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B1365-C00C-4A12-BDFA-7EB6E65D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43F2B-3759-4EAF-9C34-7B7A2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D087A-B484-47FA-931A-FF904125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70721-AD59-499D-9558-B4D50DD2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33381-3CB1-440D-9620-2385521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6FDE4-B862-4FA7-9F94-67E084D0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16B3D5-2EF2-46A4-A7D0-9DF7664A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E2BC0-B63D-487C-A790-38B7CB3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F65EF-1F7D-4FB2-A73E-508F614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AEC19-E2F8-45E5-9127-0A9BBC8D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3C1206-2437-419D-BFA6-344B9512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D2D04-1F8A-474A-A0E4-786AA206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D6D86-6BC1-477D-8473-6FCCBB3D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EF97C-B494-4BC8-9975-93D71DDF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9CADF-E672-4143-888D-521FCA7A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7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3AC2B-1C27-482B-9DEB-95028E88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49261-1DFF-4210-A073-FDFC4AFE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2EA4E-7193-49F6-83A2-8D3D04C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7019F-9C7A-435B-87EC-8DCA6A43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3088-9E47-4BE7-86B8-18007D0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00F1D-DBDB-45F0-9BF9-C62535FF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54CF7-9408-4237-B531-18D0B56A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0D109-81A4-4456-B9AF-C1BD1E4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CFDD-0CDA-4940-B3EA-148EB911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0FE15-CA19-470B-BEBE-5F387D29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9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53A1A-780E-406A-B945-371D0E0D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55FDC-29EC-43FC-BBE6-AA5805254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758D8-CE38-4507-814A-96D092B6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4E9ED4-A015-4109-A336-08002C6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75E45-5BA6-403D-8BAF-F124DA78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8E0232-A324-41FE-B7B6-C567565B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6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A81C-0F6D-4195-9F36-64611460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C25B0-7DF4-4F88-81D7-C23E7115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20AE22-ACD0-41F3-AB42-884A028B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8670AA-C46F-4C26-88B0-CEA60C7CF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B22254-D70E-4941-8071-D59987AE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212606-FCBC-4EC7-B437-F8D226A0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95402A-27C2-4ED5-AE7E-40D349C4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6A7307-95BC-4D5C-8AEF-B54ED1C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CF422-95C1-4AAE-99AD-87B0854F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4F29B3-FDEC-436B-8BD9-76A0099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90B2B5-0E22-4BAD-A84D-3BFA0F63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7302D8-0FC0-4BE8-A826-760E76D4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B68C2-8C67-4858-841C-60886219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4234F6-B6E7-4B60-9D0D-E702152D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8188E-EC21-4EB0-8FF1-07FB2FC3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0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12D6D-084F-41D8-A678-12211D3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6AB26-141D-4A7C-99E7-96A19D42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D3C699-218B-4D3C-88F6-19D709CE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98519-230C-42FF-A6BB-C4A9F047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A8C20C-F28B-412C-97D8-BBC50BE3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5D4531-6EF0-433B-9005-551A4D5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4568B-C704-4911-A300-78710599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0C72BF-D78E-47EE-A285-9DD9418A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28FA8-1D31-495C-B9D3-58305F3C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D1DA9-4133-4509-B01F-8029EE4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410D54-107E-4792-8171-6FDE592B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C55FC-582C-46EA-A4B4-7B65A665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519EB0-9A0D-4607-91AB-919D0F2F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421A27-CB62-47DF-8B7E-3B78A5EA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19D42-5592-46D5-B587-3E81FB7D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94D1-7DAC-4339-99F3-933FAE65E2D2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B5A17-34D1-4013-892C-2135A5B1C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E408E-4200-41E9-8B69-A07B89D3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6B99-7BC1-4F7F-920E-3CE4C0E0B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9y9/pyreaper" TargetMode="External"/><Relationship Id="rId2" Type="http://schemas.openxmlformats.org/officeDocument/2006/relationships/hyperlink" Target="https://github.com/wiseman/py-webrtcv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bee.info/2020/07/18/post-1359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EDBC-4FCB-4A03-BDE3-FD618218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必要</a:t>
            </a:r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52F94-27C1-4D75-A80F-7F7A208D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Python</a:t>
            </a:r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系であることを前提とする（北岸は</a:t>
            </a:r>
            <a:r>
              <a:rPr lang="en-US" altLang="ja-JP" dirty="0"/>
              <a:t>3.7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/>
              <a:t>Anaconda</a:t>
            </a:r>
            <a:r>
              <a:rPr kumimoji="1" lang="ja-JP" altLang="en-US" dirty="0"/>
              <a:t>を強く推奨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Anaconda</a:t>
            </a:r>
            <a:r>
              <a:rPr kumimoji="1" lang="ja-JP" altLang="en-US" dirty="0"/>
              <a:t>を用いない場合，下記ライブラリを各自導入しておく</a:t>
            </a:r>
            <a:r>
              <a:rPr lang="ja-JP" altLang="en-US" dirty="0"/>
              <a:t>こと</a:t>
            </a:r>
            <a:endParaRPr kumimoji="1" lang="en-US" altLang="ja-JP" dirty="0"/>
          </a:p>
          <a:p>
            <a:pPr lvl="2"/>
            <a:r>
              <a:rPr kumimoji="1" lang="en-US" altLang="ja-JP" sz="2400" dirty="0" err="1"/>
              <a:t>numpy</a:t>
            </a:r>
            <a:endParaRPr kumimoji="1" lang="en-US" altLang="ja-JP" sz="2400" dirty="0"/>
          </a:p>
          <a:p>
            <a:pPr lvl="2"/>
            <a:r>
              <a:rPr lang="en-US" altLang="ja-JP" sz="2400" dirty="0" err="1"/>
              <a:t>s</a:t>
            </a:r>
            <a:r>
              <a:rPr kumimoji="1" lang="en-US" altLang="ja-JP" sz="2400" dirty="0" err="1"/>
              <a:t>cipy</a:t>
            </a:r>
            <a:endParaRPr kumimoji="1" lang="en-US" altLang="ja-JP" sz="2400" dirty="0"/>
          </a:p>
          <a:p>
            <a:pPr lvl="2"/>
            <a:r>
              <a:rPr lang="en-US" altLang="ja-JP" sz="2400" dirty="0" err="1"/>
              <a:t>tqdm</a:t>
            </a:r>
            <a:endParaRPr lang="en-US" altLang="ja-JP" sz="2400" dirty="0"/>
          </a:p>
          <a:p>
            <a:r>
              <a:rPr lang="en-US" altLang="ja-JP" sz="2400" dirty="0" err="1">
                <a:hlinkClick r:id="rId2"/>
              </a:rPr>
              <a:t>webrtcvad</a:t>
            </a:r>
            <a:endParaRPr lang="en-US" altLang="ja-JP" sz="2400" dirty="0"/>
          </a:p>
          <a:p>
            <a:r>
              <a:rPr kumimoji="1" lang="en-US" altLang="ja-JP" sz="2400" dirty="0" err="1">
                <a:hlinkClick r:id="rId3"/>
              </a:rPr>
              <a:t>py</a:t>
            </a:r>
            <a:r>
              <a:rPr lang="en-US" altLang="ja-JP" sz="2400" dirty="0" err="1">
                <a:hlinkClick r:id="rId3"/>
              </a:rPr>
              <a:t>reaper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37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4E823-5F2B-4565-978C-A7F69EF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C47F0E-16A8-4C59-AD60-3DDE799F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/>
              <a:t>webrtcvad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pyreaper</a:t>
            </a:r>
            <a:r>
              <a:rPr kumimoji="1" lang="ja-JP" altLang="en-US" sz="2400" dirty="0"/>
              <a:t>の導入時に「</a:t>
            </a:r>
            <a:r>
              <a:rPr kumimoji="1" lang="en-US" altLang="ja-JP" sz="2400" dirty="0"/>
              <a:t>MSVC 140</a:t>
            </a:r>
            <a:r>
              <a:rPr kumimoji="1" lang="ja-JP" altLang="en-US" sz="2400" dirty="0"/>
              <a:t>」が必要</a:t>
            </a:r>
            <a:endParaRPr kumimoji="1" lang="en-US" altLang="ja-JP" sz="2400" dirty="0"/>
          </a:p>
          <a:p>
            <a:r>
              <a:rPr lang="ja-JP" altLang="en-US" sz="2400" dirty="0"/>
              <a:t>リンク先を参照に先に</a:t>
            </a:r>
            <a:r>
              <a:rPr lang="en-US" altLang="ja-JP" sz="2400" dirty="0">
                <a:hlinkClick r:id="rId2"/>
              </a:rPr>
              <a:t>MSVC 140</a:t>
            </a:r>
            <a:r>
              <a:rPr lang="ja-JP" altLang="en-US" sz="2400" dirty="0"/>
              <a:t>を導入しておくこと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7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必要環境</vt:lpstr>
      <vt:lpstr>Windowsの場合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必要環境</dc:title>
  <dc:creator>KITAGISHI Yuki</dc:creator>
  <cp:lastModifiedBy>KITAGISHI Yuki</cp:lastModifiedBy>
  <cp:revision>1</cp:revision>
  <dcterms:created xsi:type="dcterms:W3CDTF">2020-09-23T06:40:02Z</dcterms:created>
  <dcterms:modified xsi:type="dcterms:W3CDTF">2020-09-23T06:44:54Z</dcterms:modified>
</cp:coreProperties>
</file>