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B1365-C00C-4A12-BDFA-7EB6E65D3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443F2B-3759-4EAF-9C34-7B7A2729F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D087A-B484-47FA-931A-FF904125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570721-AD59-499D-9558-B4D50DD2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33381-3CB1-440D-9620-23855219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68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6FDE4-B862-4FA7-9F94-67E084D0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16B3D5-2EF2-46A4-A7D0-9DF7664A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BE2BC0-B63D-487C-A790-38B7CB3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1F65EF-1F7D-4FB2-A73E-508F6141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CAEC19-E2F8-45E5-9127-0A9BBC8D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42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3C1206-2437-419D-BFA6-344B9512F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FD2D04-1F8A-474A-A0E4-786AA206E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D6D86-6BC1-477D-8473-6FCCBB3D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0EF97C-B494-4BC8-9975-93D71DDF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9CADF-E672-4143-888D-521FCA7A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72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3AC2B-1C27-482B-9DEB-95028E88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E49261-1DFF-4210-A073-FDFC4AFE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2EA4E-7193-49F6-83A2-8D3D04C8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67019F-9C7A-435B-87EC-8DCA6A43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C3088-9E47-4BE7-86B8-18007D01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4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00F1D-DBDB-45F0-9BF9-C62535FF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754CF7-9408-4237-B531-18D0B56A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60D109-81A4-4456-B9AF-C1BD1E42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BCFDD-0CDA-4940-B3EA-148EB911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80FE15-CA19-470B-BEBE-5F387D29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69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53A1A-780E-406A-B945-371D0E0D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55FDC-29EC-43FC-BBE6-AA5805254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758D8-CE38-4507-814A-96D092B68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4E9ED4-A015-4109-A336-08002C64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275E45-5BA6-403D-8BAF-F124DA78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8E0232-A324-41FE-B7B6-C567565B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64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2A81C-0F6D-4195-9F36-64611460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BC25B0-7DF4-4F88-81D7-C23E7115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20AE22-ACD0-41F3-AB42-884A028B2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8670AA-C46F-4C26-88B0-CEA60C7CF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B22254-D70E-4941-8071-D59987AE5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212606-FCBC-4EC7-B437-F8D226A0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95402A-27C2-4ED5-AE7E-40D349C4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6A7307-95BC-4D5C-8AEF-B54ED1CA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8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CF422-95C1-4AAE-99AD-87B0854F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4F29B3-FDEC-436B-8BD9-76A00991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90B2B5-0E22-4BAD-A84D-3BFA0F63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7302D8-0FC0-4BE8-A826-760E76D4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58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8B68C2-8C67-4858-841C-60886219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4234F6-B6E7-4B60-9D0D-E702152D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58188E-EC21-4EB0-8FF1-07FB2FC3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02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12D6D-084F-41D8-A678-12211D32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6AB26-141D-4A7C-99E7-96A19D42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D3C699-218B-4D3C-88F6-19D709CE4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698519-230C-42FF-A6BB-C4A9F047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A8C20C-F28B-412C-97D8-BBC50BE3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5D4531-6EF0-433B-9005-551A4D5D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56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4568B-C704-4911-A300-78710599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0C72BF-D78E-47EE-A285-9DD9418A9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328FA8-1D31-495C-B9D3-58305F3CB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9D1DA9-4133-4509-B01F-8029EE40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410D54-107E-4792-8171-6FDE592B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8C55FC-582C-46EA-A4B4-7B65A665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7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519EB0-9A0D-4607-91AB-919D0F2F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421A27-CB62-47DF-8B7E-3B78A5EA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19D42-5592-46D5-B587-3E81FB7D7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994D1-7DAC-4339-99F3-933FAE65E2D2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FB5A17-34D1-4013-892C-2135A5B1C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7E408E-4200-41E9-8B69-A07B89D3E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03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jp/install/anaconda/windows/install.html" TargetMode="External"/><Relationship Id="rId2" Type="http://schemas.openxmlformats.org/officeDocument/2006/relationships/hyperlink" Target="https://mebee.info/2020/07/18/post-1359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B1BC6-33BC-423F-9585-AD2148A1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準備のフロー</a:t>
            </a:r>
          </a:p>
        </p:txBody>
      </p:sp>
      <p:sp>
        <p:nvSpPr>
          <p:cNvPr id="5" name="フローチャート: 判断 4">
            <a:extLst>
              <a:ext uri="{FF2B5EF4-FFF2-40B4-BE49-F238E27FC236}">
                <a16:creationId xmlns:a16="http://schemas.microsoft.com/office/drawing/2014/main" id="{0E3C710C-392B-4B27-A9A7-CA328B470DA7}"/>
              </a:ext>
            </a:extLst>
          </p:cNvPr>
          <p:cNvSpPr/>
          <p:nvPr/>
        </p:nvSpPr>
        <p:spPr>
          <a:xfrm>
            <a:off x="838200" y="1576139"/>
            <a:ext cx="2478796" cy="8951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OS</a:t>
            </a:r>
            <a:r>
              <a:rPr kumimoji="1" lang="ja-JP" altLang="en-US" dirty="0"/>
              <a:t>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DC0A66-9197-4A5C-BB5A-BD59BC096E70}"/>
              </a:ext>
            </a:extLst>
          </p:cNvPr>
          <p:cNvSpPr/>
          <p:nvPr/>
        </p:nvSpPr>
        <p:spPr>
          <a:xfrm>
            <a:off x="838200" y="2762998"/>
            <a:ext cx="2478796" cy="895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MSCV</a:t>
            </a:r>
            <a:r>
              <a:rPr lang="ja-JP" altLang="en-US" dirty="0"/>
              <a:t> </a:t>
            </a:r>
            <a:r>
              <a:rPr lang="en-US" altLang="ja-JP" dirty="0"/>
              <a:t>140</a:t>
            </a:r>
            <a:r>
              <a:rPr lang="ja-JP" altLang="en-US" dirty="0"/>
              <a:t>を</a:t>
            </a:r>
            <a:endParaRPr lang="en-US" altLang="ja-JP" dirty="0"/>
          </a:p>
          <a:p>
            <a:pPr algn="ctr"/>
            <a:r>
              <a:rPr kumimoji="1" lang="ja-JP" altLang="en-US" dirty="0"/>
              <a:t>インストール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C8A3D7-C543-4175-9D86-92222A9EFD21}"/>
              </a:ext>
            </a:extLst>
          </p:cNvPr>
          <p:cNvSpPr/>
          <p:nvPr/>
        </p:nvSpPr>
        <p:spPr>
          <a:xfrm>
            <a:off x="838200" y="3991129"/>
            <a:ext cx="2478796" cy="895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Anaconda</a:t>
            </a:r>
            <a:r>
              <a:rPr lang="ja-JP" altLang="en-US" dirty="0"/>
              <a:t>を</a:t>
            </a:r>
            <a:endParaRPr lang="en-US" altLang="ja-JP" dirty="0"/>
          </a:p>
          <a:p>
            <a:pPr algn="ctr"/>
            <a:r>
              <a:rPr kumimoji="1" lang="ja-JP" altLang="en-US" dirty="0"/>
              <a:t>インストール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A7C48E-26F3-47B0-9C5C-DC0DE5E01B24}"/>
              </a:ext>
            </a:extLst>
          </p:cNvPr>
          <p:cNvSpPr/>
          <p:nvPr/>
        </p:nvSpPr>
        <p:spPr>
          <a:xfrm>
            <a:off x="4305759" y="1576139"/>
            <a:ext cx="2478796" cy="895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Homebrew</a:t>
            </a:r>
            <a:r>
              <a:rPr kumimoji="1" lang="ja-JP" altLang="en-US" dirty="0"/>
              <a:t>を</a:t>
            </a:r>
            <a:endParaRPr kumimoji="1" lang="en-US" altLang="ja-JP" dirty="0"/>
          </a:p>
          <a:p>
            <a:pPr algn="ctr"/>
            <a:r>
              <a:rPr lang="ja-JP" altLang="en-US" dirty="0"/>
              <a:t>インストール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BB5F3F-D455-4954-8A0B-0A851DA6117F}"/>
              </a:ext>
            </a:extLst>
          </p:cNvPr>
          <p:cNvSpPr/>
          <p:nvPr/>
        </p:nvSpPr>
        <p:spPr>
          <a:xfrm>
            <a:off x="4305759" y="2764011"/>
            <a:ext cx="2478796" cy="895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Homebrew</a:t>
            </a:r>
            <a:r>
              <a:rPr kumimoji="1" lang="ja-JP" altLang="en-US" dirty="0"/>
              <a:t>を使</a:t>
            </a:r>
            <a:r>
              <a:rPr lang="ja-JP" altLang="en-US" dirty="0"/>
              <a:t>って</a:t>
            </a:r>
            <a:endParaRPr kumimoji="1" lang="en-US" altLang="ja-JP" dirty="0"/>
          </a:p>
          <a:p>
            <a:pPr algn="ctr"/>
            <a:r>
              <a:rPr lang="en-US" altLang="ja-JP" dirty="0" err="1"/>
              <a:t>pyenv</a:t>
            </a:r>
            <a:r>
              <a:rPr lang="ja-JP" altLang="en-US" dirty="0"/>
              <a:t>をインストール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4DD6689-65FB-42AF-ABA8-DACA73A867B3}"/>
              </a:ext>
            </a:extLst>
          </p:cNvPr>
          <p:cNvSpPr/>
          <p:nvPr/>
        </p:nvSpPr>
        <p:spPr>
          <a:xfrm>
            <a:off x="4305759" y="3991129"/>
            <a:ext cx="2478796" cy="895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pyenv</a:t>
            </a:r>
            <a:r>
              <a:rPr kumimoji="1" lang="ja-JP" altLang="en-US" dirty="0"/>
              <a:t>を使って</a:t>
            </a:r>
            <a:endParaRPr kumimoji="1" lang="en-US" altLang="ja-JP" dirty="0"/>
          </a:p>
          <a:p>
            <a:pPr algn="ctr"/>
            <a:r>
              <a:rPr lang="en-US" altLang="ja-JP" dirty="0"/>
              <a:t>Anaconda</a:t>
            </a:r>
            <a:r>
              <a:rPr lang="ja-JP" altLang="en-US" dirty="0"/>
              <a:t>を</a:t>
            </a:r>
            <a:endParaRPr lang="en-US" altLang="ja-JP" dirty="0"/>
          </a:p>
          <a:p>
            <a:pPr algn="ctr"/>
            <a:r>
              <a:rPr kumimoji="1" lang="ja-JP" altLang="en-US" dirty="0"/>
              <a:t>インストール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CAB33B1-BBA9-48D4-BCB7-D72C0FD6B43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077598" y="2471259"/>
            <a:ext cx="0" cy="29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D684A8-947C-4395-A3F5-7A690A34C74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77598" y="3658118"/>
            <a:ext cx="0" cy="33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18BE762-EB20-4A5E-B02E-214C32592B7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316996" y="2023699"/>
            <a:ext cx="988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4AC6D26-5171-408C-9B53-E376F43DBFB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545157" y="2471259"/>
            <a:ext cx="0" cy="29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D72F584-5CC0-418C-B47A-3FD46AE025A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545157" y="3659131"/>
            <a:ext cx="0" cy="33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D93B01D-DD53-48D0-B038-5224C8EC87F0}"/>
              </a:ext>
            </a:extLst>
          </p:cNvPr>
          <p:cNvSpPr/>
          <p:nvPr/>
        </p:nvSpPr>
        <p:spPr>
          <a:xfrm>
            <a:off x="2571979" y="5818092"/>
            <a:ext cx="2478796" cy="895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Anaconda</a:t>
            </a:r>
            <a:r>
              <a:rPr lang="ja-JP" altLang="en-US" dirty="0"/>
              <a:t>上に</a:t>
            </a:r>
            <a:endParaRPr lang="en-US" altLang="ja-JP" dirty="0"/>
          </a:p>
          <a:p>
            <a:pPr algn="ctr"/>
            <a:r>
              <a:rPr kumimoji="1" lang="ja-JP" altLang="en-US" dirty="0"/>
              <a:t>仮想環境を構築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EB03676C-48BA-4D55-9844-03C2BCEC00DC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 rot="5400000">
            <a:off x="4212346" y="4485280"/>
            <a:ext cx="931843" cy="1733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22FAB340-3C59-4A7C-89C8-A85AA64EF805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16200000" flipH="1">
            <a:off x="2478566" y="4485280"/>
            <a:ext cx="931843" cy="173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E1D9E80-15AA-4560-9E80-24D63054016D}"/>
              </a:ext>
            </a:extLst>
          </p:cNvPr>
          <p:cNvSpPr txBox="1"/>
          <p:nvPr/>
        </p:nvSpPr>
        <p:spPr>
          <a:xfrm>
            <a:off x="838200" y="237232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Windows</a:t>
            </a:r>
            <a:endParaRPr kumimoji="1" lang="ja-JP" altLang="en-US" u="sng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1EE0467-0609-414A-8BA4-FBDD4D021AA6}"/>
              </a:ext>
            </a:extLst>
          </p:cNvPr>
          <p:cNvSpPr txBox="1"/>
          <p:nvPr/>
        </p:nvSpPr>
        <p:spPr>
          <a:xfrm>
            <a:off x="3316996" y="163148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Mac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70480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4E823-5F2B-4565-978C-A7F69EF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事前準備</a:t>
            </a:r>
            <a:r>
              <a:rPr kumimoji="1" lang="en-US" altLang="ja-JP" dirty="0"/>
              <a:t>. 1: Windows</a:t>
            </a:r>
            <a:r>
              <a:rPr kumimoji="1" lang="ja-JP" altLang="en-US" dirty="0"/>
              <a:t>の場合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C47F0E-16A8-4C59-AD60-3DDE799F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>
                <a:hlinkClick r:id="rId2"/>
              </a:rPr>
              <a:t>リンク先</a:t>
            </a:r>
            <a:r>
              <a:rPr lang="ja-JP" altLang="en-US" sz="2400" dirty="0"/>
              <a:t>を参照に先に</a:t>
            </a:r>
            <a:r>
              <a:rPr lang="en-US" altLang="ja-JP" sz="2400" dirty="0"/>
              <a:t>MSVC 140</a:t>
            </a:r>
            <a:r>
              <a:rPr lang="ja-JP" altLang="en-US" sz="2400" dirty="0"/>
              <a:t>を導入する</a:t>
            </a:r>
            <a:endParaRPr lang="en-US" altLang="ja-JP" sz="2400" dirty="0"/>
          </a:p>
          <a:p>
            <a:r>
              <a:rPr kumimoji="1" lang="ja-JP" altLang="en-US" sz="2400" dirty="0">
                <a:hlinkClick r:id="rId3"/>
              </a:rPr>
              <a:t>リンク先</a:t>
            </a:r>
            <a:r>
              <a:rPr kumimoji="1" lang="ja-JP" altLang="en-US" sz="2400" dirty="0"/>
              <a:t>を参考に</a:t>
            </a:r>
            <a:r>
              <a:rPr kumimoji="1" lang="en-US" altLang="ja-JP" sz="2400" dirty="0"/>
              <a:t>Anaconda</a:t>
            </a:r>
            <a:r>
              <a:rPr kumimoji="1" lang="ja-JP" altLang="en-US" sz="2400" dirty="0"/>
              <a:t>をインストール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241751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4E823-5F2B-4565-978C-A7F69EF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事前準備</a:t>
            </a:r>
            <a:r>
              <a:rPr kumimoji="1" lang="en-US" altLang="ja-JP" dirty="0"/>
              <a:t>. 1: Mac</a:t>
            </a:r>
            <a:r>
              <a:rPr kumimoji="1" lang="ja-JP" altLang="en-US" dirty="0"/>
              <a:t>の場合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C47F0E-16A8-4C59-AD60-3DDE799F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000" dirty="0"/>
              <a:t>リンク先を参考に</a:t>
            </a:r>
            <a:r>
              <a:rPr lang="en-US" altLang="ja-JP" sz="2000" dirty="0"/>
              <a:t>homebrew</a:t>
            </a:r>
            <a:r>
              <a:rPr lang="ja-JP" altLang="en-US" sz="2000" dirty="0"/>
              <a:t>をインストール</a:t>
            </a:r>
            <a:endParaRPr lang="en-US" altLang="ja-JP" sz="2000" dirty="0"/>
          </a:p>
          <a:p>
            <a:r>
              <a:rPr lang="ja-JP" altLang="en-US" sz="2000" dirty="0"/>
              <a:t>以下のコマンドで</a:t>
            </a:r>
            <a:r>
              <a:rPr lang="en-US" altLang="ja-JP" sz="2000" dirty="0"/>
              <a:t>homebrew</a:t>
            </a:r>
            <a:r>
              <a:rPr lang="ja-JP" altLang="en-US" sz="2000" dirty="0"/>
              <a:t>下に</a:t>
            </a:r>
            <a:r>
              <a:rPr lang="en-US" altLang="ja-JP" sz="2000" dirty="0" err="1"/>
              <a:t>pyenv</a:t>
            </a:r>
            <a:r>
              <a:rPr lang="ja-JP" altLang="en-US" sz="2000" dirty="0"/>
              <a:t>をインストール</a:t>
            </a:r>
            <a:endParaRPr lang="en-US" altLang="ja-JP" sz="2000" dirty="0"/>
          </a:p>
          <a:p>
            <a:pPr lvl="1"/>
            <a:r>
              <a:rPr kumimoji="1"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brew </a:t>
            </a:r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update; brew upgrade</a:t>
            </a:r>
          </a:p>
          <a:p>
            <a:pPr lvl="1"/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brew install </a:t>
            </a:r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pyenv</a:t>
            </a:r>
            <a:endParaRPr lang="en-US" altLang="ja-JP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r>
              <a:rPr lang="ja-JP" altLang="en-US" sz="2000" dirty="0"/>
              <a:t>以下の内容を</a:t>
            </a:r>
            <a:r>
              <a:rPr lang="en-US" altLang="ja-JP" sz="2000" dirty="0"/>
              <a:t>.</a:t>
            </a:r>
            <a:r>
              <a:rPr lang="en-US" altLang="ja-JP" sz="2000" dirty="0" err="1"/>
              <a:t>bash_profile</a:t>
            </a:r>
            <a:r>
              <a:rPr lang="ja-JP" altLang="en-US" sz="2000" dirty="0"/>
              <a:t>等に記載</a:t>
            </a:r>
            <a:endParaRPr lang="en-US" altLang="ja-JP" sz="2000" dirty="0"/>
          </a:p>
          <a:p>
            <a:pPr lvl="1"/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export PATH=“/</a:t>
            </a:r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usr</a:t>
            </a:r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/local/bin/</a:t>
            </a:r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pyenv</a:t>
            </a:r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/bin:${PATH}”</a:t>
            </a:r>
          </a:p>
          <a:p>
            <a:pPr lvl="1"/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eval “$(</a:t>
            </a:r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pyenv</a:t>
            </a:r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 </a:t>
            </a:r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init</a:t>
            </a:r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 -)”</a:t>
            </a:r>
          </a:p>
          <a:p>
            <a:r>
              <a:rPr lang="ja-JP" altLang="en-US" sz="2000" dirty="0"/>
              <a:t>ターミナルを再起動 </a:t>
            </a:r>
            <a:r>
              <a:rPr lang="en-US" altLang="ja-JP" sz="2000" dirty="0"/>
              <a:t>or </a:t>
            </a:r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source ~/.</a:t>
            </a:r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bash_profile</a:t>
            </a:r>
            <a:r>
              <a:rPr lang="ja-JP" altLang="en-US" sz="2000" dirty="0"/>
              <a:t>を実行</a:t>
            </a:r>
            <a:endParaRPr lang="en-US" altLang="ja-JP" sz="2000" dirty="0"/>
          </a:p>
          <a:p>
            <a:r>
              <a:rPr lang="ja-JP" altLang="en-US" sz="2000" dirty="0"/>
              <a:t>下記コマンドを順に実行</a:t>
            </a:r>
            <a:endParaRPr lang="en-US" altLang="ja-JP" sz="2000" dirty="0"/>
          </a:p>
          <a:p>
            <a:pPr lvl="1"/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pyenv</a:t>
            </a:r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 install anaconda3-2020.2</a:t>
            </a:r>
          </a:p>
          <a:p>
            <a:pPr lvl="1"/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pyenv</a:t>
            </a:r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 global anaconda3-2020.2</a:t>
            </a:r>
          </a:p>
          <a:p>
            <a:r>
              <a:rPr lang="en-US" altLang="ja-JP" sz="2000" dirty="0"/>
              <a:t>python</a:t>
            </a:r>
            <a:r>
              <a:rPr lang="ja-JP" altLang="en-US" sz="2000" dirty="0"/>
              <a:t>を実行して，冒頭に「</a:t>
            </a:r>
            <a:r>
              <a:rPr lang="en-US" altLang="ja-JP" sz="2000" dirty="0"/>
              <a:t>Anaconda Inc.</a:t>
            </a:r>
            <a:r>
              <a:rPr lang="ja-JP" altLang="en-US" sz="2000" dirty="0"/>
              <a:t>」などと表示されることを確認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08851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15A725-AFA8-4008-BBCD-6FC2A662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事前準備 </a:t>
            </a:r>
            <a:r>
              <a:rPr kumimoji="1" lang="en-US" altLang="ja-JP" dirty="0"/>
              <a:t>.2: </a:t>
            </a:r>
            <a:r>
              <a:rPr kumimoji="1" lang="ja-JP" altLang="en-US" dirty="0"/>
              <a:t>共通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F9E9786-C524-48D3-B281-9D137AD6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ja-JP" sz="2000" dirty="0"/>
              <a:t>Mac</a:t>
            </a:r>
            <a:r>
              <a:rPr lang="ja-JP" altLang="en-US" sz="2000" dirty="0"/>
              <a:t>の場合，以下コマンドを実行しておく</a:t>
            </a:r>
            <a:endParaRPr lang="en-US" altLang="ja-JP" sz="2000" dirty="0"/>
          </a:p>
          <a:p>
            <a:pPr lvl="1"/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pyenv</a:t>
            </a:r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 global anaconda3-2020.2</a:t>
            </a:r>
          </a:p>
          <a:p>
            <a:r>
              <a:rPr lang="ja-JP" altLang="en-US" sz="2000" dirty="0"/>
              <a:t>以下コマンドを順に実行する</a:t>
            </a:r>
            <a:endParaRPr lang="en-US" altLang="ja-JP" sz="2000" dirty="0"/>
          </a:p>
          <a:p>
            <a:pPr lvl="1"/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conda</a:t>
            </a:r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 create –n </a:t>
            </a:r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voice_analysis</a:t>
            </a:r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 python=3.7 anaconda</a:t>
            </a:r>
          </a:p>
          <a:p>
            <a:pPr lvl="1"/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conda</a:t>
            </a:r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 activate </a:t>
            </a:r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voice_analysis</a:t>
            </a:r>
            <a:endParaRPr lang="en-US" altLang="ja-JP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pPr lvl="1"/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pip install </a:t>
            </a:r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webrtcvad</a:t>
            </a:r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 </a:t>
            </a:r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pysptk</a:t>
            </a:r>
            <a:r>
              <a:rPr lang="en-US" altLang="ja-JP" sz="2000" dirty="0">
                <a:solidFill>
                  <a:srgbClr val="FF0000"/>
                </a:solidFill>
                <a:highlight>
                  <a:srgbClr val="C0C0C0"/>
                </a:highlight>
              </a:rPr>
              <a:t> </a:t>
            </a:r>
            <a:r>
              <a:rPr lang="en-US" altLang="ja-JP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pyreaper</a:t>
            </a:r>
            <a:endParaRPr lang="en-US" altLang="ja-JP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r>
              <a:rPr lang="ja-JP" altLang="en-US" sz="2000" dirty="0"/>
              <a:t>完了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9509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216</Words>
  <Application>Microsoft Office PowerPoint</Application>
  <PresentationFormat>ワイド画面</PresentationFormat>
  <Paragraphs>41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準備のフロー</vt:lpstr>
      <vt:lpstr>事前準備. 1: Windowsの場合</vt:lpstr>
      <vt:lpstr>事前準備. 1: Macの場合</vt:lpstr>
      <vt:lpstr>事前準備 .2: 共通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必要環境</dc:title>
  <dc:creator>KITAGISHI Yuki</dc:creator>
  <cp:lastModifiedBy>KITAGISHI Yuki</cp:lastModifiedBy>
  <cp:revision>7</cp:revision>
  <dcterms:created xsi:type="dcterms:W3CDTF">2020-09-23T06:40:02Z</dcterms:created>
  <dcterms:modified xsi:type="dcterms:W3CDTF">2020-10-03T17:10:46Z</dcterms:modified>
</cp:coreProperties>
</file>