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58" r:id="rId5"/>
    <p:sldId id="259" r:id="rId6"/>
    <p:sldId id="264" r:id="rId7"/>
    <p:sldId id="260" r:id="rId8"/>
    <p:sldId id="262" r:id="rId9"/>
    <p:sldId id="270" r:id="rId10"/>
    <p:sldId id="266" r:id="rId11"/>
    <p:sldId id="267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78613" autoAdjust="0"/>
  </p:normalViewPr>
  <p:slideViewPr>
    <p:cSldViewPr snapToGrid="0" showGuides="1">
      <p:cViewPr varScale="1">
        <p:scale>
          <a:sx n="89" d="100"/>
          <a:sy n="89" d="100"/>
        </p:scale>
        <p:origin x="13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672E-47BB-46EC-88C8-0DBF2FE22F13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09ED-89E2-40CE-9BAA-1E604876C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sz="1200" dirty="0"/>
              <a:t>Wenn Betreuer nicht anwesend ist kann Betreuter nichts unternehmen.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Durch diese App kann der Betreuer Dienstleistungen / Waren genehmigen, ohne körperlich Anwesend zu sein.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Beteuer</a:t>
            </a:r>
            <a:r>
              <a:rPr lang="de-DE" sz="1200" dirty="0"/>
              <a:t> und Betreuter müssen kommunizieren </a:t>
            </a:r>
            <a:r>
              <a:rPr lang="de-DE" sz="1200" dirty="0">
                <a:sym typeface="Wingdings" panose="05000000000000000000" pitchFamily="2" charset="2"/>
              </a:rPr>
              <a:t> Unsere App. Die Lösung ist bekannt (Spielfilm ab).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76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Betreuer und Betreuter haben zwei verschiedene Aufgaben und daher verschiedene Bedürfnisse.</a:t>
            </a:r>
          </a:p>
          <a:p>
            <a:r>
              <a:rPr lang="de-DE" dirty="0">
                <a:sym typeface="Wingdings" panose="05000000000000000000" pitchFamily="2" charset="2"/>
              </a:rPr>
              <a:t> deswegen brauchen wir zwei verschiedene Ansichten mit verschiedenen Personen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19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Kamera </a:t>
            </a:r>
          </a:p>
          <a:p>
            <a:pPr marL="171450" indent="-171450">
              <a:buFontTx/>
              <a:buChar char="-"/>
            </a:pPr>
            <a:r>
              <a:rPr lang="de-DE" dirty="0"/>
              <a:t>Telefonie</a:t>
            </a:r>
          </a:p>
          <a:p>
            <a:pPr marL="171450" indent="-171450">
              <a:buFontTx/>
              <a:buChar char="-"/>
            </a:pPr>
            <a:r>
              <a:rPr lang="de-DE" dirty="0"/>
              <a:t>Cloud-Storage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2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Wir haben die Klasse PCR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Erbt von BR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gibt eine Methode, die aufgerufen wird, wenn ein Anruf eingeht.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 Diese Klasse wird vom </a:t>
            </a:r>
            <a:r>
              <a:rPr lang="de-DE" dirty="0" err="1">
                <a:sym typeface="Wingdings" panose="05000000000000000000" pitchFamily="2" charset="2"/>
              </a:rPr>
              <a:t>Androidsystem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gemanaged</a:t>
            </a:r>
            <a:r>
              <a:rPr lang="de-DE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4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 der </a:t>
            </a:r>
            <a:r>
              <a:rPr lang="de-DE" dirty="0" err="1"/>
              <a:t>MainActivity</a:t>
            </a:r>
            <a:r>
              <a:rPr lang="de-DE" dirty="0"/>
              <a:t>: </a:t>
            </a:r>
            <a:r>
              <a:rPr lang="de-DE" dirty="0" err="1"/>
              <a:t>call</a:t>
            </a:r>
            <a:r>
              <a:rPr lang="de-DE" dirty="0"/>
              <a:t>-Methode.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Looper</a:t>
            </a:r>
            <a:r>
              <a:rPr lang="de-DE" dirty="0"/>
              <a:t>: Wird benötigt für die Methode „</a:t>
            </a:r>
            <a:r>
              <a:rPr lang="de-DE" dirty="0" err="1"/>
              <a:t>postDelayed</a:t>
            </a:r>
            <a:r>
              <a:rPr lang="de-DE" dirty="0"/>
              <a:t>“ und für die 1,5 Sekunden.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Damit der Anruf nur einmal gestartet wird, beenden wir den </a:t>
            </a:r>
            <a:r>
              <a:rPr lang="de-DE" dirty="0" err="1"/>
              <a:t>handlerThread</a:t>
            </a:r>
            <a:r>
              <a:rPr lang="de-DE" dirty="0"/>
              <a:t> wieder.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3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History</a:t>
            </a:r>
            <a:r>
              <a:rPr lang="de-DE" dirty="0"/>
              <a:t> (Bilder und Antworten speichern und Abrufen können).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Verschlüsselung der Daten (Vor allem bei der Übertragung).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31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FEFD6-EED4-4680-BF1E-D80C8642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06" y="1637931"/>
            <a:ext cx="11816188" cy="1235254"/>
          </a:xfrm>
        </p:spPr>
        <p:txBody>
          <a:bodyPr anchor="ctr">
            <a:normAutofit fontScale="90000"/>
          </a:bodyPr>
          <a:lstStyle/>
          <a:p>
            <a:r>
              <a:rPr lang="de-DE" sz="9600" dirty="0"/>
              <a:t>Team/</a:t>
            </a:r>
            <a:r>
              <a:rPr lang="de-DE" sz="9600" dirty="0" err="1"/>
              <a:t>Betreu</a:t>
            </a:r>
            <a:r>
              <a:rPr lang="de-DE" sz="9600" dirty="0"/>
              <a:t>-APP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484B88-9776-4ED7-9A4D-C762E84812E3}"/>
              </a:ext>
            </a:extLst>
          </p:cNvPr>
          <p:cNvSpPr txBox="1"/>
          <p:nvPr/>
        </p:nvSpPr>
        <p:spPr>
          <a:xfrm>
            <a:off x="1429305" y="3244334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Kai Blume, Sören Koch, Yannick Radke und Stephan Tönnies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1EEB14-4CF9-4650-8C6E-2A747034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20646">
            <a:off x="-656595" y="5527718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Hereinkommende Anrufe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8455BF-2559-4367-A8C2-AB6E9876EC44}"/>
              </a:ext>
            </a:extLst>
          </p:cNvPr>
          <p:cNvSpPr txBox="1"/>
          <p:nvPr/>
        </p:nvSpPr>
        <p:spPr>
          <a:xfrm>
            <a:off x="2161942" y="2318827"/>
            <a:ext cx="63834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public class </a:t>
            </a:r>
            <a:r>
              <a:rPr lang="de-DE" sz="1200" dirty="0" err="1"/>
              <a:t>PhoneCallReceiver</a:t>
            </a:r>
            <a:r>
              <a:rPr lang="de-DE" sz="1200" dirty="0"/>
              <a:t> extends </a:t>
            </a:r>
            <a:r>
              <a:rPr lang="de-DE" sz="1200" dirty="0" err="1"/>
              <a:t>BroadcastReceiver</a:t>
            </a:r>
            <a:r>
              <a:rPr lang="de-DE" sz="1200" dirty="0"/>
              <a:t> {</a:t>
            </a:r>
          </a:p>
          <a:p>
            <a:endParaRPr lang="de-DE" sz="1200" dirty="0"/>
          </a:p>
          <a:p>
            <a:r>
              <a:rPr lang="de-DE" sz="1200" dirty="0"/>
              <a:t>	…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 err="1"/>
              <a:t>protected</a:t>
            </a:r>
            <a:r>
              <a:rPr lang="de-DE" sz="1200" dirty="0"/>
              <a:t> void </a:t>
            </a:r>
            <a:r>
              <a:rPr lang="de-DE" sz="1200" dirty="0" err="1"/>
              <a:t>onIncomingCallAnswered</a:t>
            </a:r>
            <a:r>
              <a:rPr lang="de-DE" sz="1200" dirty="0"/>
              <a:t>(Context </a:t>
            </a:r>
            <a:r>
              <a:rPr lang="de-DE" sz="1200" dirty="0" err="1"/>
              <a:t>ctx</a:t>
            </a:r>
            <a:r>
              <a:rPr lang="de-DE" sz="1200" dirty="0"/>
              <a:t>, String </a:t>
            </a:r>
            <a:r>
              <a:rPr lang="de-DE" sz="1200" dirty="0" err="1"/>
              <a:t>number</a:t>
            </a:r>
            <a:r>
              <a:rPr lang="de-DE" sz="1200" dirty="0"/>
              <a:t>, Date start)</a:t>
            </a:r>
          </a:p>
          <a:p>
            <a:r>
              <a:rPr lang="de-DE" sz="1200" dirty="0"/>
              <a:t>    {</a:t>
            </a:r>
          </a:p>
          <a:p>
            <a:r>
              <a:rPr lang="de-DE" sz="1200" dirty="0"/>
              <a:t>	</a:t>
            </a:r>
          </a:p>
          <a:p>
            <a:r>
              <a:rPr lang="de-DE" sz="1200" dirty="0"/>
              <a:t>	// Überprüfe, ob die eingehende Nummer in der App gespeichert ist.</a:t>
            </a:r>
          </a:p>
          <a:p>
            <a:r>
              <a:rPr lang="de-DE" sz="1200" dirty="0"/>
              <a:t>            // Wenn ja, setze die Rolle und starte die Anrufansicht.</a:t>
            </a:r>
          </a:p>
          <a:p>
            <a:r>
              <a:rPr lang="de-DE" sz="1200" dirty="0"/>
              <a:t>    }</a:t>
            </a:r>
          </a:p>
          <a:p>
            <a:endParaRPr lang="de-DE" sz="1200" dirty="0"/>
          </a:p>
          <a:p>
            <a:r>
              <a:rPr lang="de-DE" sz="1200" dirty="0"/>
              <a:t>    …</a:t>
            </a:r>
          </a:p>
          <a:p>
            <a:endParaRPr lang="de-DE" sz="1200" dirty="0"/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1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Herausgehende Anrufe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CA44F-327D-4352-9ACC-3E147BBE4CA4}"/>
              </a:ext>
            </a:extLst>
          </p:cNvPr>
          <p:cNvSpPr txBox="1"/>
          <p:nvPr/>
        </p:nvSpPr>
        <p:spPr>
          <a:xfrm>
            <a:off x="2698070" y="1562352"/>
            <a:ext cx="622638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private void </a:t>
            </a:r>
            <a:r>
              <a:rPr lang="de-DE" sz="1200" dirty="0" err="1"/>
              <a:t>call</a:t>
            </a:r>
            <a:r>
              <a:rPr lang="de-DE" sz="1200" dirty="0"/>
              <a:t>() {</a:t>
            </a:r>
          </a:p>
          <a:p>
            <a:r>
              <a:rPr lang="de-DE" sz="1200" dirty="0"/>
              <a:t>        ...</a:t>
            </a:r>
          </a:p>
          <a:p>
            <a:r>
              <a:rPr lang="de-DE" sz="1200" dirty="0"/>
              <a:t>        // Starte einen </a:t>
            </a:r>
            <a:r>
              <a:rPr lang="de-DE" sz="1200" dirty="0" err="1"/>
              <a:t>HandlerThread</a:t>
            </a:r>
            <a:r>
              <a:rPr lang="de-DE" sz="1200" dirty="0"/>
              <a:t> und erstelle einen </a:t>
            </a:r>
            <a:r>
              <a:rPr lang="de-DE" sz="1200" dirty="0" err="1"/>
              <a:t>Looper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        </a:t>
            </a:r>
            <a:r>
              <a:rPr lang="de-DE" sz="1200" dirty="0" err="1"/>
              <a:t>handler.postDelayed</a:t>
            </a:r>
            <a:r>
              <a:rPr lang="de-DE" sz="1200" dirty="0"/>
              <a:t>(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Runnable</a:t>
            </a:r>
            <a:r>
              <a:rPr lang="de-DE" sz="1200" dirty="0"/>
              <a:t>(){</a:t>
            </a:r>
          </a:p>
          <a:p>
            <a:r>
              <a:rPr lang="de-DE" sz="1200" dirty="0"/>
              <a:t>            @Override</a:t>
            </a:r>
          </a:p>
          <a:p>
            <a:r>
              <a:rPr lang="de-DE" sz="1200" dirty="0"/>
              <a:t>            public void </a:t>
            </a:r>
            <a:r>
              <a:rPr lang="de-DE" sz="1200" dirty="0" err="1"/>
              <a:t>run</a:t>
            </a:r>
            <a:r>
              <a:rPr lang="de-DE" sz="1200" dirty="0"/>
              <a:t>() {</a:t>
            </a:r>
          </a:p>
          <a:p>
            <a:r>
              <a:rPr lang="de-DE" sz="1200" dirty="0"/>
              <a:t>			</a:t>
            </a:r>
          </a:p>
          <a:p>
            <a:r>
              <a:rPr lang="de-DE" sz="1200" dirty="0"/>
              <a:t>	// Lade die Rolle aus den </a:t>
            </a:r>
            <a:r>
              <a:rPr lang="de-DE" sz="1200" dirty="0" err="1"/>
              <a:t>SharedPreferences</a:t>
            </a:r>
            <a:r>
              <a:rPr lang="de-DE" sz="1200" dirty="0"/>
              <a:t> und setze die Rolle.</a:t>
            </a:r>
          </a:p>
          <a:p>
            <a:r>
              <a:rPr lang="de-DE" sz="1200" dirty="0"/>
              <a:t>	// Dann:</a:t>
            </a:r>
          </a:p>
          <a:p>
            <a:r>
              <a:rPr lang="de-DE" sz="1200" dirty="0"/>
              <a:t>                </a:t>
            </a:r>
            <a:r>
              <a:rPr lang="de-DE" sz="1200" dirty="0" err="1"/>
              <a:t>startActivity</a:t>
            </a:r>
            <a:r>
              <a:rPr lang="de-DE" sz="1200" dirty="0"/>
              <a:t>(</a:t>
            </a:r>
            <a:r>
              <a:rPr lang="de-DE" sz="1200" dirty="0" err="1"/>
              <a:t>intent</a:t>
            </a:r>
            <a:r>
              <a:rPr lang="de-DE" sz="1200" dirty="0"/>
              <a:t>);</a:t>
            </a:r>
          </a:p>
          <a:p>
            <a:r>
              <a:rPr lang="de-DE" sz="1200" dirty="0"/>
              <a:t>                </a:t>
            </a:r>
            <a:r>
              <a:rPr lang="de-DE" sz="1200" dirty="0" err="1"/>
              <a:t>handlerThread.quit</a:t>
            </a:r>
            <a:r>
              <a:rPr lang="de-DE" sz="1200" dirty="0"/>
              <a:t>();</a:t>
            </a:r>
          </a:p>
          <a:p>
            <a:r>
              <a:rPr lang="de-DE" sz="1200" dirty="0"/>
              <a:t>            }</a:t>
            </a:r>
          </a:p>
          <a:p>
            <a:r>
              <a:rPr lang="de-DE" sz="1200" dirty="0"/>
              <a:t>        }, 1500);</a:t>
            </a:r>
          </a:p>
          <a:p>
            <a:endParaRPr lang="de-DE" sz="1200" dirty="0"/>
          </a:p>
          <a:p>
            <a:r>
              <a:rPr lang="de-DE" sz="1200" dirty="0"/>
              <a:t>        ...</a:t>
            </a:r>
          </a:p>
          <a:p>
            <a:r>
              <a:rPr lang="de-DE" sz="1200" dirty="0"/>
              <a:t>	// Führe den </a:t>
            </a:r>
            <a:r>
              <a:rPr lang="de-DE" sz="1200" dirty="0" err="1"/>
              <a:t>BackgroundTask</a:t>
            </a:r>
            <a:r>
              <a:rPr lang="de-DE" sz="1200" dirty="0"/>
              <a:t> je nach Rolle aus.</a:t>
            </a:r>
          </a:p>
          <a:p>
            <a:r>
              <a:rPr lang="de-DE" sz="1200" dirty="0"/>
              <a:t>}</a:t>
            </a:r>
          </a:p>
          <a:p>
            <a:endParaRPr lang="de-DE" sz="1200" dirty="0"/>
          </a:p>
          <a:p>
            <a:r>
              <a:rPr lang="de-DE" sz="1200" dirty="0"/>
              <a:t>    private class </a:t>
            </a:r>
            <a:r>
              <a:rPr lang="de-DE" sz="1200" dirty="0" err="1"/>
              <a:t>BackgroundTask</a:t>
            </a:r>
            <a:r>
              <a:rPr lang="de-DE" sz="1200" dirty="0"/>
              <a:t> extends </a:t>
            </a:r>
            <a:r>
              <a:rPr lang="de-DE" sz="1200" dirty="0" err="1"/>
              <a:t>AsyncTask</a:t>
            </a:r>
            <a:r>
              <a:rPr lang="de-DE" sz="1200" dirty="0"/>
              <a:t>&lt;String, Void, Void&gt; {</a:t>
            </a:r>
          </a:p>
          <a:p>
            <a:r>
              <a:rPr lang="de-DE" sz="1200" dirty="0"/>
              <a:t>        @Override</a:t>
            </a:r>
          </a:p>
          <a:p>
            <a:r>
              <a:rPr lang="de-DE" sz="1200" dirty="0"/>
              <a:t>        </a:t>
            </a:r>
            <a:r>
              <a:rPr lang="de-DE" sz="1200" dirty="0" err="1"/>
              <a:t>protected</a:t>
            </a:r>
            <a:r>
              <a:rPr lang="de-DE" sz="1200" dirty="0"/>
              <a:t> Void </a:t>
            </a:r>
            <a:r>
              <a:rPr lang="de-DE" sz="1200" dirty="0" err="1"/>
              <a:t>doInBackground</a:t>
            </a:r>
            <a:r>
              <a:rPr lang="de-DE" sz="1200" dirty="0"/>
              <a:t>(String ... </a:t>
            </a:r>
            <a:r>
              <a:rPr lang="de-DE" sz="1200" dirty="0" err="1"/>
              <a:t>strings</a:t>
            </a:r>
            <a:r>
              <a:rPr lang="de-DE" sz="1200" dirty="0"/>
              <a:t>) {</a:t>
            </a:r>
          </a:p>
          <a:p>
            <a:r>
              <a:rPr lang="de-DE" sz="1200" dirty="0"/>
              <a:t>            </a:t>
            </a:r>
            <a:r>
              <a:rPr lang="de-DE" sz="1200" dirty="0" err="1"/>
              <a:t>Intent</a:t>
            </a:r>
            <a:r>
              <a:rPr lang="de-DE" sz="1200" dirty="0"/>
              <a:t> </a:t>
            </a:r>
            <a:r>
              <a:rPr lang="de-DE" sz="1200" dirty="0" err="1"/>
              <a:t>intent</a:t>
            </a:r>
            <a:r>
              <a:rPr lang="de-DE" sz="1200" dirty="0"/>
              <a:t> =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Intent</a:t>
            </a:r>
            <a:r>
              <a:rPr lang="de-DE" sz="1200" dirty="0"/>
              <a:t>(</a:t>
            </a:r>
            <a:r>
              <a:rPr lang="de-DE" sz="1200" dirty="0" err="1"/>
              <a:t>Intent.ACTION_CALL</a:t>
            </a:r>
            <a:r>
              <a:rPr lang="de-DE" sz="1200" dirty="0"/>
              <a:t>, </a:t>
            </a:r>
            <a:r>
              <a:rPr lang="de-DE" sz="1200" dirty="0" err="1"/>
              <a:t>Uri.parse</a:t>
            </a:r>
            <a:r>
              <a:rPr lang="de-DE" sz="1200" dirty="0"/>
              <a:t>("</a:t>
            </a:r>
            <a:r>
              <a:rPr lang="de-DE" sz="1200" dirty="0" err="1"/>
              <a:t>tel</a:t>
            </a:r>
            <a:r>
              <a:rPr lang="de-DE" sz="1200" dirty="0"/>
              <a:t>:" + </a:t>
            </a:r>
            <a:r>
              <a:rPr lang="de-DE" sz="1200" dirty="0" err="1"/>
              <a:t>strings</a:t>
            </a:r>
            <a:r>
              <a:rPr lang="de-DE" sz="1200" dirty="0"/>
              <a:t>[0]));</a:t>
            </a:r>
          </a:p>
          <a:p>
            <a:r>
              <a:rPr lang="de-DE" sz="1200" dirty="0"/>
              <a:t>            // Starte das </a:t>
            </a:r>
            <a:r>
              <a:rPr lang="de-DE" sz="1200" dirty="0" err="1"/>
              <a:t>Intent</a:t>
            </a:r>
            <a:r>
              <a:rPr lang="de-DE" sz="1200" dirty="0"/>
              <a:t> (</a:t>
            </a:r>
            <a:r>
              <a:rPr lang="de-DE" sz="1200" dirty="0" err="1"/>
              <a:t>Phonecall</a:t>
            </a:r>
            <a:r>
              <a:rPr lang="de-DE" sz="1200" dirty="0"/>
              <a:t>).</a:t>
            </a:r>
          </a:p>
          <a:p>
            <a:r>
              <a:rPr lang="de-DE" sz="1200" dirty="0"/>
              <a:t>            </a:t>
            </a:r>
            <a:r>
              <a:rPr lang="de-DE" sz="1200" dirty="0" err="1"/>
              <a:t>return</a:t>
            </a:r>
            <a:r>
              <a:rPr lang="de-DE" sz="1200" dirty="0"/>
              <a:t> null;</a:t>
            </a:r>
          </a:p>
          <a:p>
            <a:r>
              <a:rPr lang="de-DE" sz="1200" dirty="0"/>
              <a:t>        }</a:t>
            </a:r>
          </a:p>
          <a:p>
            <a:r>
              <a:rPr lang="de-DE" sz="1200" dirty="0"/>
              <a:t>    }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5614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134740-528B-4072-9534-7E8D04D2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456" y="1658390"/>
            <a:ext cx="2938217" cy="952500"/>
          </a:xfrm>
        </p:spPr>
        <p:txBody>
          <a:bodyPr>
            <a:normAutofit/>
          </a:bodyPr>
          <a:lstStyle/>
          <a:p>
            <a:r>
              <a:rPr lang="de-DE" sz="4000" dirty="0"/>
              <a:t>Live-Demo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06E80-04F9-4DD6-AFAA-06207B33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265" y="3033890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Zukunftsaussichten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85922B-D0A7-4C72-9DF0-7C8378D2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3" y="2278883"/>
            <a:ext cx="2954216" cy="29542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807D2AD-F232-428B-972F-4AC427AF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33" y="2627644"/>
            <a:ext cx="2256693" cy="2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Bildquellen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9387A46-556F-4885-AF94-19DEA58F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03" y="3071400"/>
            <a:ext cx="993263" cy="99326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21468DB-4356-4F19-A789-995970E424CE}"/>
              </a:ext>
            </a:extLst>
          </p:cNvPr>
          <p:cNvSpPr txBox="1"/>
          <p:nvPr/>
        </p:nvSpPr>
        <p:spPr>
          <a:xfrm>
            <a:off x="1593587" y="2192254"/>
            <a:ext cx="706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https://material.io/tools/icons/?icon=history&amp;style=baseline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96E19A-E9D7-4EDA-B12E-B610C172AC36}"/>
              </a:ext>
            </a:extLst>
          </p:cNvPr>
          <p:cNvSpPr txBox="1"/>
          <p:nvPr/>
        </p:nvSpPr>
        <p:spPr>
          <a:xfrm>
            <a:off x="3680976" y="3389860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 made by </a:t>
            </a:r>
            <a:r>
              <a:rPr lang="de-DE" dirty="0" err="1"/>
              <a:t>Smashicons</a:t>
            </a:r>
            <a:r>
              <a:rPr lang="de-DE" dirty="0"/>
              <a:t> </a:t>
            </a:r>
            <a:r>
              <a:rPr lang="en-US" dirty="0"/>
              <a:t>from </a:t>
            </a:r>
            <a:r>
              <a:rPr lang="en-US" dirty="0">
                <a:hlinkClick r:id="rId4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dirty="0"/>
              <a:t> 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BAFA8CC-1B42-4B94-BDCF-2B978A664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1403" y="4574477"/>
            <a:ext cx="993263" cy="99326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42EE140-9592-4753-BB62-69F8E7ED0F5C}"/>
              </a:ext>
            </a:extLst>
          </p:cNvPr>
          <p:cNvSpPr txBox="1"/>
          <p:nvPr/>
        </p:nvSpPr>
        <p:spPr>
          <a:xfrm>
            <a:off x="3680976" y="4950304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 made by Pixel perfect from </a:t>
            </a:r>
            <a:r>
              <a:rPr lang="en-US" dirty="0">
                <a:hlinkClick r:id="rId4" tooltip="Flaticon"/>
              </a:rPr>
              <a:t>www.flaticon.com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92486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10190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5ACDC37-BE19-43DA-90C5-DD0FEA7F8221}"/>
              </a:ext>
            </a:extLst>
          </p:cNvPr>
          <p:cNvSpPr txBox="1"/>
          <p:nvPr/>
        </p:nvSpPr>
        <p:spPr>
          <a:xfrm>
            <a:off x="1141413" y="2048422"/>
            <a:ext cx="9992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Menschen, deren Entscheidungen abgenommen werden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BE7409-E60D-49F6-A42F-8C7B7C832C6E}"/>
              </a:ext>
            </a:extLst>
          </p:cNvPr>
          <p:cNvSpPr txBox="1"/>
          <p:nvPr/>
        </p:nvSpPr>
        <p:spPr>
          <a:xfrm>
            <a:off x="1141413" y="3051722"/>
            <a:ext cx="841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Betreuer können diese Entscheidungen treffen.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5A821D-512D-4074-AC86-64FA20C3D022}"/>
              </a:ext>
            </a:extLst>
          </p:cNvPr>
          <p:cNvSpPr txBox="1"/>
          <p:nvPr/>
        </p:nvSpPr>
        <p:spPr>
          <a:xfrm>
            <a:off x="1141413" y="4305967"/>
            <a:ext cx="8657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Betreuter und Betreuer müssen kommunizieren!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D37F78-28E9-4368-A623-44DC27FE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111" y="5483057"/>
            <a:ext cx="2044601" cy="2044601"/>
          </a:xfrm>
          <a:prstGeom prst="rect">
            <a:avLst/>
          </a:prstGeom>
        </p:spPr>
      </p:pic>
      <p:sp>
        <p:nvSpPr>
          <p:cNvPr id="7" name="Titel 3">
            <a:extLst>
              <a:ext uri="{FF2B5EF4-FFF2-40B4-BE49-F238E27FC236}">
                <a16:creationId xmlns:a16="http://schemas.microsoft.com/office/drawing/2014/main" id="{EFDA1560-545A-4D5D-8013-8C06F1EBB04B}"/>
              </a:ext>
            </a:extLst>
          </p:cNvPr>
          <p:cNvSpPr txBox="1">
            <a:spLocks/>
          </p:cNvSpPr>
          <p:nvPr/>
        </p:nvSpPr>
        <p:spPr>
          <a:xfrm>
            <a:off x="1141413" y="289560"/>
            <a:ext cx="9905998" cy="134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Vorstellen der Idee</a:t>
            </a:r>
          </a:p>
        </p:txBody>
      </p:sp>
    </p:spTree>
    <p:extLst>
      <p:ext uri="{BB962C8B-B14F-4D97-AF65-F5344CB8AC3E}">
        <p14:creationId xmlns:p14="http://schemas.microsoft.com/office/powerpoint/2010/main" val="31892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7FCEFF-499D-4D7B-B05D-9A7951C6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9560"/>
            <a:ext cx="9905998" cy="1347417"/>
          </a:xfrm>
        </p:spPr>
        <p:txBody>
          <a:bodyPr>
            <a:normAutofit/>
          </a:bodyPr>
          <a:lstStyle/>
          <a:p>
            <a:r>
              <a:rPr lang="de-DE" sz="4000" dirty="0"/>
              <a:t>viele Menschen, zwei Rollen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95617B-329C-4723-8A12-1711041A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1716220"/>
            <a:ext cx="4588931" cy="576262"/>
          </a:xfrm>
        </p:spPr>
        <p:txBody>
          <a:bodyPr/>
          <a:lstStyle/>
          <a:p>
            <a:r>
              <a:rPr lang="de-DE" dirty="0"/>
              <a:t>Betreuer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5FDDFE-F629-492E-B147-FB6ED555D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1724687"/>
            <a:ext cx="4604280" cy="576262"/>
          </a:xfrm>
        </p:spPr>
        <p:txBody>
          <a:bodyPr/>
          <a:lstStyle/>
          <a:p>
            <a:r>
              <a:rPr lang="de-DE" dirty="0"/>
              <a:t>Betreuter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F8F6C55-E7A1-427E-B0C1-6B2BB36B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64" y="2471102"/>
            <a:ext cx="2087585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0983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Wichtige Softwarekomponenten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0A49FC6-117B-446D-87A1-3BFA110E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74" y="1610669"/>
            <a:ext cx="2207705" cy="220770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2C11DC2-883E-4D38-963F-67961B42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946" y="1610670"/>
            <a:ext cx="2006738" cy="200673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DD0DFD1-E12C-4DCD-807E-4E0F046D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047" y="3429001"/>
            <a:ext cx="2417380" cy="2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Kommunikationsfluss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8096F5-B3A1-4AF8-A2EE-3B331E06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55" y="4183472"/>
            <a:ext cx="1899856" cy="189985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9D0ED0E6-EB2E-4BEF-AEF3-B17087821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67" y="1674262"/>
            <a:ext cx="1715144" cy="1723159"/>
          </a:xfrm>
          <a:prstGeom prst="rect">
            <a:avLst/>
          </a:prstGeom>
        </p:spPr>
      </p:pic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E0F2CF0-64CF-4147-A38E-B1B23EDA66AA}"/>
              </a:ext>
            </a:extLst>
          </p:cNvPr>
          <p:cNvSpPr/>
          <p:nvPr/>
        </p:nvSpPr>
        <p:spPr>
          <a:xfrm>
            <a:off x="3895725" y="1638300"/>
            <a:ext cx="4228062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E49E419-0C30-4B19-8572-72CC45262908}"/>
              </a:ext>
            </a:extLst>
          </p:cNvPr>
          <p:cNvSpPr txBox="1"/>
          <p:nvPr/>
        </p:nvSpPr>
        <p:spPr>
          <a:xfrm>
            <a:off x="1404726" y="332261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Betreuer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3F73164-B357-4393-9E72-85A492C2CECF}"/>
              </a:ext>
            </a:extLst>
          </p:cNvPr>
          <p:cNvSpPr txBox="1"/>
          <p:nvPr/>
        </p:nvSpPr>
        <p:spPr>
          <a:xfrm>
            <a:off x="9230243" y="3296026"/>
            <a:ext cx="176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Betreuter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553628A-5683-491E-8F7E-032AEDEEF4BF}"/>
              </a:ext>
            </a:extLst>
          </p:cNvPr>
          <p:cNvSpPr txBox="1"/>
          <p:nvPr/>
        </p:nvSpPr>
        <p:spPr>
          <a:xfrm>
            <a:off x="4619617" y="5849245"/>
            <a:ext cx="294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Firebase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-Storage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15411B78-3B53-4160-89B7-C9CDB670C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063" y="1572867"/>
            <a:ext cx="1715144" cy="1723159"/>
          </a:xfrm>
          <a:prstGeom prst="rect">
            <a:avLst/>
          </a:prstGeom>
        </p:spPr>
      </p:pic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EA595274-F51E-4D38-9F27-A2E92DB806FC}"/>
              </a:ext>
            </a:extLst>
          </p:cNvPr>
          <p:cNvSpPr/>
          <p:nvPr/>
        </p:nvSpPr>
        <p:spPr>
          <a:xfrm rot="10800000">
            <a:off x="3895725" y="2386821"/>
            <a:ext cx="4228062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A2259EEC-10DC-4B24-BE8E-D9FAB891CBFD}"/>
              </a:ext>
            </a:extLst>
          </p:cNvPr>
          <p:cNvSpPr/>
          <p:nvPr/>
        </p:nvSpPr>
        <p:spPr>
          <a:xfrm rot="8575914">
            <a:off x="6611299" y="3792576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CA4399FE-9C76-4745-82C0-0F860FC62359}"/>
              </a:ext>
            </a:extLst>
          </p:cNvPr>
          <p:cNvSpPr/>
          <p:nvPr/>
        </p:nvSpPr>
        <p:spPr>
          <a:xfrm rot="8522743">
            <a:off x="7070064" y="4421592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94043D81-3DCA-488E-805F-6A6D7C7EC6FA}"/>
              </a:ext>
            </a:extLst>
          </p:cNvPr>
          <p:cNvSpPr/>
          <p:nvPr/>
        </p:nvSpPr>
        <p:spPr>
          <a:xfrm rot="2300816">
            <a:off x="2935278" y="3842945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6A48AB23-C904-4DAD-B12C-76BD53728E0D}"/>
              </a:ext>
            </a:extLst>
          </p:cNvPr>
          <p:cNvSpPr/>
          <p:nvPr/>
        </p:nvSpPr>
        <p:spPr>
          <a:xfrm rot="2335185">
            <a:off x="2501089" y="4485183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0FF632E-F156-48C4-AB5C-2FFBF6AA1F1C}"/>
              </a:ext>
            </a:extLst>
          </p:cNvPr>
          <p:cNvSpPr txBox="1"/>
          <p:nvPr/>
        </p:nvSpPr>
        <p:spPr>
          <a:xfrm>
            <a:off x="4619617" y="1363980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Hat persönliche Daten vom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283FFC0-C2C9-41AC-AE26-AA63BFD04B78}"/>
              </a:ext>
            </a:extLst>
          </p:cNvPr>
          <p:cNvSpPr txBox="1"/>
          <p:nvPr/>
        </p:nvSpPr>
        <p:spPr>
          <a:xfrm>
            <a:off x="4619617" y="2109305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Hat persönliche Daten vom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F04A9BE-3EB0-4E76-AEF1-AD28A44E88AB}"/>
              </a:ext>
            </a:extLst>
          </p:cNvPr>
          <p:cNvSpPr txBox="1"/>
          <p:nvPr/>
        </p:nvSpPr>
        <p:spPr>
          <a:xfrm rot="19427744">
            <a:off x="6627293" y="356319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Antwort abrufen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C9D7CA7-36A1-4F23-B6F5-0BB05554563D}"/>
              </a:ext>
            </a:extLst>
          </p:cNvPr>
          <p:cNvSpPr txBox="1"/>
          <p:nvPr/>
        </p:nvSpPr>
        <p:spPr>
          <a:xfrm rot="2351023">
            <a:off x="2904336" y="4174670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Sendet Antwort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5C8B672-3E6F-46CB-A814-48B64B6152B0}"/>
              </a:ext>
            </a:extLst>
          </p:cNvPr>
          <p:cNvSpPr txBox="1"/>
          <p:nvPr/>
        </p:nvSpPr>
        <p:spPr>
          <a:xfrm rot="2351023">
            <a:off x="3802687" y="3663523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Bild abrufen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A54ED22-5A56-46B1-BBE9-129DBBBF995A}"/>
              </a:ext>
            </a:extLst>
          </p:cNvPr>
          <p:cNvSpPr txBox="1"/>
          <p:nvPr/>
        </p:nvSpPr>
        <p:spPr>
          <a:xfrm rot="19304764">
            <a:off x="7462914" y="420861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Sende Bild</a:t>
            </a:r>
          </a:p>
        </p:txBody>
      </p:sp>
    </p:spTree>
    <p:extLst>
      <p:ext uri="{BB962C8B-B14F-4D97-AF65-F5344CB8AC3E}">
        <p14:creationId xmlns:p14="http://schemas.microsoft.com/office/powerpoint/2010/main" val="36438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1842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336</Words>
  <Application>Microsoft Office PowerPoint</Application>
  <PresentationFormat>Breitbild</PresentationFormat>
  <Paragraphs>117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</vt:lpstr>
      <vt:lpstr>Netz</vt:lpstr>
      <vt:lpstr>Team/Betreu-APP</vt:lpstr>
      <vt:lpstr>Agenda</vt:lpstr>
      <vt:lpstr>Agenda</vt:lpstr>
      <vt:lpstr>PowerPoint-Präsentation</vt:lpstr>
      <vt:lpstr>viele Menschen, zwei Rollen</vt:lpstr>
      <vt:lpstr>Agenda</vt:lpstr>
      <vt:lpstr>Wichtige Softwarekomponenten</vt:lpstr>
      <vt:lpstr>Kommunikationsfluss</vt:lpstr>
      <vt:lpstr>Agenda</vt:lpstr>
      <vt:lpstr>Hereinkommende Anrufe</vt:lpstr>
      <vt:lpstr>Herausgehende Anrufe</vt:lpstr>
      <vt:lpstr>Live-Demo</vt:lpstr>
      <vt:lpstr>Zukunftsaussichten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/ Betreu APP</dc:title>
  <dc:creator>Stephan Toennies</dc:creator>
  <cp:lastModifiedBy>Yannick</cp:lastModifiedBy>
  <cp:revision>37</cp:revision>
  <dcterms:created xsi:type="dcterms:W3CDTF">2019-06-05T08:48:19Z</dcterms:created>
  <dcterms:modified xsi:type="dcterms:W3CDTF">2019-06-06T18:56:52Z</dcterms:modified>
</cp:coreProperties>
</file>