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3784" autoAdjust="0"/>
  </p:normalViewPr>
  <p:slideViewPr>
    <p:cSldViewPr snapToGrid="0" showGuides="1">
      <p:cViewPr>
        <p:scale>
          <a:sx n="150" d="100"/>
          <a:sy n="150" d="100"/>
        </p:scale>
        <p:origin x="-990" y="-22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672E-47BB-46EC-88C8-0DBF2FE22F1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09ED-89E2-40CE-9BAA-1E604876C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sz="1200" dirty="0"/>
              <a:t>Wenn Betreuer nicht anwesend ist kann Betreuter nichts unternehmen.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sz="1200" dirty="0"/>
              <a:t>Durch diese App kann der Betreuer Dienstleistungen / Waren genehmigen, ohne körperlich Anwesend zu sein.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6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Betreuer und Betreuter haben zwei verschiedene Aufgaben und daher verschiedene Bedürfnisse.</a:t>
            </a:r>
          </a:p>
          <a:p>
            <a:r>
              <a:rPr lang="de-DE" dirty="0">
                <a:sym typeface="Wingdings" panose="05000000000000000000" pitchFamily="2" charset="2"/>
              </a:rPr>
              <a:t> deswegen brauchen wir zwei verschiedene Ansichten mit verschiedenen Personen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EFD6-EED4-4680-BF1E-D80C8642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06" y="1637931"/>
            <a:ext cx="11816188" cy="1235254"/>
          </a:xfrm>
        </p:spPr>
        <p:txBody>
          <a:bodyPr anchor="ctr">
            <a:normAutofit fontScale="90000"/>
          </a:bodyPr>
          <a:lstStyle/>
          <a:p>
            <a:r>
              <a:rPr lang="de-DE" sz="9600" dirty="0"/>
              <a:t>Team/</a:t>
            </a:r>
            <a:r>
              <a:rPr lang="de-DE" sz="9600" dirty="0" err="1"/>
              <a:t>Betreu</a:t>
            </a:r>
            <a:r>
              <a:rPr lang="de-DE" sz="9600" dirty="0"/>
              <a:t>-APP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484B88-9776-4ED7-9A4D-C762E84812E3}"/>
              </a:ext>
            </a:extLst>
          </p:cNvPr>
          <p:cNvSpPr txBox="1"/>
          <p:nvPr/>
        </p:nvSpPr>
        <p:spPr>
          <a:xfrm>
            <a:off x="1429305" y="3244334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Kai Blume, Sören Koch, Yannick Radke und Stephan Tönnies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1EEB14-4CF9-4650-8C6E-2A747034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20646">
            <a:off x="-656595" y="5527718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514600"/>
            <a:ext cx="6096000" cy="2891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Codebeispiel Telefonie</a:t>
            </a:r>
          </a:p>
        </p:txBody>
      </p:sp>
    </p:spTree>
    <p:extLst>
      <p:ext uri="{BB962C8B-B14F-4D97-AF65-F5344CB8AC3E}">
        <p14:creationId xmlns:p14="http://schemas.microsoft.com/office/powerpoint/2010/main" val="18651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FD714-1380-4743-A5F6-BC74A00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Vorstellen der Idee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ACDC37-BE19-43DA-90C5-DD0FEA7F8221}"/>
              </a:ext>
            </a:extLst>
          </p:cNvPr>
          <p:cNvSpPr txBox="1"/>
          <p:nvPr/>
        </p:nvSpPr>
        <p:spPr>
          <a:xfrm>
            <a:off x="1141413" y="2222212"/>
            <a:ext cx="9992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Menschen, deren Entscheidungen abgenommen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BE7409-E60D-49F6-A42F-8C7B7C832C6E}"/>
              </a:ext>
            </a:extLst>
          </p:cNvPr>
          <p:cNvSpPr txBox="1"/>
          <p:nvPr/>
        </p:nvSpPr>
        <p:spPr>
          <a:xfrm>
            <a:off x="1141413" y="3225512"/>
            <a:ext cx="841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 können diese Entscheidungen treffen.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5A821D-512D-4074-AC86-64FA20C3D022}"/>
              </a:ext>
            </a:extLst>
          </p:cNvPr>
          <p:cNvSpPr txBox="1"/>
          <p:nvPr/>
        </p:nvSpPr>
        <p:spPr>
          <a:xfrm>
            <a:off x="1141413" y="4479757"/>
            <a:ext cx="8657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 und Betreuer müssen kommunizieren!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D37F78-28E9-4368-A623-44DC27FE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111" y="5483057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7FCEFF-499D-4D7B-B05D-9A7951C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560"/>
            <a:ext cx="9905998" cy="1347417"/>
          </a:xfrm>
        </p:spPr>
        <p:txBody>
          <a:bodyPr>
            <a:normAutofit/>
          </a:bodyPr>
          <a:lstStyle/>
          <a:p>
            <a:r>
              <a:rPr lang="de-DE" sz="4000" dirty="0"/>
              <a:t>Zwei Menschen, zwei Rollen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95617B-329C-4723-8A12-1711041A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716220"/>
            <a:ext cx="4588931" cy="576262"/>
          </a:xfrm>
        </p:spPr>
        <p:txBody>
          <a:bodyPr/>
          <a:lstStyle/>
          <a:p>
            <a:r>
              <a:rPr lang="de-DE" dirty="0"/>
              <a:t>Betreuer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5FDDFE-F629-492E-B147-FB6ED555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1724687"/>
            <a:ext cx="4604280" cy="576262"/>
          </a:xfrm>
        </p:spPr>
        <p:txBody>
          <a:bodyPr/>
          <a:lstStyle/>
          <a:p>
            <a:r>
              <a:rPr lang="de-DE" dirty="0"/>
              <a:t>Betreuter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8F6C55-E7A1-427E-B0C1-6B2BB36B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64" y="2471102"/>
            <a:ext cx="2087585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Genehmigung per Anruf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BA8E0-2143-4095-9EDD-E4A08A64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3981"/>
            <a:ext cx="9905998" cy="5494020"/>
          </a:xfrm>
        </p:spPr>
        <p:txBody>
          <a:bodyPr/>
          <a:lstStyle/>
          <a:p>
            <a:pPr algn="ctr"/>
            <a:r>
              <a:rPr lang="de-DE" dirty="0"/>
              <a:t>//Hier könnte Ihr Screenshot stehen</a:t>
            </a:r>
          </a:p>
        </p:txBody>
      </p:sp>
    </p:spTree>
    <p:extLst>
      <p:ext uri="{BB962C8B-B14F-4D97-AF65-F5344CB8AC3E}">
        <p14:creationId xmlns:p14="http://schemas.microsoft.com/office/powerpoint/2010/main" val="406901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3F4AA-A9B6-4E10-A1E5-BD3F7357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2D28-017B-4154-BE07-E8F2CA9B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8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112</Words>
  <Application>Microsoft Office PowerPoint</Application>
  <PresentationFormat>Breitbild</PresentationFormat>
  <Paragraphs>21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</vt:lpstr>
      <vt:lpstr>Netz</vt:lpstr>
      <vt:lpstr>Team/Betreu-APP</vt:lpstr>
      <vt:lpstr>Agenda</vt:lpstr>
      <vt:lpstr>Vorstellen der Idee</vt:lpstr>
      <vt:lpstr>Zwei Menschen, zwei Rollen</vt:lpstr>
      <vt:lpstr>Genehmigung per Anruf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Betreu APP</dc:title>
  <dc:creator>Stephan Toennies</dc:creator>
  <cp:lastModifiedBy>Yannick</cp:lastModifiedBy>
  <cp:revision>10</cp:revision>
  <dcterms:created xsi:type="dcterms:W3CDTF">2019-06-05T08:48:19Z</dcterms:created>
  <dcterms:modified xsi:type="dcterms:W3CDTF">2019-06-05T17:49:09Z</dcterms:modified>
</cp:coreProperties>
</file>