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E8B-FFC3-43F8-9AC7-99F5DDD748CF}" v="108" dt="2019-06-05T09:39:49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672E-47BB-46EC-88C8-0DBF2FE22F13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09ED-89E2-40CE-9BAA-1E604876C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Betreuer und Betreuter haben zwei verschiedene Aufgaben und daher verschiedene Bedürfnisse.</a:t>
            </a:r>
          </a:p>
          <a:p>
            <a:r>
              <a:rPr lang="de-DE" dirty="0">
                <a:sym typeface="Wingdings" panose="05000000000000000000" pitchFamily="2" charset="2"/>
              </a:rPr>
              <a:t> deswegen brauchen wir zwei verschiedene Ansichten mit verschiedenen Personen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9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EFD6-EED4-4680-BF1E-D80C8642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29" y="381000"/>
            <a:ext cx="11816188" cy="6012180"/>
          </a:xfrm>
        </p:spPr>
        <p:txBody>
          <a:bodyPr anchor="ctr">
            <a:normAutofit/>
          </a:bodyPr>
          <a:lstStyle/>
          <a:p>
            <a:r>
              <a:rPr lang="de-DE" sz="9600" dirty="0"/>
              <a:t>Team / </a:t>
            </a:r>
            <a:r>
              <a:rPr lang="de-DE" sz="9600" dirty="0" err="1"/>
              <a:t>Betreu</a:t>
            </a:r>
            <a:r>
              <a:rPr lang="de-DE" sz="96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2133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FC197-290C-4C41-8EE9-5B000FDC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Vorstellen des Konzeptes</a:t>
            </a:r>
          </a:p>
          <a:p>
            <a:r>
              <a:rPr lang="de-DE" sz="4000" dirty="0"/>
              <a:t>Konzept der Anonymität</a:t>
            </a:r>
          </a:p>
          <a:p>
            <a:r>
              <a:rPr lang="de-DE" sz="4000" dirty="0"/>
              <a:t>Codebeispiel Telefonie</a:t>
            </a:r>
          </a:p>
        </p:txBody>
      </p:sp>
    </p:spTree>
    <p:extLst>
      <p:ext uri="{BB962C8B-B14F-4D97-AF65-F5344CB8AC3E}">
        <p14:creationId xmlns:p14="http://schemas.microsoft.com/office/powerpoint/2010/main" val="18651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FD714-1380-4743-A5F6-BC74A00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Vorstellen des Konzeptes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2F323-2DC6-4C7E-9013-59E903AE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820"/>
            <a:ext cx="9905998" cy="4500560"/>
          </a:xfrm>
        </p:spPr>
        <p:txBody>
          <a:bodyPr>
            <a:normAutofit fontScale="92500"/>
          </a:bodyPr>
          <a:lstStyle/>
          <a:p>
            <a:r>
              <a:rPr lang="de-DE" sz="3200" dirty="0"/>
              <a:t>Betreuungsbedürftige Personen müssen im Alltag für alle Entscheidungen den Betreuer um Erlaubnis fragen</a:t>
            </a:r>
          </a:p>
          <a:p>
            <a:r>
              <a:rPr lang="de-DE" sz="3200" dirty="0"/>
              <a:t>Wenn Betreuer nicht anwesend ist kann Betreuter nichts unternehmen</a:t>
            </a:r>
          </a:p>
          <a:p>
            <a:endParaRPr lang="de-DE" sz="3200" dirty="0"/>
          </a:p>
          <a:p>
            <a:r>
              <a:rPr lang="de-DE" sz="3200" dirty="0"/>
              <a:t>Durch diese App kann der Betreuer Dienstleistungen / Waren genehmigen, ohne körperlich Anwesend zu sein</a:t>
            </a:r>
          </a:p>
        </p:txBody>
      </p:sp>
    </p:spTree>
    <p:extLst>
      <p:ext uri="{BB962C8B-B14F-4D97-AF65-F5344CB8AC3E}">
        <p14:creationId xmlns:p14="http://schemas.microsoft.com/office/powerpoint/2010/main" val="31892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7FCEFF-499D-4D7B-B05D-9A7951C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560"/>
            <a:ext cx="9905998" cy="1347417"/>
          </a:xfrm>
        </p:spPr>
        <p:txBody>
          <a:bodyPr>
            <a:normAutofit/>
          </a:bodyPr>
          <a:lstStyle/>
          <a:p>
            <a:r>
              <a:rPr lang="de-DE" sz="4000" dirty="0"/>
              <a:t>Zwei Menschen, zwei Rollen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95617B-329C-4723-8A12-1711041A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716220"/>
            <a:ext cx="4588931" cy="576262"/>
          </a:xfrm>
        </p:spPr>
        <p:txBody>
          <a:bodyPr/>
          <a:lstStyle/>
          <a:p>
            <a:r>
              <a:rPr lang="de-DE" dirty="0"/>
              <a:t>Betreuer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DF18E0-1C43-4EA4-B585-7F7BBF95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371725"/>
            <a:ext cx="4876800" cy="4071937"/>
          </a:xfrm>
        </p:spPr>
        <p:txBody>
          <a:bodyPr/>
          <a:lstStyle/>
          <a:p>
            <a:r>
              <a:rPr lang="de-DE" dirty="0"/>
              <a:t>//Hier könnte Ihr Screenshot stehen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5FDDFE-F629-492E-B147-FB6ED555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1724687"/>
            <a:ext cx="4604280" cy="576262"/>
          </a:xfrm>
        </p:spPr>
        <p:txBody>
          <a:bodyPr/>
          <a:lstStyle/>
          <a:p>
            <a:r>
              <a:rPr lang="de-DE" dirty="0"/>
              <a:t>Betreuter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29AC4F-0C5D-472E-AAFD-9E2EB0D21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371725"/>
            <a:ext cx="4876801" cy="4071937"/>
          </a:xfrm>
        </p:spPr>
        <p:txBody>
          <a:bodyPr/>
          <a:lstStyle/>
          <a:p>
            <a:r>
              <a:rPr lang="de-DE" dirty="0"/>
              <a:t>//Hier könnte Ihr Screenshot stehen</a:t>
            </a:r>
          </a:p>
        </p:txBody>
      </p:sp>
    </p:spTree>
    <p:extLst>
      <p:ext uri="{BB962C8B-B14F-4D97-AF65-F5344CB8AC3E}">
        <p14:creationId xmlns:p14="http://schemas.microsoft.com/office/powerpoint/2010/main" val="403342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Genehmigung per Anruf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BA8E0-2143-4095-9EDD-E4A08A64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3981"/>
            <a:ext cx="9905998" cy="5494020"/>
          </a:xfrm>
        </p:spPr>
        <p:txBody>
          <a:bodyPr/>
          <a:lstStyle/>
          <a:p>
            <a:pPr algn="ctr"/>
            <a:r>
              <a:rPr lang="de-DE" dirty="0"/>
              <a:t>//Hier könnte Ihr Screenshot stehen</a:t>
            </a:r>
          </a:p>
        </p:txBody>
      </p:sp>
    </p:spTree>
    <p:extLst>
      <p:ext uri="{BB962C8B-B14F-4D97-AF65-F5344CB8AC3E}">
        <p14:creationId xmlns:p14="http://schemas.microsoft.com/office/powerpoint/2010/main" val="406901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3F4AA-A9B6-4E10-A1E5-BD3F7357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2D28-017B-4154-BE07-E8F2CA9B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8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105</Words>
  <Application>Microsoft Office PowerPoint</Application>
  <PresentationFormat>Breitbild</PresentationFormat>
  <Paragraphs>20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Netz</vt:lpstr>
      <vt:lpstr>Team / Betreu APP</vt:lpstr>
      <vt:lpstr>Agenda</vt:lpstr>
      <vt:lpstr>Vorstellen des Konzeptes</vt:lpstr>
      <vt:lpstr>Zwei Menschen, zwei Rollen</vt:lpstr>
      <vt:lpstr>Genehmigung per Anruf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Betreu APP</dc:title>
  <dc:creator>Stephan Toennies</dc:creator>
  <cp:lastModifiedBy>Stephan Toennies</cp:lastModifiedBy>
  <cp:revision>3</cp:revision>
  <dcterms:created xsi:type="dcterms:W3CDTF">2019-06-05T08:48:19Z</dcterms:created>
  <dcterms:modified xsi:type="dcterms:W3CDTF">2019-06-05T09:39:49Z</dcterms:modified>
</cp:coreProperties>
</file>