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72" d="100"/>
          <a:sy n="72" d="100"/>
        </p:scale>
        <p:origin x="2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9D4FF2-6D77-C8D8-8E64-DDBFA55CF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6FB5A15-342F-0CC7-7C32-2EADFEB40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C3AE43-DB96-73D4-1E41-997BEE84F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7A52-D516-4FF9-85F3-4B3ABB0FFCE6}" type="datetimeFigureOut">
              <a:rPr kumimoji="1" lang="ja-JP" altLang="en-US" smtClean="0"/>
              <a:t>2023/9/2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43C248-9D6D-025B-76B7-F3400FE6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4BE5C0-2BF9-0F6E-2459-A4B1427A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497E-B283-436C-90CA-7561BB538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16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F29D6D-2DBB-F0DC-5D34-F3B03755F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C03E8F2-0C17-81B3-890E-DD6F5F5E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0C88E5-229B-EBC5-E3F6-559534F0D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7A52-D516-4FF9-85F3-4B3ABB0FFCE6}" type="datetimeFigureOut">
              <a:rPr kumimoji="1" lang="ja-JP" altLang="en-US" smtClean="0"/>
              <a:t>2023/9/2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7DB251-3D38-19E3-99EB-BB8B40A6C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1E4439-1536-F3A1-7D48-A69911A3D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497E-B283-436C-90CA-7561BB538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80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536EACC-9465-36FC-6E71-7FF61446D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2DD0E56-91C3-084E-9472-2814DD65C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DFCF44-E1D6-09AD-53F2-62D2B501E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7A52-D516-4FF9-85F3-4B3ABB0FFCE6}" type="datetimeFigureOut">
              <a:rPr kumimoji="1" lang="ja-JP" altLang="en-US" smtClean="0"/>
              <a:t>2023/9/2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4A841D-F9A3-1AD9-B9CE-846C06CA9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546FBD-3E30-40B1-8B96-3CCBF482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497E-B283-436C-90CA-7561BB538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100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DA15E5-DE09-AF92-2C45-5BCFABD7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E0B71A-6B7A-F4EA-E111-8E0620C29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0FD5BF-30CB-C27D-F65A-ABD303680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7A52-D516-4FF9-85F3-4B3ABB0FFCE6}" type="datetimeFigureOut">
              <a:rPr kumimoji="1" lang="ja-JP" altLang="en-US" smtClean="0"/>
              <a:t>2023/9/2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03E149-0F25-9B38-073B-8F5733A67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43A292-CC1D-0FEF-8B40-31652961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497E-B283-436C-90CA-7561BB538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205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ED6D71-7835-1F7D-A5F3-1D6D9D729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8FAA9C-42B8-9BF9-970F-EB53C1FFA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F6E5F9-08B7-B37D-5848-68C38E34F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7A52-D516-4FF9-85F3-4B3ABB0FFCE6}" type="datetimeFigureOut">
              <a:rPr kumimoji="1" lang="ja-JP" altLang="en-US" smtClean="0"/>
              <a:t>2023/9/2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FC00D6-4B2B-EE37-5869-55379BE45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EE2983-9C83-ED63-C604-54144F8A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497E-B283-436C-90CA-7561BB538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224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E964DD-8FC4-3231-34D4-25A9539A9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F1E985-BC64-7962-8A72-490FEAF8B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757394-C474-A63F-DC9E-6FA598DC8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9378EF-05C5-7650-15B8-639F44AA6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7A52-D516-4FF9-85F3-4B3ABB0FFCE6}" type="datetimeFigureOut">
              <a:rPr kumimoji="1" lang="ja-JP" altLang="en-US" smtClean="0"/>
              <a:t>2023/9/2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FEE36B-539C-C1CE-2B13-1F01A35C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19AAD0-0B68-F243-7796-0775EBA2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497E-B283-436C-90CA-7561BB538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431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469A22-10FB-0528-1B04-D5AD8778B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0D0446-A665-BA17-5893-42F4A98FB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893130-C7D2-970C-5136-0529D84AD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C5A51AD-64D0-8C73-3819-133EB47BF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9F24DC1-051E-82D6-0577-1890F02A5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8475252-C2EE-60B5-9FA7-F9548A297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7A52-D516-4FF9-85F3-4B3ABB0FFCE6}" type="datetimeFigureOut">
              <a:rPr kumimoji="1" lang="ja-JP" altLang="en-US" smtClean="0"/>
              <a:t>2023/9/2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8B28A65-D745-14CB-CBD4-9CFC1BE0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6513FD6-10FA-D7F6-CC74-2A873901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497E-B283-436C-90CA-7561BB538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25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1EB2CB-D1E9-BD2E-9387-9E679B7BC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531DC1B-35D1-3ADE-E804-BA051C489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7A52-D516-4FF9-85F3-4B3ABB0FFCE6}" type="datetimeFigureOut">
              <a:rPr kumimoji="1" lang="ja-JP" altLang="en-US" smtClean="0"/>
              <a:t>2023/9/2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C6F3E5-F67C-5C37-BF7E-82FA4D8E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4F1B3B-E8C5-DAB6-D4D6-4FE353D62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497E-B283-436C-90CA-7561BB538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341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166597E-4151-1030-4BED-2E017941E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7A52-D516-4FF9-85F3-4B3ABB0FFCE6}" type="datetimeFigureOut">
              <a:rPr kumimoji="1" lang="ja-JP" altLang="en-US" smtClean="0"/>
              <a:t>2023/9/2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E69C912-8DBC-24E4-43F1-26EA7FDC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65E42F-1B73-038A-34EA-25FED2E5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497E-B283-436C-90CA-7561BB538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66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A0AE11-B76E-BBE1-E3F1-B5E6A82D7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735A08-5BB7-720A-3C86-A5B3FD2E6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6FE665-6145-8275-036C-F86E46395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FFC382-882D-6CF2-8017-F3358CBA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7A52-D516-4FF9-85F3-4B3ABB0FFCE6}" type="datetimeFigureOut">
              <a:rPr kumimoji="1" lang="ja-JP" altLang="en-US" smtClean="0"/>
              <a:t>2023/9/2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327E38-8056-5A75-7CA2-1D61CE09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627DEC-673D-12ED-7761-BFDC196A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497E-B283-436C-90CA-7561BB538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520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732CAD-5DCC-8056-511F-1C3567E20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0D9E3E5-1964-2456-C71E-9923A58A2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4E9F54-983E-3EA2-56EB-5E03D6B60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44B1A0-E5B1-5E58-B506-B6EF9509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7A52-D516-4FF9-85F3-4B3ABB0FFCE6}" type="datetimeFigureOut">
              <a:rPr kumimoji="1" lang="ja-JP" altLang="en-US" smtClean="0"/>
              <a:t>2023/9/2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5CD179-B662-A9FD-45D5-B7A218672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8AF8E6-6A7F-0864-CA1E-9F2B25C6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497E-B283-436C-90CA-7561BB538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07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11BFE3E-4BE7-94B0-9C3D-1E13E266F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A477BF-2D84-1453-0A01-0DA1E6CB4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0BAE45-ECEF-27A6-AFA8-5A3231A1F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B7A52-D516-4FF9-85F3-4B3ABB0FFCE6}" type="datetimeFigureOut">
              <a:rPr kumimoji="1" lang="ja-JP" altLang="en-US" smtClean="0"/>
              <a:t>2023/9/2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71D770-7CD0-E87F-ED86-B8C4F317D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11841F-2245-3340-8948-155C017BD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8497E-B283-436C-90CA-7561BB538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93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D3DCB87-AFED-908A-FAF9-7059D42EB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29" y="1328936"/>
            <a:ext cx="2595023" cy="231761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DF810F0-6840-C8FE-9BE6-93AC0B09B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659" y="162568"/>
            <a:ext cx="3530485" cy="219115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79A0543-7DFF-73CA-A1F6-3AAFF42F7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8067" y="3429000"/>
            <a:ext cx="3044077" cy="2010239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93A73CA-2133-161A-7E5C-93897B383CF0}"/>
              </a:ext>
            </a:extLst>
          </p:cNvPr>
          <p:cNvSpPr txBox="1"/>
          <p:nvPr/>
        </p:nvSpPr>
        <p:spPr>
          <a:xfrm>
            <a:off x="2320172" y="593895"/>
            <a:ext cx="74414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b="1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制限時間内にゴミ箱に沢山ゴミを捨てよう！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BF9A6A8-DA28-DBF2-EDCD-E7C475BDC968}"/>
              </a:ext>
            </a:extLst>
          </p:cNvPr>
          <p:cNvSpPr txBox="1"/>
          <p:nvPr/>
        </p:nvSpPr>
        <p:spPr>
          <a:xfrm>
            <a:off x="3186181" y="2589040"/>
            <a:ext cx="91262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200" b="1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ゴミはトリガーボタンで掴んで、ゴミ箱の上でボタンを離すと捨てられるよ！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6D17E93-7393-CDF2-F173-DA17640246D4}"/>
              </a:ext>
            </a:extLst>
          </p:cNvPr>
          <p:cNvSpPr txBox="1"/>
          <p:nvPr/>
        </p:nvSpPr>
        <p:spPr>
          <a:xfrm>
            <a:off x="304008" y="3827594"/>
            <a:ext cx="73340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200" b="1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赤い線にゴミを合わせてトリガーを引くとゴミをつかめるよ！</a:t>
            </a:r>
            <a:endParaRPr kumimoji="1" lang="ja-JP" altLang="en-US" sz="2200" b="1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A172561D-CA62-096B-9BEC-782DB80F0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228" y="4656811"/>
            <a:ext cx="2400424" cy="2057506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C407C13-E18B-1262-F7C7-80E179DA74C2}"/>
              </a:ext>
            </a:extLst>
          </p:cNvPr>
          <p:cNvSpPr txBox="1"/>
          <p:nvPr/>
        </p:nvSpPr>
        <p:spPr>
          <a:xfrm>
            <a:off x="3317028" y="5839159"/>
            <a:ext cx="76402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200" b="1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お邪魔キャラに合わせてトリガーをひくとなにか起こるかも</a:t>
            </a:r>
            <a:r>
              <a:rPr kumimoji="1" lang="en-US" altLang="ja-JP" sz="2200" b="1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…</a:t>
            </a:r>
            <a:r>
              <a:rPr kumimoji="1" lang="ja-JP" altLang="en-US" sz="2200" b="1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477624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57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HGP創英角ﾎﾟｯﾌﾟ体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竹田 融生</dc:creator>
  <cp:lastModifiedBy>竹田 融生</cp:lastModifiedBy>
  <cp:revision>1</cp:revision>
  <dcterms:created xsi:type="dcterms:W3CDTF">2023-09-02T10:44:07Z</dcterms:created>
  <dcterms:modified xsi:type="dcterms:W3CDTF">2023-09-02T10:57:10Z</dcterms:modified>
</cp:coreProperties>
</file>