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7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725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CEM SURAJ PRAJAPATI" userId="f00f1e4b-953e-484e-bb8f-17f8b3f8bebb" providerId="ADAL" clId="{69FE89C6-98AA-4E67-87B5-02DDD9828F59}"/>
    <pc:docChg chg="undo custSel addSld delSld modSld">
      <pc:chgData name="ICEM SURAJ PRAJAPATI" userId="f00f1e4b-953e-484e-bb8f-17f8b3f8bebb" providerId="ADAL" clId="{69FE89C6-98AA-4E67-87B5-02DDD9828F59}" dt="2024-09-08T10:17:31.583" v="156" actId="20577"/>
      <pc:docMkLst>
        <pc:docMk/>
      </pc:docMkLst>
      <pc:sldChg chg="modSp mod">
        <pc:chgData name="ICEM SURAJ PRAJAPATI" userId="f00f1e4b-953e-484e-bb8f-17f8b3f8bebb" providerId="ADAL" clId="{69FE89C6-98AA-4E67-87B5-02DDD9828F59}" dt="2024-09-08T09:59:21.567" v="104" actId="1076"/>
        <pc:sldMkLst>
          <pc:docMk/>
          <pc:sldMk cId="0" sldId="281"/>
        </pc:sldMkLst>
        <pc:spChg chg="mod">
          <ac:chgData name="ICEM SURAJ PRAJAPATI" userId="f00f1e4b-953e-484e-bb8f-17f8b3f8bebb" providerId="ADAL" clId="{69FE89C6-98AA-4E67-87B5-02DDD9828F59}" dt="2024-09-08T09:59:19.441" v="103" actId="1076"/>
          <ac:spMkLst>
            <pc:docMk/>
            <pc:sldMk cId="0" sldId="281"/>
            <ac:spMk id="12" creationId="{DED97543-77BC-FB1C-1058-41E182E67C99}"/>
          </ac:spMkLst>
        </pc:spChg>
        <pc:spChg chg="mod">
          <ac:chgData name="ICEM SURAJ PRAJAPATI" userId="f00f1e4b-953e-484e-bb8f-17f8b3f8bebb" providerId="ADAL" clId="{69FE89C6-98AA-4E67-87B5-02DDD9828F59}" dt="2024-09-08T09:59:21.567" v="104" actId="1076"/>
          <ac:spMkLst>
            <pc:docMk/>
            <pc:sldMk cId="0" sldId="281"/>
            <ac:spMk id="13" creationId="{E8A31CCE-6D28-CCD2-6CDA-C7A1E6C48A32}"/>
          </ac:spMkLst>
        </pc:spChg>
      </pc:sldChg>
      <pc:sldChg chg="modSp mod">
        <pc:chgData name="ICEM SURAJ PRAJAPATI" userId="f00f1e4b-953e-484e-bb8f-17f8b3f8bebb" providerId="ADAL" clId="{69FE89C6-98AA-4E67-87B5-02DDD9828F59}" dt="2024-09-08T10:00:17.211" v="105" actId="1076"/>
        <pc:sldMkLst>
          <pc:docMk/>
          <pc:sldMk cId="0" sldId="290"/>
        </pc:sldMkLst>
        <pc:spChg chg="mod">
          <ac:chgData name="ICEM SURAJ PRAJAPATI" userId="f00f1e4b-953e-484e-bb8f-17f8b3f8bebb" providerId="ADAL" clId="{69FE89C6-98AA-4E67-87B5-02DDD9828F59}" dt="2024-09-08T10:00:17.211" v="105" actId="1076"/>
          <ac:spMkLst>
            <pc:docMk/>
            <pc:sldMk cId="0" sldId="290"/>
            <ac:spMk id="2" creationId="{892B9A5E-5A0A-117D-F397-A6B31C174D99}"/>
          </ac:spMkLst>
        </pc:spChg>
      </pc:sldChg>
      <pc:sldChg chg="modSp mod">
        <pc:chgData name="ICEM SURAJ PRAJAPATI" userId="f00f1e4b-953e-484e-bb8f-17f8b3f8bebb" providerId="ADAL" clId="{69FE89C6-98AA-4E67-87B5-02DDD9828F59}" dt="2024-09-08T10:17:31.583" v="156" actId="20577"/>
        <pc:sldMkLst>
          <pc:docMk/>
          <pc:sldMk cId="0" sldId="291"/>
        </pc:sldMkLst>
        <pc:spChg chg="mod">
          <ac:chgData name="ICEM SURAJ PRAJAPATI" userId="f00f1e4b-953e-484e-bb8f-17f8b3f8bebb" providerId="ADAL" clId="{69FE89C6-98AA-4E67-87B5-02DDD9828F59}" dt="2024-09-08T10:17:31.583" v="156" actId="20577"/>
          <ac:spMkLst>
            <pc:docMk/>
            <pc:sldMk cId="0" sldId="291"/>
            <ac:spMk id="10" creationId="{00000000-0000-0000-0000-000000000000}"/>
          </ac:spMkLst>
        </pc:spChg>
      </pc:sldChg>
      <pc:sldChg chg="modSp mod">
        <pc:chgData name="ICEM SURAJ PRAJAPATI" userId="f00f1e4b-953e-484e-bb8f-17f8b3f8bebb" providerId="ADAL" clId="{69FE89C6-98AA-4E67-87B5-02DDD9828F59}" dt="2024-09-08T06:45:19.958" v="21" actId="20577"/>
        <pc:sldMkLst>
          <pc:docMk/>
          <pc:sldMk cId="3753387913" sldId="293"/>
        </pc:sldMkLst>
        <pc:spChg chg="mod">
          <ac:chgData name="ICEM SURAJ PRAJAPATI" userId="f00f1e4b-953e-484e-bb8f-17f8b3f8bebb" providerId="ADAL" clId="{69FE89C6-98AA-4E67-87B5-02DDD9828F59}" dt="2024-09-08T06:45:00.615" v="11" actId="20577"/>
          <ac:spMkLst>
            <pc:docMk/>
            <pc:sldMk cId="3753387913" sldId="293"/>
            <ac:spMk id="3" creationId="{115EDC5B-C131-45F0-B18B-BE57E10F311E}"/>
          </ac:spMkLst>
        </pc:spChg>
        <pc:spChg chg="mod">
          <ac:chgData name="ICEM SURAJ PRAJAPATI" userId="f00f1e4b-953e-484e-bb8f-17f8b3f8bebb" providerId="ADAL" clId="{69FE89C6-98AA-4E67-87B5-02DDD9828F59}" dt="2024-09-08T06:44:44.734" v="5" actId="115"/>
          <ac:spMkLst>
            <pc:docMk/>
            <pc:sldMk cId="3753387913" sldId="293"/>
            <ac:spMk id="4" creationId="{6D64751C-BA0D-C1A1-7FC3-FAF03B69E15E}"/>
          </ac:spMkLst>
        </pc:spChg>
        <pc:spChg chg="mod">
          <ac:chgData name="ICEM SURAJ PRAJAPATI" userId="f00f1e4b-953e-484e-bb8f-17f8b3f8bebb" providerId="ADAL" clId="{69FE89C6-98AA-4E67-87B5-02DDD9828F59}" dt="2024-09-08T06:45:19.958" v="21" actId="20577"/>
          <ac:spMkLst>
            <pc:docMk/>
            <pc:sldMk cId="3753387913" sldId="293"/>
            <ac:spMk id="17410" creationId="{00000000-0000-0000-0000-000000000000}"/>
          </ac:spMkLst>
        </pc:spChg>
      </pc:sldChg>
      <pc:sldChg chg="addSp delSp modSp mod">
        <pc:chgData name="ICEM SURAJ PRAJAPATI" userId="f00f1e4b-953e-484e-bb8f-17f8b3f8bebb" providerId="ADAL" clId="{69FE89C6-98AA-4E67-87B5-02DDD9828F59}" dt="2024-09-08T10:04:23.863" v="112" actId="17032"/>
        <pc:sldMkLst>
          <pc:docMk/>
          <pc:sldMk cId="3916788613" sldId="296"/>
        </pc:sldMkLst>
        <pc:spChg chg="add del mod">
          <ac:chgData name="ICEM SURAJ PRAJAPATI" userId="f00f1e4b-953e-484e-bb8f-17f8b3f8bebb" providerId="ADAL" clId="{69FE89C6-98AA-4E67-87B5-02DDD9828F59}" dt="2024-09-08T09:37:14.451" v="28" actId="478"/>
          <ac:spMkLst>
            <pc:docMk/>
            <pc:sldMk cId="3916788613" sldId="296"/>
            <ac:spMk id="4" creationId="{CD6EBB7E-3549-4FF3-6943-A859549CD8B0}"/>
          </ac:spMkLst>
        </pc:spChg>
        <pc:spChg chg="mod">
          <ac:chgData name="ICEM SURAJ PRAJAPATI" userId="f00f1e4b-953e-484e-bb8f-17f8b3f8bebb" providerId="ADAL" clId="{69FE89C6-98AA-4E67-87B5-02DDD9828F59}" dt="2024-09-08T09:54:14.402" v="102" actId="1076"/>
          <ac:spMkLst>
            <pc:docMk/>
            <pc:sldMk cId="3916788613" sldId="296"/>
            <ac:spMk id="10" creationId="{AD4F69D3-EEB0-4C4C-9434-B9960FB5854C}"/>
          </ac:spMkLst>
        </pc:spChg>
        <pc:spChg chg="add del mod">
          <ac:chgData name="ICEM SURAJ PRAJAPATI" userId="f00f1e4b-953e-484e-bb8f-17f8b3f8bebb" providerId="ADAL" clId="{69FE89C6-98AA-4E67-87B5-02DDD9828F59}" dt="2024-09-08T09:37:48.490" v="32" actId="478"/>
          <ac:spMkLst>
            <pc:docMk/>
            <pc:sldMk cId="3916788613" sldId="296"/>
            <ac:spMk id="12" creationId="{84FF5848-71E9-DCE1-E3E2-307857207A01}"/>
          </ac:spMkLst>
        </pc:spChg>
        <pc:spChg chg="add del mod">
          <ac:chgData name="ICEM SURAJ PRAJAPATI" userId="f00f1e4b-953e-484e-bb8f-17f8b3f8bebb" providerId="ADAL" clId="{69FE89C6-98AA-4E67-87B5-02DDD9828F59}" dt="2024-09-08T09:38:55.561" v="44" actId="478"/>
          <ac:spMkLst>
            <pc:docMk/>
            <pc:sldMk cId="3916788613" sldId="296"/>
            <ac:spMk id="15" creationId="{7D9A0F74-9C6C-0367-14EB-57760FD5AA5D}"/>
          </ac:spMkLst>
        </pc:spChg>
        <pc:spChg chg="add del mod">
          <ac:chgData name="ICEM SURAJ PRAJAPATI" userId="f00f1e4b-953e-484e-bb8f-17f8b3f8bebb" providerId="ADAL" clId="{69FE89C6-98AA-4E67-87B5-02DDD9828F59}" dt="2024-09-08T09:39:21.827" v="47" actId="478"/>
          <ac:spMkLst>
            <pc:docMk/>
            <pc:sldMk cId="3916788613" sldId="296"/>
            <ac:spMk id="18" creationId="{1803535D-CD19-5659-F7A1-600B6D66378B}"/>
          </ac:spMkLst>
        </pc:spChg>
        <pc:spChg chg="add del mod">
          <ac:chgData name="ICEM SURAJ PRAJAPATI" userId="f00f1e4b-953e-484e-bb8f-17f8b3f8bebb" providerId="ADAL" clId="{69FE89C6-98AA-4E67-87B5-02DDD9828F59}" dt="2024-09-08T09:40:00.020" v="51" actId="478"/>
          <ac:spMkLst>
            <pc:docMk/>
            <pc:sldMk cId="3916788613" sldId="296"/>
            <ac:spMk id="21" creationId="{34716EDE-11EB-E65B-69F2-2B61836B175D}"/>
          </ac:spMkLst>
        </pc:spChg>
        <pc:spChg chg="add del mod">
          <ac:chgData name="ICEM SURAJ PRAJAPATI" userId="f00f1e4b-953e-484e-bb8f-17f8b3f8bebb" providerId="ADAL" clId="{69FE89C6-98AA-4E67-87B5-02DDD9828F59}" dt="2024-09-08T09:40:47.941" v="61" actId="478"/>
          <ac:spMkLst>
            <pc:docMk/>
            <pc:sldMk cId="3916788613" sldId="296"/>
            <ac:spMk id="24" creationId="{FFD4592A-684E-3683-0EE6-AA7A1169A0A0}"/>
          </ac:spMkLst>
        </pc:spChg>
        <pc:spChg chg="add del mod">
          <ac:chgData name="ICEM SURAJ PRAJAPATI" userId="f00f1e4b-953e-484e-bb8f-17f8b3f8bebb" providerId="ADAL" clId="{69FE89C6-98AA-4E67-87B5-02DDD9828F59}" dt="2024-09-08T09:41:53.982" v="71" actId="478"/>
          <ac:spMkLst>
            <pc:docMk/>
            <pc:sldMk cId="3916788613" sldId="296"/>
            <ac:spMk id="27" creationId="{9519CC36-900D-56A8-639D-8D2E46E883CB}"/>
          </ac:spMkLst>
        </pc:spChg>
        <pc:spChg chg="add del mod">
          <ac:chgData name="ICEM SURAJ PRAJAPATI" userId="f00f1e4b-953e-484e-bb8f-17f8b3f8bebb" providerId="ADAL" clId="{69FE89C6-98AA-4E67-87B5-02DDD9828F59}" dt="2024-09-08T09:42:31.179" v="82"/>
          <ac:spMkLst>
            <pc:docMk/>
            <pc:sldMk cId="3916788613" sldId="296"/>
            <ac:spMk id="28" creationId="{56EFF856-2FBD-69B9-4AE7-861482EAE418}"/>
          </ac:spMkLst>
        </pc:spChg>
        <pc:spChg chg="add del mod">
          <ac:chgData name="ICEM SURAJ PRAJAPATI" userId="f00f1e4b-953e-484e-bb8f-17f8b3f8bebb" providerId="ADAL" clId="{69FE89C6-98AA-4E67-87B5-02DDD9828F59}" dt="2024-09-08T09:42:31.181" v="84"/>
          <ac:spMkLst>
            <pc:docMk/>
            <pc:sldMk cId="3916788613" sldId="296"/>
            <ac:spMk id="29" creationId="{4CBADF6C-C7F7-95B0-469D-DAE5DBEEBFC6}"/>
          </ac:spMkLst>
        </pc:spChg>
        <pc:spChg chg="add del">
          <ac:chgData name="ICEM SURAJ PRAJAPATI" userId="f00f1e4b-953e-484e-bb8f-17f8b3f8bebb" providerId="ADAL" clId="{69FE89C6-98AA-4E67-87B5-02DDD9828F59}" dt="2024-09-08T09:42:56.159" v="87" actId="478"/>
          <ac:spMkLst>
            <pc:docMk/>
            <pc:sldMk cId="3916788613" sldId="296"/>
            <ac:spMk id="30" creationId="{0E2AC739-47B1-1106-BD79-5C089000664F}"/>
          </ac:spMkLst>
        </pc:spChg>
        <pc:spChg chg="add mod">
          <ac:chgData name="ICEM SURAJ PRAJAPATI" userId="f00f1e4b-953e-484e-bb8f-17f8b3f8bebb" providerId="ADAL" clId="{69FE89C6-98AA-4E67-87B5-02DDD9828F59}" dt="2024-09-08T09:53:20.945" v="90" actId="17032"/>
          <ac:spMkLst>
            <pc:docMk/>
            <pc:sldMk cId="3916788613" sldId="296"/>
            <ac:spMk id="31" creationId="{C64B7617-FA15-B9A7-F4BA-256DA536F819}"/>
          </ac:spMkLst>
        </pc:spChg>
        <pc:spChg chg="add mod">
          <ac:chgData name="ICEM SURAJ PRAJAPATI" userId="f00f1e4b-953e-484e-bb8f-17f8b3f8bebb" providerId="ADAL" clId="{69FE89C6-98AA-4E67-87B5-02DDD9828F59}" dt="2024-09-08T10:04:23.863" v="112" actId="17032"/>
          <ac:spMkLst>
            <pc:docMk/>
            <pc:sldMk cId="3916788613" sldId="296"/>
            <ac:spMk id="32" creationId="{F00540B1-126C-A633-4DC7-3A8484FBFACB}"/>
          </ac:spMkLst>
        </pc:spChg>
        <pc:spChg chg="mod">
          <ac:chgData name="ICEM SURAJ PRAJAPATI" userId="f00f1e4b-953e-484e-bb8f-17f8b3f8bebb" providerId="ADAL" clId="{69FE89C6-98AA-4E67-87B5-02DDD9828F59}" dt="2024-09-08T10:02:07.194" v="106" actId="1076"/>
          <ac:spMkLst>
            <pc:docMk/>
            <pc:sldMk cId="3916788613" sldId="296"/>
            <ac:spMk id="17410" creationId="{00000000-0000-0000-0000-000000000000}"/>
          </ac:spMkLst>
        </pc:spChg>
        <pc:picChg chg="add del mod">
          <ac:chgData name="ICEM SURAJ PRAJAPATI" userId="f00f1e4b-953e-484e-bb8f-17f8b3f8bebb" providerId="ADAL" clId="{69FE89C6-98AA-4E67-87B5-02DDD9828F59}" dt="2024-09-08T09:53:42.677" v="93" actId="1076"/>
          <ac:picMkLst>
            <pc:docMk/>
            <pc:sldMk cId="3916788613" sldId="296"/>
            <ac:picMk id="3" creationId="{57EE9987-6FBD-E0FD-7D26-1091A07861D2}"/>
          </ac:picMkLst>
        </pc:picChg>
        <pc:picChg chg="add mod">
          <ac:chgData name="ICEM SURAJ PRAJAPATI" userId="f00f1e4b-953e-484e-bb8f-17f8b3f8bebb" providerId="ADAL" clId="{69FE89C6-98AA-4E67-87B5-02DDD9828F59}" dt="2024-09-08T09:53:48.953" v="96" actId="1076"/>
          <ac:picMkLst>
            <pc:docMk/>
            <pc:sldMk cId="3916788613" sldId="296"/>
            <ac:picMk id="11" creationId="{A31AF9F3-59D0-246A-264E-A2C18197FE59}"/>
          </ac:picMkLst>
        </pc:picChg>
        <pc:picChg chg="add mod">
          <ac:chgData name="ICEM SURAJ PRAJAPATI" userId="f00f1e4b-953e-484e-bb8f-17f8b3f8bebb" providerId="ADAL" clId="{69FE89C6-98AA-4E67-87B5-02DDD9828F59}" dt="2024-09-08T10:02:18.613" v="109" actId="1076"/>
          <ac:picMkLst>
            <pc:docMk/>
            <pc:sldMk cId="3916788613" sldId="296"/>
            <ac:picMk id="14" creationId="{593BD894-86C0-B645-16FB-055A1C415312}"/>
          </ac:picMkLst>
        </pc:picChg>
        <pc:picChg chg="add mod">
          <ac:chgData name="ICEM SURAJ PRAJAPATI" userId="f00f1e4b-953e-484e-bb8f-17f8b3f8bebb" providerId="ADAL" clId="{69FE89C6-98AA-4E67-87B5-02DDD9828F59}" dt="2024-09-08T09:53:55.537" v="98" actId="1076"/>
          <ac:picMkLst>
            <pc:docMk/>
            <pc:sldMk cId="3916788613" sldId="296"/>
            <ac:picMk id="17" creationId="{56C62AF2-E9D0-75AA-E801-3BFC4B0ED109}"/>
          </ac:picMkLst>
        </pc:picChg>
        <pc:picChg chg="add del mod">
          <ac:chgData name="ICEM SURAJ PRAJAPATI" userId="f00f1e4b-953e-484e-bb8f-17f8b3f8bebb" providerId="ADAL" clId="{69FE89C6-98AA-4E67-87B5-02DDD9828F59}" dt="2024-09-08T09:40:00.020" v="51" actId="478"/>
          <ac:picMkLst>
            <pc:docMk/>
            <pc:sldMk cId="3916788613" sldId="296"/>
            <ac:picMk id="20" creationId="{8A344BAF-C584-DD8F-00D3-FFA5C294DC66}"/>
          </ac:picMkLst>
        </pc:picChg>
        <pc:picChg chg="add del mod">
          <ac:chgData name="ICEM SURAJ PRAJAPATI" userId="f00f1e4b-953e-484e-bb8f-17f8b3f8bebb" providerId="ADAL" clId="{69FE89C6-98AA-4E67-87B5-02DDD9828F59}" dt="2024-09-08T09:54:04.269" v="100" actId="1076"/>
          <ac:picMkLst>
            <pc:docMk/>
            <pc:sldMk cId="3916788613" sldId="296"/>
            <ac:picMk id="23" creationId="{E653C10D-9D1F-9CBB-94CC-7D2BDDA89C82}"/>
          </ac:picMkLst>
        </pc:picChg>
        <pc:picChg chg="add mod">
          <ac:chgData name="ICEM SURAJ PRAJAPATI" userId="f00f1e4b-953e-484e-bb8f-17f8b3f8bebb" providerId="ADAL" clId="{69FE89C6-98AA-4E67-87B5-02DDD9828F59}" dt="2024-09-08T09:54:00.940" v="99" actId="1076"/>
          <ac:picMkLst>
            <pc:docMk/>
            <pc:sldMk cId="3916788613" sldId="296"/>
            <ac:picMk id="26" creationId="{8DC31669-27C0-58E9-5111-D69B3C7C72DB}"/>
          </ac:picMkLst>
        </pc:picChg>
      </pc:sldChg>
      <pc:sldChg chg="del">
        <pc:chgData name="ICEM SURAJ PRAJAPATI" userId="f00f1e4b-953e-484e-bb8f-17f8b3f8bebb" providerId="ADAL" clId="{69FE89C6-98AA-4E67-87B5-02DDD9828F59}" dt="2024-09-08T09:49:32.526" v="88" actId="47"/>
        <pc:sldMkLst>
          <pc:docMk/>
          <pc:sldMk cId="1588084416" sldId="297"/>
        </pc:sldMkLst>
      </pc:sldChg>
      <pc:sldChg chg="addSp delSp modSp new del mod">
        <pc:chgData name="ICEM SURAJ PRAJAPATI" userId="f00f1e4b-953e-484e-bb8f-17f8b3f8bebb" providerId="ADAL" clId="{69FE89C6-98AA-4E67-87B5-02DDD9828F59}" dt="2024-09-08T10:09:43.436" v="119" actId="47"/>
        <pc:sldMkLst>
          <pc:docMk/>
          <pc:sldMk cId="3136886299" sldId="297"/>
        </pc:sldMkLst>
        <pc:spChg chg="del">
          <ac:chgData name="ICEM SURAJ PRAJAPATI" userId="f00f1e4b-953e-484e-bb8f-17f8b3f8bebb" providerId="ADAL" clId="{69FE89C6-98AA-4E67-87B5-02DDD9828F59}" dt="2024-09-08T10:08:26.415" v="114" actId="478"/>
          <ac:spMkLst>
            <pc:docMk/>
            <pc:sldMk cId="3136886299" sldId="297"/>
            <ac:spMk id="2" creationId="{0F9AF478-674E-B8BF-B95E-CD856D8266C8}"/>
          </ac:spMkLst>
        </pc:spChg>
        <pc:spChg chg="del">
          <ac:chgData name="ICEM SURAJ PRAJAPATI" userId="f00f1e4b-953e-484e-bb8f-17f8b3f8bebb" providerId="ADAL" clId="{69FE89C6-98AA-4E67-87B5-02DDD9828F59}" dt="2024-09-08T10:08:29.656" v="115" actId="478"/>
          <ac:spMkLst>
            <pc:docMk/>
            <pc:sldMk cId="3136886299" sldId="297"/>
            <ac:spMk id="3" creationId="{A023E352-C3AC-ABF3-3EB1-19ADCB61E69B}"/>
          </ac:spMkLst>
        </pc:spChg>
        <pc:cxnChg chg="add">
          <ac:chgData name="ICEM SURAJ PRAJAPATI" userId="f00f1e4b-953e-484e-bb8f-17f8b3f8bebb" providerId="ADAL" clId="{69FE89C6-98AA-4E67-87B5-02DDD9828F59}" dt="2024-09-08T10:09:28.533" v="116" actId="11529"/>
          <ac:cxnSpMkLst>
            <pc:docMk/>
            <pc:sldMk cId="3136886299" sldId="297"/>
            <ac:cxnSpMk id="7" creationId="{C5849EF1-7134-1ABE-70C3-787C9B4F2B7D}"/>
          </ac:cxnSpMkLst>
        </pc:cxnChg>
        <pc:cxnChg chg="add mod">
          <ac:chgData name="ICEM SURAJ PRAJAPATI" userId="f00f1e4b-953e-484e-bb8f-17f8b3f8bebb" providerId="ADAL" clId="{69FE89C6-98AA-4E67-87B5-02DDD9828F59}" dt="2024-09-08T10:09:39.074" v="118" actId="1076"/>
          <ac:cxnSpMkLst>
            <pc:docMk/>
            <pc:sldMk cId="3136886299" sldId="297"/>
            <ac:cxnSpMk id="8" creationId="{BBD5A5CE-4ED8-68E3-99B9-E38174AB8EC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94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hyperlink" Target="https://www.pngall.com/python-programming-language-png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elblogdepicodev.blogspot.com/2012/11/como-crear-y-usar-sprites-en-paginas.html" TargetMode="Externa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hyperlink" Target="http://www.pngall.com/java-png/download/6827" TargetMode="External"/><Relationship Id="rId5" Type="http://schemas.openxmlformats.org/officeDocument/2006/relationships/hyperlink" Target="https://aprendehtml5facil.blogspot.com/" TargetMode="External"/><Relationship Id="rId15" Type="http://schemas.openxmlformats.org/officeDocument/2006/relationships/hyperlink" Target="https://www.manuelradovanovic.com/2015/05/uvod-u-c-programski-jezik.html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3.jpeg"/><Relationship Id="rId9" Type="http://schemas.openxmlformats.org/officeDocument/2006/relationships/hyperlink" Target="https://code.makery.ch/library/html-css/part1/" TargetMode="External"/><Relationship Id="rId1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no-its.piarc.org/en/network-control/traffic-management#:~:text=Traffic%20Management%20refers%20to%20the,impact%20on%20road%20network%20performanc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clickworker.com/customer-blog/artificial-intelligence-road-traffic/" TargetMode="External"/><Relationship Id="rId4" Type="http://schemas.openxmlformats.org/officeDocument/2006/relationships/hyperlink" Target="https://hyscaler.com/insights/ai-in-traffic-management-5-effective-way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8809270" y="1752600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3025" y="546549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3970" y="1422849"/>
            <a:ext cx="7962685" cy="5425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–1607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A smart AI based solution for traffic management.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 Smart Automation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- Nebula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  <a:ln w="38100"/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82998" y="1568467"/>
            <a:ext cx="5360479" cy="3477875"/>
          </a:xfrm>
          <a:prstGeom prst="rect">
            <a:avLst/>
          </a:prstGeom>
          <a:ln w="38100">
            <a:solidFill>
              <a:schemeClr val="accent5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Explanation of the Proposed Solution:-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AI-based traffic management system uses real-time data from sensors, cameras, and IoT devices to optimize traffic flow.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leverages machine learning algorithms to predict and adjust traffic light signals dynamically based on real-time conditions like traffic volume, time of day, and road incidents.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Team Nebula</a:t>
            </a:r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D97543-77BC-FB1C-1058-41E182E67C99}"/>
              </a:ext>
            </a:extLst>
          </p:cNvPr>
          <p:cNvSpPr txBox="1"/>
          <p:nvPr/>
        </p:nvSpPr>
        <p:spPr>
          <a:xfrm>
            <a:off x="5992198" y="1246209"/>
            <a:ext cx="6061435" cy="2585323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Addresses the Problem:-</a:t>
            </a:r>
          </a:p>
          <a:p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tackles traffic congestion by minimizing idle times at traffic signals, improving road safety, and ensuring better traffic flow, especially during peak hours.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 system responds to sudden events such as accidents or road closures, adapting in real-time to prevent bottlenecks.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A31CCE-6D28-CCD2-6CDA-C7A1E6C48A32}"/>
              </a:ext>
            </a:extLst>
          </p:cNvPr>
          <p:cNvSpPr txBox="1"/>
          <p:nvPr/>
        </p:nvSpPr>
        <p:spPr>
          <a:xfrm>
            <a:off x="5995345" y="4153790"/>
            <a:ext cx="6061435" cy="178510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 and Uniqueness of the Solution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traditional traffic systems, this solution uses predictive modeling and real-time data analytics, offering scalability and adaptability across various environments (urban, suburban, highways).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Team Nebula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D656DE-894E-3306-3388-5E7CCD236196}"/>
              </a:ext>
            </a:extLst>
          </p:cNvPr>
          <p:cNvSpPr txBox="1"/>
          <p:nvPr/>
        </p:nvSpPr>
        <p:spPr>
          <a:xfrm>
            <a:off x="1809314" y="1376874"/>
            <a:ext cx="3271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endParaRPr lang="en-IN" sz="2400" dirty="0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65044ABE-D735-8552-AFE0-AE1330D5BE28}"/>
              </a:ext>
            </a:extLst>
          </p:cNvPr>
          <p:cNvSpPr/>
          <p:nvPr/>
        </p:nvSpPr>
        <p:spPr>
          <a:xfrm>
            <a:off x="955701" y="1273860"/>
            <a:ext cx="4779389" cy="2435316"/>
          </a:xfrm>
          <a:prstGeom prst="round2Diag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EE9987-6FBD-E0FD-7D26-1091A07861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53005" y="1838539"/>
            <a:ext cx="857250" cy="8572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1AF9F3-59D0-246A-264E-A2C18197FE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127851" y="1792862"/>
            <a:ext cx="1077426" cy="10774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C62AF2-E9D0-75AA-E801-3BFC4B0ED1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123044" y="2802903"/>
            <a:ext cx="1252194" cy="62609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DC31669-27C0-58E9-5111-D69B3C7C72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343342" y="2404503"/>
            <a:ext cx="1333825" cy="110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3BD894-86C0-B645-16FB-055A1C41531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 flipV="1">
            <a:off x="4023513" y="1793558"/>
            <a:ext cx="1077135" cy="80940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653C10D-9D1F-9CBB-94CC-7D2BDDA89C8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3026753" y="2257623"/>
            <a:ext cx="908981" cy="109055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C51E54-B1A6-EF82-CA0A-0D55A8093CFB}"/>
              </a:ext>
            </a:extLst>
          </p:cNvPr>
          <p:cNvSpPr txBox="1"/>
          <p:nvPr/>
        </p:nvSpPr>
        <p:spPr>
          <a:xfrm>
            <a:off x="6322310" y="1395246"/>
            <a:ext cx="5737781" cy="3693319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and Process for Implementation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real-time data from traffic sensors, cameras, and vehicle GPS.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predictive AI model trained on historical and real-time traffic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Signal Control: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AI outputs to dynamically control traffic signal.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6C761CBA-3E2D-FEF6-6069-5B029F16A82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7395" y="3964591"/>
            <a:ext cx="5493816" cy="198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69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411637" y="1230451"/>
            <a:ext cx="4725971" cy="3600986"/>
          </a:xfrm>
          <a:prstGeom prst="rect">
            <a:avLst/>
          </a:prstGeom>
          <a:ln w="381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400" b="1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the feasibility of the idea </a:t>
            </a: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u="sng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Feasibility: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required technologies (AI, IoT, sensors) are mature and proven to be reliable in real-world applications. </a:t>
            </a:r>
          </a:p>
          <a:p>
            <a:pPr marL="285750" marR="0" lvl="0" indent="-28575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Financial Feasibility: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While the initial investment may be high, long-term savings in terms of reduced congestion, fuel consumption, and time wastage make the system financially viable.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Team Nebula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5EDC5B-C131-45F0-B18B-BE57E10F311E}"/>
              </a:ext>
            </a:extLst>
          </p:cNvPr>
          <p:cNvSpPr txBox="1"/>
          <p:nvPr/>
        </p:nvSpPr>
        <p:spPr>
          <a:xfrm>
            <a:off x="5536678" y="1211235"/>
            <a:ext cx="6045722" cy="2123658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Challenges and Risks</a:t>
            </a: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privacy and cybersecurity risks.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initial cost for infrastructure setup and maintenance.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adaptability to unpredictable events like accidents, weather changes, or road closures.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64751C-BA0D-C1A1-7FC3-FAF03B69E15E}"/>
              </a:ext>
            </a:extLst>
          </p:cNvPr>
          <p:cNvSpPr txBox="1"/>
          <p:nvPr/>
        </p:nvSpPr>
        <p:spPr>
          <a:xfrm>
            <a:off x="5536678" y="3492609"/>
            <a:ext cx="6045722" cy="2677656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 for Overcoming These Challenges: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Implement strong data anonymization and encryption practices.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Conduct a phased rollout to manage costs and demonstrate effectiveness.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Train AI models on diverse datasets to handle various edge cases, and continuously improve with real-time feedback.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449346" y="1419066"/>
            <a:ext cx="4867372" cy="3323987"/>
          </a:xfrm>
          <a:prstGeom prst="rect">
            <a:avLst/>
          </a:prstGeom>
          <a:ln w="381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Impact on the Target Audience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Commuters: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 travel times and less frustration due to congestion.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 Authorities: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traffic law enforcement and road safety.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Emergency Services: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Faster emergency response times due to optimized traffic flow.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Team Nebula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284880-EE75-D105-2E40-BD813E1018A0}"/>
              </a:ext>
            </a:extLst>
          </p:cNvPr>
          <p:cNvSpPr txBox="1"/>
          <p:nvPr/>
        </p:nvSpPr>
        <p:spPr>
          <a:xfrm>
            <a:off x="6095999" y="1424111"/>
            <a:ext cx="5486401" cy="3877985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the Solution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quality of life through reduced traffic stress, fewer accidents, and quicker emergency response.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Decreased fuel consumption, reduced wear and tear on vehicles, and overall cost savings for individuals and government.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carbon emissions due to smoother traffic flow and reduced idle times at traffic lights, contributing to urban sustainability efforts.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1252336"/>
            <a:ext cx="109728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2800" dirty="0"/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  <a:hlinkClick r:id="rId3"/>
              </a:rPr>
              <a:t>https://rno-its.piarc.org/en/network-control/traffic-management#:~:text=Traffic%20Management%20refers%20to%20the,impact%20on%20road%20network%20performance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  <a:hlinkClick r:id="rId4"/>
              </a:rPr>
              <a:t>https://hyscaler.com/insights/ai-in-traffic-management-5-effective-ways/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  <a:hlinkClick r:id="rId5"/>
              </a:rPr>
              <a:t>https://www.clickworker.com/customer-blog/artificial-intelligence-road-traffic/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Team Nebula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4B7617-FA15-B9A7-F4BA-256DA536F819}"/>
              </a:ext>
            </a:extLst>
          </p:cNvPr>
          <p:cNvSpPr/>
          <p:nvPr/>
        </p:nvSpPr>
        <p:spPr>
          <a:xfrm>
            <a:off x="3205113" y="3429000"/>
            <a:ext cx="3438779" cy="27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7917</TotalTime>
  <Words>609</Words>
  <Application>Microsoft Office PowerPoint</Application>
  <PresentationFormat>Widescreen</PresentationFormat>
  <Paragraphs>91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2024</vt:lpstr>
      <vt:lpstr> IDEA TITLE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ICEM SURAJ PRAJAPATI</cp:lastModifiedBy>
  <cp:revision>153</cp:revision>
  <cp:lastPrinted>2024-09-09T09:21:59Z</cp:lastPrinted>
  <dcterms:created xsi:type="dcterms:W3CDTF">2013-12-12T18:46:50Z</dcterms:created>
  <dcterms:modified xsi:type="dcterms:W3CDTF">2024-09-09T10:10:19Z</dcterms:modified>
  <cp:category/>
</cp:coreProperties>
</file>