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4"/>
    <p:sldMasterId id="2147483720" r:id="rId5"/>
  </p:sldMasterIdLst>
  <p:sldIdLst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33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C5A44-C7B7-4FED-8D31-44F7AA972D5B}"/>
              </a:ext>
            </a:extLst>
          </p:cNvPr>
          <p:cNvSpPr txBox="1">
            <a:spLocks noGrp="1"/>
          </p:cNvSpPr>
          <p:nvPr>
            <p:ph idx="10"/>
          </p:nvPr>
        </p:nvSpPr>
        <p:spPr>
          <a:xfrm>
            <a:off x="892367" y="1454228"/>
            <a:ext cx="10443990" cy="47152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7486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co slide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8E8BF8CA-4A44-4135-952A-E9AB206339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1AF6CE4F-7675-4190-BC14-0C28FF535184}"/>
              </a:ext>
            </a:extLst>
          </p:cNvPr>
          <p:cNvSpPr/>
          <p:nvPr userDrawn="1"/>
        </p:nvSpPr>
        <p:spPr>
          <a:xfrm>
            <a:off x="0" y="-1"/>
            <a:ext cx="8593157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70916-01F6-47B9-88B5-1EC75AF681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038" y="985653"/>
            <a:ext cx="7659343" cy="47871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177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C5A44-C7B7-4FED-8D31-44F7AA972D5B}"/>
              </a:ext>
            </a:extLst>
          </p:cNvPr>
          <p:cNvSpPr txBox="1">
            <a:spLocks noGrp="1"/>
          </p:cNvSpPr>
          <p:nvPr>
            <p:ph idx="10"/>
          </p:nvPr>
        </p:nvSpPr>
        <p:spPr>
          <a:xfrm>
            <a:off x="892367" y="1454228"/>
            <a:ext cx="10443990" cy="47152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8859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4DA4251-6D6C-43BF-BDBE-935145B93D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22814" y="1"/>
            <a:ext cx="2757508" cy="179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70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9053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1">
            <a:extLst>
              <a:ext uri="{FF2B5EF4-FFF2-40B4-BE49-F238E27FC236}">
                <a16:creationId xmlns:a16="http://schemas.microsoft.com/office/drawing/2014/main" id="{5EDE62D5-5AF2-4C2C-ADD9-CA9ECB852694}"/>
              </a:ext>
            </a:extLst>
          </p:cNvPr>
          <p:cNvSpPr txBox="1">
            <a:spLocks/>
          </p:cNvSpPr>
          <p:nvPr/>
        </p:nvSpPr>
        <p:spPr>
          <a:xfrm>
            <a:off x="478732" y="1241003"/>
            <a:ext cx="4712804" cy="24717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>
                <a:solidFill>
                  <a:schemeClr val="accent1"/>
                </a:solidFill>
                <a:latin typeface="+mj-lt"/>
              </a:rPr>
              <a:t>Technieken (AI):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Backtracking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Forward </a:t>
            </a:r>
            <a:r>
              <a:rPr lang="nl-NL" dirty="0" err="1"/>
              <a:t>Checking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Brute Force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Heuristieken</a:t>
            </a:r>
          </a:p>
          <a:p>
            <a:pPr marL="971550" lvl="1" indent="-285750"/>
            <a:r>
              <a:rPr lang="nl-NL" sz="1200" dirty="0" err="1"/>
              <a:t>Rule</a:t>
            </a:r>
            <a:r>
              <a:rPr lang="nl-NL" sz="1200" dirty="0"/>
              <a:t> of </a:t>
            </a:r>
            <a:r>
              <a:rPr lang="nl-NL" sz="1200" dirty="0" err="1"/>
              <a:t>one</a:t>
            </a:r>
            <a:endParaRPr lang="nl-NL" sz="1200" dirty="0"/>
          </a:p>
          <a:p>
            <a:endParaRPr lang="nl-NL" dirty="0"/>
          </a:p>
        </p:txBody>
      </p:sp>
      <p:sp>
        <p:nvSpPr>
          <p:cNvPr id="7" name="Tijdelijke aanduiding voor inhoud 1">
            <a:extLst>
              <a:ext uri="{FF2B5EF4-FFF2-40B4-BE49-F238E27FC236}">
                <a16:creationId xmlns:a16="http://schemas.microsoft.com/office/drawing/2014/main" id="{10D93B16-DE36-459E-926F-24D7958ADB25}"/>
              </a:ext>
            </a:extLst>
          </p:cNvPr>
          <p:cNvSpPr txBox="1">
            <a:spLocks/>
          </p:cNvSpPr>
          <p:nvPr/>
        </p:nvSpPr>
        <p:spPr>
          <a:xfrm>
            <a:off x="6051273" y="1241003"/>
            <a:ext cx="4712804" cy="24717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>
                <a:solidFill>
                  <a:schemeClr val="accent1"/>
                </a:solidFill>
                <a:latin typeface="+mj-lt"/>
              </a:rPr>
              <a:t>Resultaten: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Forward </a:t>
            </a:r>
            <a:r>
              <a:rPr lang="nl-NL" dirty="0" err="1"/>
              <a:t>checking</a:t>
            </a:r>
            <a:r>
              <a:rPr lang="nl-NL" dirty="0"/>
              <a:t> is niet altijd sneller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Backtracking is veel sneller dan brute </a:t>
            </a:r>
            <a:r>
              <a:rPr lang="nl-NL" dirty="0" err="1"/>
              <a:t>forcing</a:t>
            </a:r>
            <a:r>
              <a:rPr lang="nl-NL" dirty="0"/>
              <a:t> (2,48*10^19 milliseconden </a:t>
            </a:r>
            <a:r>
              <a:rPr lang="nl-NL" dirty="0" err="1"/>
              <a:t>vs</a:t>
            </a:r>
            <a:r>
              <a:rPr lang="nl-NL" dirty="0"/>
              <a:t> gemiddeld 10000 milliseconden)</a:t>
            </a:r>
          </a:p>
          <a:p>
            <a:pPr marL="971550" lvl="1" indent="-285750"/>
            <a:r>
              <a:rPr lang="nl-NL" sz="1200"/>
              <a:t>Bepaald op </a:t>
            </a:r>
            <a:r>
              <a:rPr lang="nl-NL" sz="1200" dirty="0"/>
              <a:t>iteratie snelheid van 256.000 iteraties per seconden</a:t>
            </a:r>
          </a:p>
          <a:p>
            <a:pPr lvl="1" indent="0">
              <a:buNone/>
            </a:pPr>
            <a:endParaRPr lang="nl-NL" sz="1200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10" name="Tijdelijke aanduiding voor inhoud 1">
            <a:extLst>
              <a:ext uri="{FF2B5EF4-FFF2-40B4-BE49-F238E27FC236}">
                <a16:creationId xmlns:a16="http://schemas.microsoft.com/office/drawing/2014/main" id="{0CA87802-8B24-4059-8013-3949EB40F277}"/>
              </a:ext>
            </a:extLst>
          </p:cNvPr>
          <p:cNvSpPr txBox="1">
            <a:spLocks/>
          </p:cNvSpPr>
          <p:nvPr/>
        </p:nvSpPr>
        <p:spPr>
          <a:xfrm>
            <a:off x="478732" y="3712731"/>
            <a:ext cx="4712804" cy="24270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>
                <a:solidFill>
                  <a:schemeClr val="accent1"/>
                </a:solidFill>
                <a:latin typeface="+mj-lt"/>
              </a:rPr>
              <a:t>Uitdagingen: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Constraints</a:t>
            </a:r>
            <a:r>
              <a:rPr lang="nl-NL" dirty="0"/>
              <a:t> Bepalen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Terug stappen als geen mogelijke waardes zijn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Verschillende moeilijkheidsgraden oplossen</a:t>
            </a:r>
          </a:p>
          <a:p>
            <a:endParaRPr lang="nl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85CB3E-EEF1-4B66-ADC7-0009026C1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897" y="3357385"/>
            <a:ext cx="3273299" cy="24368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9C336D-7CFA-4B2E-A32B-2E2E666B3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711" y="3357384"/>
            <a:ext cx="3044545" cy="243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01184"/>
      </p:ext>
    </p:extLst>
  </p:cSld>
  <p:clrMapOvr>
    <a:masterClrMapping/>
  </p:clrMapOvr>
</p:sld>
</file>

<file path=ppt/theme/theme1.xml><?xml version="1.0" encoding="utf-8"?>
<a:theme xmlns:a="http://schemas.openxmlformats.org/drawingml/2006/main" name="Tekst en figuren">
  <a:themeElements>
    <a:clrScheme name="Avans Hogeschool">
      <a:dk1>
        <a:srgbClr val="FFFFFF"/>
      </a:dk1>
      <a:lt1>
        <a:srgbClr val="151515"/>
      </a:lt1>
      <a:dk2>
        <a:srgbClr val="D8D8D8"/>
      </a:dk2>
      <a:lt2>
        <a:srgbClr val="A5A5A5"/>
      </a:lt2>
      <a:accent1>
        <a:srgbClr val="C6002A"/>
      </a:accent1>
      <a:accent2>
        <a:srgbClr val="2A8BBF"/>
      </a:accent2>
      <a:accent3>
        <a:srgbClr val="009497"/>
      </a:accent3>
      <a:accent4>
        <a:srgbClr val="8F9C1B"/>
      </a:accent4>
      <a:accent5>
        <a:srgbClr val="BD4A91"/>
      </a:accent5>
      <a:accent6>
        <a:srgbClr val="F08830"/>
      </a:accent6>
      <a:hlink>
        <a:srgbClr val="C6002A"/>
      </a:hlink>
      <a:folHlink>
        <a:srgbClr val="C6002A"/>
      </a:folHlink>
    </a:clrScheme>
    <a:fontScheme name="Avans Hogeschoo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0808A0A1-662F-494C-BF0B-C7E20D199D5C}" vid="{CEE3924D-791B-4911-9311-82025810E4B7}"/>
    </a:ext>
  </a:extLst>
</a:theme>
</file>

<file path=ppt/theme/theme2.xml><?xml version="1.0" encoding="utf-8"?>
<a:theme xmlns:a="http://schemas.openxmlformats.org/drawingml/2006/main" name="Blanco slide">
  <a:themeElements>
    <a:clrScheme name="Avans Hogeschool">
      <a:dk1>
        <a:srgbClr val="FFFFFF"/>
      </a:dk1>
      <a:lt1>
        <a:srgbClr val="151515"/>
      </a:lt1>
      <a:dk2>
        <a:srgbClr val="D8D8D8"/>
      </a:dk2>
      <a:lt2>
        <a:srgbClr val="A5A5A5"/>
      </a:lt2>
      <a:accent1>
        <a:srgbClr val="C6002A"/>
      </a:accent1>
      <a:accent2>
        <a:srgbClr val="2A8BBF"/>
      </a:accent2>
      <a:accent3>
        <a:srgbClr val="009497"/>
      </a:accent3>
      <a:accent4>
        <a:srgbClr val="8F9C1B"/>
      </a:accent4>
      <a:accent5>
        <a:srgbClr val="BD4A91"/>
      </a:accent5>
      <a:accent6>
        <a:srgbClr val="F08830"/>
      </a:accent6>
      <a:hlink>
        <a:srgbClr val="C6002A"/>
      </a:hlink>
      <a:folHlink>
        <a:srgbClr val="C6002A"/>
      </a:folHlink>
    </a:clrScheme>
    <a:fontScheme name="Avans Hogeschoo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0808A0A1-662F-494C-BF0B-C7E20D199D5C}" vid="{4F9CDC23-C111-4912-823C-B813AB148F7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1551BE9D2837459D497D79EE019F1E" ma:contentTypeVersion="13" ma:contentTypeDescription="Een nieuw document maken." ma:contentTypeScope="" ma:versionID="401dfdc83791e196e02a2ef3834a8912">
  <xsd:schema xmlns:xsd="http://www.w3.org/2001/XMLSchema" xmlns:xs="http://www.w3.org/2001/XMLSchema" xmlns:p="http://schemas.microsoft.com/office/2006/metadata/properties" xmlns:ns2="81073326-ebee-4c0c-a26a-590ff4adfe90" xmlns:ns3="85fa55d4-3ee8-4bc4-8fbc-63473e847397" targetNamespace="http://schemas.microsoft.com/office/2006/metadata/properties" ma:root="true" ma:fieldsID="66b284ea29873edbb2d147766a6cb8e9" ns2:_="" ns3:_="">
    <xsd:import namespace="81073326-ebee-4c0c-a26a-590ff4adfe90"/>
    <xsd:import namespace="85fa55d4-3ee8-4bc4-8fbc-63473e8473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073326-ebee-4c0c-a26a-590ff4adfe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fa55d4-3ee8-4bc4-8fbc-63473e84739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926128-5816-4FEE-9E96-1F6BAC84DAA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3A0DF4B-5BF3-4EC0-A571-05E60EB728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2CD673-2983-4FF4-8F72-F67B804715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073326-ebee-4c0c-a26a-590ff4adfe90"/>
    <ds:schemaRef ds:uri="85fa55d4-3ee8-4bc4-8fbc-63473e8473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Verdana</vt:lpstr>
      <vt:lpstr>Tekst en figuren</vt:lpstr>
      <vt:lpstr>Blanco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Remo van der Heiden</dc:creator>
  <cp:lastModifiedBy>Youri Bontekoe</cp:lastModifiedBy>
  <cp:revision>17</cp:revision>
  <dcterms:created xsi:type="dcterms:W3CDTF">2021-04-15T10:07:48Z</dcterms:created>
  <dcterms:modified xsi:type="dcterms:W3CDTF">2022-05-15T08:01:09Z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0x010100BF1551BE9D2837459D497D79EE019F1E</vt:lpwstr>
  </property>
</Properties>
</file>