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20" r:id="rId5"/>
  </p:sld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48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slid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E8BF8CA-4A44-4135-952A-E9AB2063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AF6CE4F-7675-4190-BC14-0C28FF535184}"/>
              </a:ext>
            </a:extLst>
          </p:cNvPr>
          <p:cNvSpPr/>
          <p:nvPr userDrawn="1"/>
        </p:nvSpPr>
        <p:spPr>
          <a:xfrm>
            <a:off x="0" y="-1"/>
            <a:ext cx="8593157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0916-01F6-47B9-88B5-1EC75AF68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8" y="985653"/>
            <a:ext cx="7659343" cy="4787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77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5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4DA4251-6D6C-43BF-BDBE-935145B93D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2814" y="1"/>
            <a:ext cx="2757508" cy="17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7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05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Technieken (AI):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Forward </a:t>
            </a:r>
            <a:r>
              <a:rPr lang="nl-NL" dirty="0" err="1"/>
              <a:t>Checking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Brute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Heuristieken</a:t>
            </a:r>
          </a:p>
          <a:p>
            <a:pPr marL="971550" lvl="1" indent="-285750"/>
            <a:r>
              <a:rPr lang="nl-NL" sz="1200" dirty="0" err="1"/>
              <a:t>Rule</a:t>
            </a:r>
            <a:r>
              <a:rPr lang="nl-NL" sz="1200" dirty="0"/>
              <a:t> of </a:t>
            </a:r>
            <a:r>
              <a:rPr lang="nl-NL" sz="1200" dirty="0" err="1"/>
              <a:t>one</a:t>
            </a:r>
            <a:endParaRPr lang="nl-NL" sz="1200" dirty="0"/>
          </a:p>
          <a:p>
            <a:endParaRPr lang="nl-NL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Resultaten: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Verschillende killer sudoku’s van verschillende moeilijkheidsgradaties kunnen opgelost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Forward </a:t>
            </a:r>
            <a:r>
              <a:rPr lang="nl-NL" sz="1100" dirty="0" err="1"/>
              <a:t>checking</a:t>
            </a:r>
            <a:r>
              <a:rPr lang="nl-NL" sz="1100" dirty="0"/>
              <a:t> is niet altijd sneller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Backtracking is veel sneller dan brute </a:t>
            </a:r>
            <a:r>
              <a:rPr lang="nl-NL" sz="1100" dirty="0" err="1"/>
              <a:t>forcing</a:t>
            </a:r>
            <a:r>
              <a:rPr lang="nl-NL" sz="1100" dirty="0"/>
              <a:t> (2,48*10^19 milliseconden </a:t>
            </a:r>
            <a:r>
              <a:rPr lang="nl-NL" sz="1100" dirty="0" err="1"/>
              <a:t>vs</a:t>
            </a:r>
            <a:r>
              <a:rPr lang="nl-NL" sz="1100" dirty="0"/>
              <a:t> gemiddeld 10000 milliseconden)</a:t>
            </a:r>
          </a:p>
          <a:p>
            <a:pPr marL="971550" lvl="1" indent="-285750"/>
            <a:r>
              <a:rPr lang="nl-NL" sz="1050" dirty="0"/>
              <a:t>Bepaald op iteratie snelheid van 256.000 iteraties per seconden.</a:t>
            </a:r>
          </a:p>
          <a:p>
            <a:pPr lvl="1" indent="0">
              <a:buNone/>
            </a:pPr>
            <a:endParaRPr lang="nl-NL" sz="1200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Uitdagingen: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Constraints</a:t>
            </a:r>
            <a:r>
              <a:rPr lang="nl-NL" dirty="0"/>
              <a:t> Bepalen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Terug stappen (back-tracken) als geen mogelijke waardes zijn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Verschillende moeilijkheidsgraden oplossen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Juiste datastructuren gebruiken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85CB3E-EEF1-4B66-ADC7-0009026C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97" y="3357385"/>
            <a:ext cx="3633447" cy="2704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9C336D-7CFA-4B2E-A32B-2E2E666B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148" y="3357385"/>
            <a:ext cx="3044545" cy="24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1184"/>
      </p:ext>
    </p:extLst>
  </p:cSld>
  <p:clrMapOvr>
    <a:masterClrMapping/>
  </p:clrMapOvr>
</p:sld>
</file>

<file path=ppt/theme/theme1.xml><?xml version="1.0" encoding="utf-8"?>
<a:theme xmlns:a="http://schemas.openxmlformats.org/drawingml/2006/main" name="Tekst en figuren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CEE3924D-791B-4911-9311-82025810E4B7}"/>
    </a:ext>
  </a:extLst>
</a:theme>
</file>

<file path=ppt/theme/theme2.xml><?xml version="1.0" encoding="utf-8"?>
<a:theme xmlns:a="http://schemas.openxmlformats.org/drawingml/2006/main" name="Blanco slide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4F9CDC23-C111-4912-823C-B813AB148F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3" ma:contentTypeDescription="Een nieuw document maken." ma:contentTypeScope="" ma:versionID="401dfdc83791e196e02a2ef3834a8912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66b284ea29873edbb2d147766a6cb8e9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A0DF4B-5BF3-4EC0-A571-05E60EB72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26128-5816-4FEE-9E96-1F6BAC84DA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2CD673-2983-4FF4-8F72-F67B80471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Verdana</vt:lpstr>
      <vt:lpstr>Tekst en figuren</vt:lpstr>
      <vt:lpstr>Blanco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Remo van der Heiden</dc:creator>
  <cp:lastModifiedBy>Youri Bontekoe</cp:lastModifiedBy>
  <cp:revision>23</cp:revision>
  <dcterms:created xsi:type="dcterms:W3CDTF">2021-04-15T10:07:48Z</dcterms:created>
  <dcterms:modified xsi:type="dcterms:W3CDTF">2022-05-16T17:46:57Z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