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4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9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2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2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3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1586-02B8-4D42-BD75-580599874FC8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721-08DC-4A9A-A0D3-106C22F14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8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3" name="Rectangle 5"/>
          <p:cNvSpPr/>
          <p:nvPr/>
        </p:nvSpPr>
        <p:spPr>
          <a:xfrm>
            <a:off x="0" y="1360574"/>
            <a:ext cx="10239153" cy="3686914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0" y="1679578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923970" y="1670386"/>
            <a:ext cx="913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Carbon: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	</a:t>
            </a:r>
            <a:r>
              <a:rPr lang="en-US" altLang="zh-CN" sz="4800" dirty="0" smtClean="0">
                <a:solidFill>
                  <a:schemeClr val="bg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基于</a:t>
            </a:r>
            <a:r>
              <a:rPr lang="en-US" altLang="zh-CN" sz="3200" dirty="0" smtClean="0">
                <a:solidFill>
                  <a:schemeClr val="bg1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Android</a:t>
            </a:r>
            <a:r>
              <a:rPr lang="zh-CN" altLang="en-US" sz="3200" dirty="0" smtClean="0">
                <a:solidFill>
                  <a:schemeClr val="bg1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的</a:t>
            </a:r>
            <a:r>
              <a:rPr lang="en-US" altLang="zh-CN" sz="3200" dirty="0" smtClean="0">
                <a:solidFill>
                  <a:schemeClr val="bg1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Dalvik</a:t>
            </a:r>
            <a:r>
              <a:rPr lang="zh-CN" altLang="en-US" sz="3200" dirty="0" smtClean="0">
                <a:solidFill>
                  <a:schemeClr val="bg1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虚拟机原型系统</a:t>
            </a:r>
            <a:endParaRPr lang="en-US" altLang="zh-CN" sz="3200" dirty="0" smtClean="0">
              <a:solidFill>
                <a:schemeClr val="bg1"/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endParaRPr lang="en-US" altLang="zh-CN" sz="3200" dirty="0" smtClean="0">
              <a:solidFill>
                <a:schemeClr val="bg1"/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                                         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0030" y="4534743"/>
            <a:ext cx="630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MemberList = [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洪培养 ，叶凯歌 ，潘志中 ，徐     迪 ，范淇梁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1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2771"/>
            <a:ext cx="11215868" cy="5948581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0" y="700206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70" y="734931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Big Picture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7790" y="1864428"/>
            <a:ext cx="3053781" cy="3772444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4543059" y="1864427"/>
            <a:ext cx="3053781" cy="3772446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8318329" y="1864425"/>
            <a:ext cx="2363166" cy="3772447"/>
          </a:xfrm>
          <a:prstGeom prst="roundRect">
            <a:avLst>
              <a:gd name="adj" fmla="val 7602"/>
            </a:avLst>
          </a:prstGeom>
          <a:solidFill>
            <a:schemeClr val="accent6">
              <a:lumMod val="75000"/>
              <a:alpha val="1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23831" y="1975351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Complier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7051" y="1975351"/>
            <a:ext cx="2677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Carbon VM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08068" y="1895229"/>
            <a:ext cx="2282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Real </a:t>
            </a:r>
          </a:p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Machine?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27807" y="2890687"/>
            <a:ext cx="2539120" cy="7321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1027807" y="4317356"/>
            <a:ext cx="2539119" cy="790287"/>
          </a:xfrm>
          <a:prstGeom prst="roundRect">
            <a:avLst>
              <a:gd name="adj" fmla="val 7602"/>
            </a:avLst>
          </a:prstGeom>
          <a:solidFill>
            <a:schemeClr val="accent6">
              <a:lumMod val="75000"/>
              <a:alpha val="1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下箭头 1"/>
          <p:cNvSpPr/>
          <p:nvPr/>
        </p:nvSpPr>
        <p:spPr>
          <a:xfrm>
            <a:off x="1524963" y="3800508"/>
            <a:ext cx="1493134" cy="358815"/>
          </a:xfrm>
          <a:prstGeom prst="downArrow">
            <a:avLst>
              <a:gd name="adj1" fmla="val 70155"/>
              <a:gd name="adj2" fmla="val 50000"/>
            </a:avLst>
          </a:prstGeom>
          <a:solidFill>
            <a:srgbClr val="5B9BD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70042" y="3009395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Android APK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3799" y="4491052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AST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21" name="肘形连接符 20"/>
          <p:cNvCxnSpPr>
            <a:stCxn id="15" idx="3"/>
            <a:endCxn id="19" idx="1"/>
          </p:cNvCxnSpPr>
          <p:nvPr/>
        </p:nvCxnSpPr>
        <p:spPr>
          <a:xfrm flipV="1">
            <a:off x="3566926" y="3222035"/>
            <a:ext cx="1236151" cy="1490465"/>
          </a:xfrm>
          <a:prstGeom prst="bentConnector3">
            <a:avLst/>
          </a:prstGeom>
          <a:ln>
            <a:solidFill>
              <a:srgbClr val="70AD47">
                <a:alpha val="78824"/>
              </a:srgb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803077" y="2855940"/>
            <a:ext cx="2539120" cy="7321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162191" y="299120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ClassLoder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67051" y="4311659"/>
            <a:ext cx="2539120" cy="7321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788292" y="4446920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Virtual Machine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495803" y="3030011"/>
            <a:ext cx="2008218" cy="625460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8" name="圆角矩形 27"/>
          <p:cNvSpPr/>
          <p:nvPr/>
        </p:nvSpPr>
        <p:spPr>
          <a:xfrm>
            <a:off x="8495803" y="3800557"/>
            <a:ext cx="2008218" cy="625460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圆角矩形 28"/>
          <p:cNvSpPr/>
          <p:nvPr/>
        </p:nvSpPr>
        <p:spPr>
          <a:xfrm>
            <a:off x="8495803" y="4595855"/>
            <a:ext cx="2008218" cy="625460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073352" y="315227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JVM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00407" y="3893938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Dalvik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35681" y="465913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ARM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2771"/>
            <a:ext cx="11215868" cy="5948581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0" y="700206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70" y="734931"/>
            <a:ext cx="5540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Compiler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：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Laziness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677" y="2036979"/>
            <a:ext cx="2590719" cy="3772446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654105" y="2234507"/>
            <a:ext cx="2348541" cy="7321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758297" y="4733704"/>
            <a:ext cx="2117701" cy="790287"/>
          </a:xfrm>
          <a:prstGeom prst="roundRect">
            <a:avLst>
              <a:gd name="adj" fmla="val 7602"/>
            </a:avLst>
          </a:prstGeom>
          <a:solidFill>
            <a:schemeClr val="accent6">
              <a:lumMod val="75000"/>
              <a:alpha val="1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下箭头 1"/>
          <p:cNvSpPr/>
          <p:nvPr/>
        </p:nvSpPr>
        <p:spPr>
          <a:xfrm>
            <a:off x="581366" y="3185863"/>
            <a:ext cx="2450418" cy="1428378"/>
          </a:xfrm>
          <a:prstGeom prst="downArrow">
            <a:avLst>
              <a:gd name="adj1" fmla="val 70155"/>
              <a:gd name="adj2" fmla="val 50000"/>
            </a:avLst>
          </a:prstGeom>
          <a:solidFill>
            <a:srgbClr val="5B9BD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35147" y="2386944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Android APK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8805" y="4893524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smali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files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05806" y="347636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ApkTool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399049" y="4579406"/>
            <a:ext cx="3013932" cy="110840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391114" y="470468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（）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399049" y="2441648"/>
            <a:ext cx="3004434" cy="110840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594533" y="4889355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Parser Worker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47" name="肘形连接符 46"/>
          <p:cNvCxnSpPr>
            <a:stCxn id="15" idx="3"/>
            <a:endCxn id="40" idx="1"/>
          </p:cNvCxnSpPr>
          <p:nvPr/>
        </p:nvCxnSpPr>
        <p:spPr>
          <a:xfrm>
            <a:off x="2875998" y="5128848"/>
            <a:ext cx="1523051" cy="47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2" idx="2"/>
            <a:endCxn id="40" idx="0"/>
          </p:cNvCxnSpPr>
          <p:nvPr/>
        </p:nvCxnSpPr>
        <p:spPr>
          <a:xfrm>
            <a:off x="5901266" y="3550049"/>
            <a:ext cx="4749" cy="10293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072988" y="390005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（）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59953" y="2778435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Translate Worker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7617653" y="4681679"/>
            <a:ext cx="520861" cy="842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8343186" y="4614131"/>
            <a:ext cx="2476854" cy="9859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8489586" y="4843188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Common tree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343186" y="2441648"/>
            <a:ext cx="2476854" cy="9859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右箭头 56"/>
          <p:cNvSpPr/>
          <p:nvPr/>
        </p:nvSpPr>
        <p:spPr>
          <a:xfrm>
            <a:off x="7631118" y="2513486"/>
            <a:ext cx="520861" cy="842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420136" y="2690603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ast.classs.class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2771"/>
            <a:ext cx="11215868" cy="5948581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0" y="700206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70" y="734931"/>
            <a:ext cx="6361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Carbon 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VM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：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Overview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123133" y="1761828"/>
            <a:ext cx="9618173" cy="4338030"/>
          </a:xfrm>
          <a:prstGeom prst="roundRect">
            <a:avLst>
              <a:gd name="adj" fmla="val 1844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7" name="圆角矩形 36"/>
          <p:cNvSpPr/>
          <p:nvPr/>
        </p:nvSpPr>
        <p:spPr>
          <a:xfrm>
            <a:off x="4224759" y="5084837"/>
            <a:ext cx="2267416" cy="73723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9" name="圆角矩形 38"/>
          <p:cNvSpPr/>
          <p:nvPr/>
        </p:nvSpPr>
        <p:spPr>
          <a:xfrm>
            <a:off x="4224759" y="4218120"/>
            <a:ext cx="2267416" cy="704473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4" name="圆角矩形 43"/>
          <p:cNvSpPr/>
          <p:nvPr/>
        </p:nvSpPr>
        <p:spPr>
          <a:xfrm>
            <a:off x="1485187" y="4218120"/>
            <a:ext cx="2511515" cy="70447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503091" y="519979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Clazz Area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377163" y="4284777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Instance fields</a:t>
            </a:r>
          </a:p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Area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487508" y="5084837"/>
            <a:ext cx="2509193" cy="73723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686908" y="5204100"/>
            <a:ext cx="217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Method Area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039751" y="4279000"/>
            <a:ext cx="1571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Static Fields</a:t>
            </a:r>
          </a:p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Area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967323" y="1810546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Carbon VM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87508" y="2343666"/>
            <a:ext cx="3663225" cy="1712210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627417" y="248399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Class Map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24628" y="2954167"/>
            <a:ext cx="3148314" cy="928287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" name="直接连接符 2"/>
          <p:cNvCxnSpPr>
            <a:stCxn id="26" idx="0"/>
            <a:endCxn id="26" idx="2"/>
          </p:cNvCxnSpPr>
          <p:nvPr/>
        </p:nvCxnSpPr>
        <p:spPr>
          <a:xfrm>
            <a:off x="3298785" y="2954167"/>
            <a:ext cx="0" cy="92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760836" y="318899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Class Name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07669" y="3107575"/>
            <a:ext cx="1244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Translate</a:t>
            </a:r>
          </a:p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worker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372090" y="2360386"/>
            <a:ext cx="1120086" cy="660611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474083" y="2402209"/>
            <a:ext cx="96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Return</a:t>
            </a:r>
          </a:p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Value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382443" y="3189607"/>
            <a:ext cx="1120086" cy="854895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25855" y="3231430"/>
            <a:ext cx="7040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Main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Clazz 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Name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167152" y="3252616"/>
            <a:ext cx="1302888" cy="2569452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5" name="圆角矩形 44"/>
          <p:cNvSpPr/>
          <p:nvPr/>
        </p:nvSpPr>
        <p:spPr>
          <a:xfrm>
            <a:off x="6696248" y="3189606"/>
            <a:ext cx="2213283" cy="854895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6696249" y="2360386"/>
            <a:ext cx="1120086" cy="660611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720231" y="4213075"/>
            <a:ext cx="2189301" cy="1608993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1" name="圆角矩形 50"/>
          <p:cNvSpPr/>
          <p:nvPr/>
        </p:nvSpPr>
        <p:spPr>
          <a:xfrm>
            <a:off x="7960218" y="2344877"/>
            <a:ext cx="2494009" cy="703663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042044" y="2548952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PC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89644" y="4679385"/>
            <a:ext cx="395363" cy="392794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7042044" y="4831785"/>
            <a:ext cx="395363" cy="392794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5" name="圆角矩形 54"/>
          <p:cNvSpPr/>
          <p:nvPr/>
        </p:nvSpPr>
        <p:spPr>
          <a:xfrm>
            <a:off x="7194444" y="4984185"/>
            <a:ext cx="395363" cy="392794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6" name="圆角矩形 55"/>
          <p:cNvSpPr/>
          <p:nvPr/>
        </p:nvSpPr>
        <p:spPr>
          <a:xfrm>
            <a:off x="7346844" y="5136585"/>
            <a:ext cx="395363" cy="392794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圆角矩形 56"/>
          <p:cNvSpPr/>
          <p:nvPr/>
        </p:nvSpPr>
        <p:spPr>
          <a:xfrm>
            <a:off x="7499244" y="5288985"/>
            <a:ext cx="395363" cy="392794"/>
          </a:xfrm>
          <a:prstGeom prst="roundRect">
            <a:avLst>
              <a:gd name="adj" fmla="val 4020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467933" y="427899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Registers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111" y="3891556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Call</a:t>
            </a:r>
          </a:p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Stack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496931" y="25489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Interpreter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397705" y="343074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Code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2771"/>
            <a:ext cx="11215868" cy="5948581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0" y="700206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70" y="734931"/>
            <a:ext cx="7233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Carbon 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VM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：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</a:t>
            </a:r>
            <a:r>
              <a:rPr lang="en-US" altLang="zh-CN" sz="4000" dirty="0" err="1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lassLoader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8926" y="1997377"/>
            <a:ext cx="843737" cy="3707110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13045" y="2858544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</a:t>
            </a: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T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139881" y="1997377"/>
            <a:ext cx="7427803" cy="3707110"/>
          </a:xfrm>
          <a:prstGeom prst="roundRect">
            <a:avLst>
              <a:gd name="adj" fmla="val 2783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" name="直接箭头连接符 7"/>
          <p:cNvCxnSpPr>
            <a:stCxn id="9" idx="3"/>
            <a:endCxn id="33" idx="1"/>
          </p:cNvCxnSpPr>
          <p:nvPr/>
        </p:nvCxnSpPr>
        <p:spPr>
          <a:xfrm>
            <a:off x="1342663" y="3850932"/>
            <a:ext cx="179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42108" y="345870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getAstClass()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46337" y="2862234"/>
            <a:ext cx="2100805" cy="110840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9" name="圆角矩形 38"/>
          <p:cNvSpPr/>
          <p:nvPr/>
        </p:nvSpPr>
        <p:spPr>
          <a:xfrm>
            <a:off x="3371763" y="3194782"/>
            <a:ext cx="2233518" cy="2106423"/>
          </a:xfrm>
          <a:prstGeom prst="roundRect">
            <a:avLst>
              <a:gd name="adj" fmla="val 2921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4" name="圆角矩形 43"/>
          <p:cNvSpPr/>
          <p:nvPr/>
        </p:nvSpPr>
        <p:spPr>
          <a:xfrm>
            <a:off x="5819400" y="4162021"/>
            <a:ext cx="2100805" cy="110840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016908" y="3117014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Clazz Area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96427" y="3316416"/>
            <a:ext cx="2385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Instance fields</a:t>
            </a:r>
          </a:p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Area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634451" y="4550695"/>
            <a:ext cx="1713053" cy="649872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9" name="圆角矩形 58"/>
          <p:cNvSpPr/>
          <p:nvPr/>
        </p:nvSpPr>
        <p:spPr>
          <a:xfrm>
            <a:off x="8105485" y="3194782"/>
            <a:ext cx="2233518" cy="2106423"/>
          </a:xfrm>
          <a:prstGeom prst="roundRect">
            <a:avLst>
              <a:gd name="adj" fmla="val 2921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134324" y="3316416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Method Area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8368173" y="4550695"/>
            <a:ext cx="1713053" cy="649872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550936" y="4644798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Method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852668" y="4656226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Instance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877872" y="4301944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Static Fields</a:t>
            </a:r>
          </a:p>
          <a:p>
            <a:pPr algn="ctr"/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Area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40384" y="2078879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ClassLoder will work on them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2771"/>
            <a:ext cx="11215868" cy="5948581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0" y="700206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70" y="734931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Carbon 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VM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：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Others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012824" y="1442817"/>
            <a:ext cx="2381242" cy="4490045"/>
          </a:xfrm>
          <a:prstGeom prst="roundRect">
            <a:avLst>
              <a:gd name="adj" fmla="val 2329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629409" y="161460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Stack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35342" y="2157296"/>
            <a:ext cx="1804080" cy="70165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" name="圆角矩形 25"/>
          <p:cNvSpPr/>
          <p:nvPr/>
        </p:nvSpPr>
        <p:spPr>
          <a:xfrm>
            <a:off x="8335342" y="3029174"/>
            <a:ext cx="1804080" cy="70165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8335342" y="3901053"/>
            <a:ext cx="1804080" cy="70165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8" name="圆角矩形 27"/>
          <p:cNvSpPr/>
          <p:nvPr/>
        </p:nvSpPr>
        <p:spPr>
          <a:xfrm>
            <a:off x="8335342" y="4797014"/>
            <a:ext cx="1804080" cy="70165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642912" y="4917007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Frame1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39704" y="403615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Frame2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89636" y="314855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Frame3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725652" y="218204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Current</a:t>
            </a:r>
          </a:p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Frame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35114" y="1714944"/>
            <a:ext cx="3088968" cy="2288010"/>
          </a:xfrm>
          <a:prstGeom prst="roundRect">
            <a:avLst>
              <a:gd name="adj" fmla="val 3183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656342" y="1749669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Frame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071254" y="2217491"/>
            <a:ext cx="369731" cy="33126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5574072" y="2221647"/>
            <a:ext cx="369731" cy="33126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7032206" y="2221647"/>
            <a:ext cx="369731" cy="33126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123979" y="210693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regs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双大括号 2"/>
          <p:cNvSpPr/>
          <p:nvPr/>
        </p:nvSpPr>
        <p:spPr>
          <a:xfrm>
            <a:off x="4893071" y="2132440"/>
            <a:ext cx="2662178" cy="46166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4972313" y="2782045"/>
            <a:ext cx="1762650" cy="9491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6920240" y="2782045"/>
            <a:ext cx="667444" cy="949189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374693" y="3049931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Code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063898" y="2874236"/>
            <a:ext cx="417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80140" y="1714944"/>
            <a:ext cx="3232456" cy="2288010"/>
          </a:xfrm>
          <a:prstGeom prst="roundRect">
            <a:avLst>
              <a:gd name="adj" fmla="val 2677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8" name="圆角矩形 57"/>
          <p:cNvSpPr/>
          <p:nvPr/>
        </p:nvSpPr>
        <p:spPr>
          <a:xfrm>
            <a:off x="4635114" y="4201906"/>
            <a:ext cx="3088968" cy="1730956"/>
          </a:xfrm>
          <a:prstGeom prst="roundRect">
            <a:avLst>
              <a:gd name="adj" fmla="val 4076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966183" y="1825588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Instance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295338" y="3148559"/>
            <a:ext cx="890703" cy="670576"/>
          </a:xfrm>
          <a:prstGeom prst="roundRect">
            <a:avLst>
              <a:gd name="adj" fmla="val 6218"/>
            </a:avLst>
          </a:prstGeom>
          <a:solidFill>
            <a:srgbClr val="C0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3" name="圆角矩形 62"/>
          <p:cNvSpPr/>
          <p:nvPr/>
        </p:nvSpPr>
        <p:spPr>
          <a:xfrm>
            <a:off x="1295338" y="2287253"/>
            <a:ext cx="890703" cy="709177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8" name="圆角矩形 67"/>
          <p:cNvSpPr/>
          <p:nvPr/>
        </p:nvSpPr>
        <p:spPr>
          <a:xfrm>
            <a:off x="2440685" y="2287253"/>
            <a:ext cx="1646090" cy="1531882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409619" y="3257587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VM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372096" y="2372398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Clazz</a:t>
            </a:r>
          </a:p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name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879650" y="282837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Fields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971719" y="434443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Method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033890" y="4201906"/>
            <a:ext cx="3278706" cy="1737436"/>
          </a:xfrm>
          <a:prstGeom prst="roundRect">
            <a:avLst>
              <a:gd name="adj" fmla="val 3362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5450003" y="434443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Interpreter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063492" y="4923442"/>
            <a:ext cx="890703" cy="670576"/>
          </a:xfrm>
          <a:prstGeom prst="roundRect">
            <a:avLst>
              <a:gd name="adj" fmla="val 6218"/>
            </a:avLst>
          </a:prstGeom>
          <a:solidFill>
            <a:srgbClr val="C0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177773" y="503247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VM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246300" y="4917007"/>
            <a:ext cx="1032655" cy="70940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246300" y="5009243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Register</a:t>
            </a:r>
          </a:p>
          <a:p>
            <a:pPr algn="ctr"/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Count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440685" y="4904028"/>
            <a:ext cx="1567844" cy="70940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2769042" y="502789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Code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4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2771"/>
            <a:ext cx="11690430" cy="5948581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0" y="700206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70" y="734931"/>
            <a:ext cx="7390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Carbon 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VM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：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How it works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8408" y="2863018"/>
            <a:ext cx="1900150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Find Main Class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7978" y="1871158"/>
            <a:ext cx="1900150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VM </a:t>
            </a:r>
            <a:r>
              <a:rPr lang="en-US" altLang="zh-CN" sz="1600" dirty="0" err="1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Init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3" name="直接箭头连接符 2"/>
          <p:cNvCxnSpPr>
            <a:stCxn id="10" idx="2"/>
            <a:endCxn id="8" idx="0"/>
          </p:cNvCxnSpPr>
          <p:nvPr/>
        </p:nvCxnSpPr>
        <p:spPr>
          <a:xfrm flipH="1">
            <a:off x="1588483" y="2545741"/>
            <a:ext cx="9570" cy="31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38408" y="3854878"/>
            <a:ext cx="1900150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set Main Class</a:t>
            </a:r>
          </a:p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(PC =</a:t>
            </a:r>
            <a:r>
              <a:rPr lang="en-US" altLang="zh-CN" sz="1600" dirty="0" smtClean="0">
                <a:solidFill>
                  <a:srgbClr val="C0000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-2</a:t>
            </a:r>
            <a:r>
              <a:rPr lang="zh-CN" altLang="en-US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）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12" name="直接箭头连接符 11"/>
          <p:cNvCxnSpPr>
            <a:stCxn id="8" idx="2"/>
            <a:endCxn id="11" idx="0"/>
          </p:cNvCxnSpPr>
          <p:nvPr/>
        </p:nvCxnSpPr>
        <p:spPr>
          <a:xfrm>
            <a:off x="1588483" y="3537601"/>
            <a:ext cx="0" cy="31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38408" y="4922545"/>
            <a:ext cx="1900150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Invoke Main method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17" name="直接箭头连接符 16"/>
          <p:cNvCxnSpPr>
            <a:stCxn id="11" idx="2"/>
            <a:endCxn id="15" idx="0"/>
          </p:cNvCxnSpPr>
          <p:nvPr/>
        </p:nvCxnSpPr>
        <p:spPr>
          <a:xfrm>
            <a:off x="1588483" y="4529461"/>
            <a:ext cx="0" cy="39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20" idx="1"/>
          </p:cNvCxnSpPr>
          <p:nvPr/>
        </p:nvCxnSpPr>
        <p:spPr>
          <a:xfrm flipV="1">
            <a:off x="2538558" y="5252729"/>
            <a:ext cx="758654" cy="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97212" y="4915437"/>
            <a:ext cx="1907996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Create Frame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292987" y="3867069"/>
            <a:ext cx="1917006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Push Frame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25" name="直接箭头连接符 24"/>
          <p:cNvCxnSpPr>
            <a:stCxn id="20" idx="0"/>
            <a:endCxn id="23" idx="2"/>
          </p:cNvCxnSpPr>
          <p:nvPr/>
        </p:nvCxnSpPr>
        <p:spPr>
          <a:xfrm flipV="1">
            <a:off x="4251210" y="4541652"/>
            <a:ext cx="280" cy="37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292987" y="2875210"/>
            <a:ext cx="1917006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Interpret code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31" name="直接箭头连接符 30"/>
          <p:cNvCxnSpPr>
            <a:stCxn id="23" idx="0"/>
            <a:endCxn id="26" idx="2"/>
          </p:cNvCxnSpPr>
          <p:nvPr/>
        </p:nvCxnSpPr>
        <p:spPr>
          <a:xfrm flipV="1">
            <a:off x="4251490" y="3549793"/>
            <a:ext cx="0" cy="3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9506433" y="6551618"/>
            <a:ext cx="0" cy="27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886111" y="4906797"/>
            <a:ext cx="1719973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Is Class Loaded?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256961" y="1825179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NO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292987" y="1832096"/>
            <a:ext cx="1917006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Is invoke?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71" name="直接箭头连接符 70"/>
          <p:cNvCxnSpPr>
            <a:stCxn id="26" idx="0"/>
            <a:endCxn id="69" idx="2"/>
          </p:cNvCxnSpPr>
          <p:nvPr/>
        </p:nvCxnSpPr>
        <p:spPr>
          <a:xfrm flipV="1">
            <a:off x="4251490" y="2506679"/>
            <a:ext cx="0" cy="36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9" idx="3"/>
            <a:endCxn id="74" idx="1"/>
          </p:cNvCxnSpPr>
          <p:nvPr/>
        </p:nvCxnSpPr>
        <p:spPr>
          <a:xfrm flipV="1">
            <a:off x="5209993" y="2168845"/>
            <a:ext cx="676121" cy="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5886114" y="1831553"/>
            <a:ext cx="1692066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Is return?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53480" y="2773910"/>
            <a:ext cx="1489717" cy="891530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Is Frame Empty?</a:t>
            </a:r>
            <a:r>
              <a:rPr lang="zh-CN" altLang="en-US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（</a:t>
            </a:r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PC != -1</a:t>
            </a:r>
            <a:r>
              <a:rPr lang="zh-CN" altLang="en-US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）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6087" y="18459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YES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8240751" y="1826441"/>
            <a:ext cx="1517624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Set Result</a:t>
            </a:r>
          </a:p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Pop Frame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0521422" y="2882679"/>
            <a:ext cx="841616" cy="674583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Finish</a:t>
            </a:r>
            <a:endParaRPr lang="zh-CN" altLang="en-US" sz="1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881309" y="296108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YES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132" name="肘形连接符 131"/>
          <p:cNvCxnSpPr>
            <a:stCxn id="74" idx="2"/>
            <a:endCxn id="26" idx="3"/>
          </p:cNvCxnSpPr>
          <p:nvPr/>
        </p:nvCxnSpPr>
        <p:spPr>
          <a:xfrm rot="5400000">
            <a:off x="5617887" y="2098242"/>
            <a:ext cx="706366" cy="1522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6239231" y="2495855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NO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5886477" y="3431961"/>
            <a:ext cx="1719973" cy="1097500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PC++</a:t>
            </a:r>
          </a:p>
          <a:p>
            <a:pPr algn="ctr"/>
            <a:r>
              <a:rPr lang="en-US" altLang="zh-CN" sz="1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Save Frame</a:t>
            </a:r>
          </a:p>
          <a:p>
            <a:pPr algn="ctr"/>
            <a:r>
              <a:rPr lang="en-US" altLang="zh-CN" sz="1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Set code/pc/</a:t>
            </a:r>
            <a:r>
              <a:rPr lang="en-US" altLang="zh-CN" sz="1400" dirty="0" err="1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reg</a:t>
            </a:r>
            <a:endParaRPr lang="zh-CN" altLang="en-US" sz="14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970078" y="24798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YES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5248142" y="48520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YES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8237698" y="4903244"/>
            <a:ext cx="1508371" cy="68169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Find Method</a:t>
            </a:r>
            <a:endParaRPr lang="zh-CN" altLang="en-US" sz="14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148" name="肘形连接符 147"/>
          <p:cNvCxnSpPr>
            <a:stCxn id="143" idx="2"/>
            <a:endCxn id="20" idx="2"/>
          </p:cNvCxnSpPr>
          <p:nvPr/>
        </p:nvCxnSpPr>
        <p:spPr>
          <a:xfrm rot="5400000">
            <a:off x="6619005" y="3217140"/>
            <a:ext cx="5085" cy="4740674"/>
          </a:xfrm>
          <a:prstGeom prst="bentConnector3">
            <a:avLst>
              <a:gd name="adj1" fmla="val 4595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圆角矩形 148"/>
          <p:cNvSpPr/>
          <p:nvPr/>
        </p:nvSpPr>
        <p:spPr>
          <a:xfrm>
            <a:off x="8233916" y="3835901"/>
            <a:ext cx="1512153" cy="681691"/>
          </a:xfrm>
          <a:prstGeom prst="roundRect">
            <a:avLst>
              <a:gd name="adj" fmla="val 6218"/>
            </a:avLst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Find And Load</a:t>
            </a:r>
          </a:p>
          <a:p>
            <a:pPr algn="ctr"/>
            <a:r>
              <a:rPr lang="en-US" altLang="zh-CN" sz="1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Class</a:t>
            </a:r>
            <a:endParaRPr lang="zh-CN" altLang="en-US" sz="14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151" name="直接箭头连接符 150"/>
          <p:cNvCxnSpPr>
            <a:stCxn id="52" idx="3"/>
            <a:endCxn id="149" idx="1"/>
          </p:cNvCxnSpPr>
          <p:nvPr/>
        </p:nvCxnSpPr>
        <p:spPr>
          <a:xfrm flipV="1">
            <a:off x="7606084" y="4176747"/>
            <a:ext cx="627832" cy="106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9" idx="2"/>
            <a:endCxn id="143" idx="0"/>
          </p:cNvCxnSpPr>
          <p:nvPr/>
        </p:nvCxnSpPr>
        <p:spPr>
          <a:xfrm>
            <a:off x="8989993" y="4517592"/>
            <a:ext cx="1891" cy="38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7613819" y="4502946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NO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cxnSp>
        <p:nvCxnSpPr>
          <p:cNvPr id="172" name="直接箭头连接符 171"/>
          <p:cNvCxnSpPr>
            <a:stCxn id="74" idx="3"/>
            <a:endCxn id="82" idx="1"/>
          </p:cNvCxnSpPr>
          <p:nvPr/>
        </p:nvCxnSpPr>
        <p:spPr>
          <a:xfrm flipV="1">
            <a:off x="7578180" y="2163733"/>
            <a:ext cx="662571" cy="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82" idx="2"/>
            <a:endCxn id="77" idx="0"/>
          </p:cNvCxnSpPr>
          <p:nvPr/>
        </p:nvCxnSpPr>
        <p:spPr>
          <a:xfrm flipH="1">
            <a:off x="8998339" y="2501024"/>
            <a:ext cx="1224" cy="27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77" idx="1"/>
            <a:endCxn id="26" idx="3"/>
          </p:cNvCxnSpPr>
          <p:nvPr/>
        </p:nvCxnSpPr>
        <p:spPr>
          <a:xfrm flipH="1" flipV="1">
            <a:off x="5209993" y="3212502"/>
            <a:ext cx="3043487" cy="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endCxn id="91" idx="1"/>
          </p:cNvCxnSpPr>
          <p:nvPr/>
        </p:nvCxnSpPr>
        <p:spPr>
          <a:xfrm>
            <a:off x="9750786" y="3219675"/>
            <a:ext cx="770636" cy="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69" idx="3"/>
            <a:endCxn id="135" idx="0"/>
          </p:cNvCxnSpPr>
          <p:nvPr/>
        </p:nvCxnSpPr>
        <p:spPr>
          <a:xfrm>
            <a:off x="5209993" y="2169388"/>
            <a:ext cx="1536471" cy="126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5" idx="2"/>
            <a:endCxn id="52" idx="0"/>
          </p:cNvCxnSpPr>
          <p:nvPr/>
        </p:nvCxnSpPr>
        <p:spPr>
          <a:xfrm flipH="1">
            <a:off x="6746098" y="4529461"/>
            <a:ext cx="366" cy="37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2" idx="1"/>
            <a:endCxn id="20" idx="3"/>
          </p:cNvCxnSpPr>
          <p:nvPr/>
        </p:nvCxnSpPr>
        <p:spPr>
          <a:xfrm flipH="1">
            <a:off x="5205208" y="5244089"/>
            <a:ext cx="680903" cy="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754199" y="2913631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NO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0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b="-20588"/>
          <a:stretch/>
        </p:blipFill>
        <p:spPr>
          <a:xfrm>
            <a:off x="-9570" y="0"/>
            <a:ext cx="12201570" cy="8636000"/>
          </a:xfrm>
          <a:prstGeom prst="rect">
            <a:avLst/>
          </a:prstGeom>
        </p:spPr>
      </p:pic>
      <p:sp>
        <p:nvSpPr>
          <p:cNvPr id="3" name="Rectangle 5"/>
          <p:cNvSpPr/>
          <p:nvPr/>
        </p:nvSpPr>
        <p:spPr>
          <a:xfrm>
            <a:off x="0" y="1677566"/>
            <a:ext cx="10239153" cy="3137498"/>
          </a:xfrm>
          <a:prstGeom prst="rect">
            <a:avLst/>
          </a:prstGeom>
          <a:solidFill>
            <a:srgbClr val="26262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96610" y="2651399"/>
            <a:ext cx="48184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Thank You!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                                         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8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228</Words>
  <Application>Microsoft Office PowerPoint</Application>
  <PresentationFormat>宽屏</PresentationFormat>
  <Paragraphs>127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Hiragino Sans GB W3</vt:lpstr>
      <vt:lpstr>Hiragino Sans GB W6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rockrollroger</dc:creator>
  <cp:lastModifiedBy>rockrollroger</cp:lastModifiedBy>
  <cp:revision>395</cp:revision>
  <dcterms:created xsi:type="dcterms:W3CDTF">2014-03-13T11:24:43Z</dcterms:created>
  <dcterms:modified xsi:type="dcterms:W3CDTF">2014-03-14T01:17:23Z</dcterms:modified>
</cp:coreProperties>
</file>