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6" r:id="rId3"/>
    <p:sldId id="268" r:id="rId4"/>
    <p:sldId id="265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CD9988-5B14-4146-81BC-84EE3D46EF24}" v="16" dt="2024-11-14T11:43:43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2581-BDF6-4E06-835F-78A37B9C59DB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DEB3-E8FC-40BE-868E-33D248468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2581-BDF6-4E06-835F-78A37B9C59DB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DEB3-E8FC-40BE-868E-33D248468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9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2581-BDF6-4E06-835F-78A37B9C59DB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DEB3-E8FC-40BE-868E-33D248468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52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2581-BDF6-4E06-835F-78A37B9C59DB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DEB3-E8FC-40BE-868E-33D248468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60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2581-BDF6-4E06-835F-78A37B9C59DB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DEB3-E8FC-40BE-868E-33D2484681B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9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2581-BDF6-4E06-835F-78A37B9C59DB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DEB3-E8FC-40BE-868E-33D248468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2581-BDF6-4E06-835F-78A37B9C59DB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DEB3-E8FC-40BE-868E-33D248468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3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2581-BDF6-4E06-835F-78A37B9C59DB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DEB3-E8FC-40BE-868E-33D248468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07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2581-BDF6-4E06-835F-78A37B9C59DB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DEB3-E8FC-40BE-868E-33D248468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15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2581-BDF6-4E06-835F-78A37B9C59DB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DEB3-E8FC-40BE-868E-33D2484681B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6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2581-BDF6-4E06-835F-78A37B9C59DB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EDEB3-E8FC-40BE-868E-33D248468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60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52581-BDF6-4E06-835F-78A37B9C59DB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EDEB3-E8FC-40BE-868E-33D248468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9BB4A-4275-C449-D3B5-CB8737645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Autofit/>
          </a:bodyPr>
          <a:lstStyle/>
          <a:p>
            <a:r>
              <a:rPr lang="ko-KR" altLang="en-US" sz="8000" dirty="0"/>
              <a:t>노래 맞추기 사이트</a:t>
            </a:r>
            <a:br>
              <a:rPr lang="en-US" altLang="ko-KR" sz="8000" dirty="0"/>
            </a:br>
            <a:r>
              <a:rPr lang="ko-KR" altLang="en-US" sz="8000" dirty="0"/>
              <a:t>중간발표 </a:t>
            </a:r>
          </a:p>
        </p:txBody>
      </p:sp>
    </p:spTree>
    <p:extLst>
      <p:ext uri="{BB962C8B-B14F-4D97-AF65-F5344CB8AC3E}">
        <p14:creationId xmlns:p14="http://schemas.microsoft.com/office/powerpoint/2010/main" val="711145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2715"/>
    </mc:Choice>
    <mc:Fallback>
      <p:transition spd="slow" advTm="10271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DC44C-254C-F323-3D2B-52E78EB0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F441A-4FBD-5403-D635-8FD3E0A58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/>
              <a:t>현재 진행 상황</a:t>
            </a:r>
            <a:endParaRPr lang="en-US" altLang="ko-KR" sz="6000" dirty="0"/>
          </a:p>
          <a:p>
            <a:r>
              <a:rPr lang="ko-KR" altLang="en-US" sz="6000" dirty="0"/>
              <a:t>개선한 내용</a:t>
            </a:r>
            <a:endParaRPr lang="en-US" altLang="ko-KR" sz="6000" dirty="0"/>
          </a:p>
          <a:p>
            <a:r>
              <a:rPr lang="ko-KR" altLang="en-US" sz="6000" dirty="0"/>
              <a:t>향후 계획</a:t>
            </a:r>
            <a:endParaRPr lang="en-US" altLang="ko-KR" sz="6000" dirty="0"/>
          </a:p>
          <a:p>
            <a:r>
              <a:rPr lang="en-US" altLang="ko-KR" sz="6000" dirty="0"/>
              <a:t>Q&amp;A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4916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B5B14-6509-28C0-BB0E-54E61E14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ko-KR" altLang="en-US" sz="9600" dirty="0"/>
              <a:t>현재 진행 상황</a:t>
            </a:r>
          </a:p>
        </p:txBody>
      </p:sp>
    </p:spTree>
    <p:extLst>
      <p:ext uri="{BB962C8B-B14F-4D97-AF65-F5344CB8AC3E}">
        <p14:creationId xmlns:p14="http://schemas.microsoft.com/office/powerpoint/2010/main" val="385703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화면 녹화 1">
            <a:hlinkClick r:id="" action="ppaction://media"/>
            <a:extLst>
              <a:ext uri="{FF2B5EF4-FFF2-40B4-BE49-F238E27FC236}">
                <a16:creationId xmlns:a16="http://schemas.microsoft.com/office/drawing/2014/main" id="{762D86D6-7984-4CCF-D0D6-075DDC2587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87048" y="666851"/>
            <a:ext cx="7017904" cy="552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46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515"/>
    </mc:Choice>
    <mc:Fallback>
      <p:transition spd="slow" advTm="295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51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192FF-C63A-44CF-E277-EDDA931D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AC28F9-9DF4-5BC1-BAE5-FD188C26A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노래 듣고 맞추기에서 노래 가사 보고 맞추기로 변경</a:t>
            </a:r>
            <a:endParaRPr lang="en-US" altLang="ko-KR" sz="4800" dirty="0"/>
          </a:p>
          <a:p>
            <a:r>
              <a:rPr lang="ko-KR" altLang="en-US" sz="4800" dirty="0"/>
              <a:t>소폭의 </a:t>
            </a:r>
            <a:r>
              <a:rPr lang="en-US" altLang="ko-KR" sz="4800" dirty="0"/>
              <a:t>UI</a:t>
            </a:r>
            <a:r>
              <a:rPr lang="ko-KR" altLang="en-US" sz="4800" dirty="0"/>
              <a:t>개선</a:t>
            </a:r>
            <a:endParaRPr lang="en-US" altLang="ko-KR" sz="4800" dirty="0"/>
          </a:p>
          <a:p>
            <a:r>
              <a:rPr lang="ko-KR" altLang="en-US" sz="4800" dirty="0" err="1"/>
              <a:t>엔터키를</a:t>
            </a:r>
            <a:r>
              <a:rPr lang="ko-KR" altLang="en-US" sz="4800" dirty="0"/>
              <a:t> 누르면 제출</a:t>
            </a:r>
            <a:r>
              <a:rPr lang="en-US" altLang="ko-KR" sz="4800" dirty="0"/>
              <a:t>, </a:t>
            </a:r>
            <a:r>
              <a:rPr lang="ko-KR" altLang="en-US" sz="4800" dirty="0"/>
              <a:t>스페이스바를 누르면 건너뛰기 기능 추가</a:t>
            </a:r>
          </a:p>
        </p:txBody>
      </p:sp>
    </p:spTree>
    <p:extLst>
      <p:ext uri="{BB962C8B-B14F-4D97-AF65-F5344CB8AC3E}">
        <p14:creationId xmlns:p14="http://schemas.microsoft.com/office/powerpoint/2010/main" val="404699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CFCA9-65F0-5802-A3AB-CA8195B6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ABCF5-4042-5319-A481-3B86A65B4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99616"/>
            <a:ext cx="10972800" cy="4525963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노래를 무작위로 나오게 할 계획</a:t>
            </a:r>
            <a:endParaRPr lang="en-US" altLang="ko-KR" sz="4800" dirty="0"/>
          </a:p>
          <a:p>
            <a:r>
              <a:rPr lang="ko-KR" altLang="en-US" sz="4800" dirty="0"/>
              <a:t>연속으로 맞출 시 추가점수</a:t>
            </a:r>
            <a:r>
              <a:rPr lang="en-US" altLang="ko-KR" sz="4800" dirty="0"/>
              <a:t>(</a:t>
            </a:r>
            <a:r>
              <a:rPr lang="ko-KR" altLang="en-US" sz="4800" dirty="0"/>
              <a:t>콤보 시스템</a:t>
            </a:r>
            <a:r>
              <a:rPr lang="en-US" altLang="ko-KR" sz="4800" dirty="0"/>
              <a:t>) </a:t>
            </a:r>
            <a:r>
              <a:rPr lang="ko-KR" altLang="en-US" sz="4800" dirty="0"/>
              <a:t>도입 예정</a:t>
            </a:r>
            <a:endParaRPr lang="en-US" altLang="ko-KR" sz="4800" dirty="0"/>
          </a:p>
          <a:p>
            <a:r>
              <a:rPr lang="ko-KR" altLang="en-US" sz="4800" dirty="0"/>
              <a:t>오답을 입력 시 그래픽 효과 도입 예정</a:t>
            </a:r>
            <a:endParaRPr lang="en-US" altLang="ko-KR" sz="4800" dirty="0"/>
          </a:p>
          <a:p>
            <a:r>
              <a:rPr lang="ko-KR" altLang="en-US" sz="4800" dirty="0"/>
              <a:t>심심한 </a:t>
            </a:r>
            <a:r>
              <a:rPr lang="en-US" altLang="ko-KR" sz="4800" dirty="0"/>
              <a:t>UI </a:t>
            </a:r>
            <a:r>
              <a:rPr lang="ko-KR" altLang="en-US" sz="4800" dirty="0"/>
              <a:t>개선 예정</a:t>
            </a:r>
          </a:p>
        </p:txBody>
      </p:sp>
    </p:spTree>
    <p:extLst>
      <p:ext uri="{BB962C8B-B14F-4D97-AF65-F5344CB8AC3E}">
        <p14:creationId xmlns:p14="http://schemas.microsoft.com/office/powerpoint/2010/main" val="74466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C3AC2-01E0-244D-0678-4BDC6322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en-US" altLang="ko-KR" sz="15000" dirty="0"/>
              <a:t>Q&amp;A</a:t>
            </a:r>
            <a:endParaRPr lang="ko-KR" altLang="en-US" sz="15000" dirty="0"/>
          </a:p>
        </p:txBody>
      </p:sp>
    </p:spTree>
    <p:extLst>
      <p:ext uri="{BB962C8B-B14F-4D97-AF65-F5344CB8AC3E}">
        <p14:creationId xmlns:p14="http://schemas.microsoft.com/office/powerpoint/2010/main" val="2259307265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79</TotalTime>
  <Words>72</Words>
  <Application>Microsoft Office PowerPoint</Application>
  <PresentationFormat>와이드스크린</PresentationFormat>
  <Paragraphs>17</Paragraphs>
  <Slides>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Tw Cen MT</vt:lpstr>
      <vt:lpstr>Wingdings 3</vt:lpstr>
      <vt:lpstr>New_Simple01</vt:lpstr>
      <vt:lpstr>노래 맞추기 사이트 중간발표 </vt:lpstr>
      <vt:lpstr>목차</vt:lpstr>
      <vt:lpstr>현재 진행 상황</vt:lpstr>
      <vt:lpstr>PowerPoint 프레젠테이션</vt:lpstr>
      <vt:lpstr>개선한 내용</vt:lpstr>
      <vt:lpstr>향후 계획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영혁 김</dc:creator>
  <cp:lastModifiedBy>영혁 김</cp:lastModifiedBy>
  <cp:revision>3</cp:revision>
  <dcterms:created xsi:type="dcterms:W3CDTF">2024-11-14T11:09:43Z</dcterms:created>
  <dcterms:modified xsi:type="dcterms:W3CDTF">2024-11-14T12:33:17Z</dcterms:modified>
</cp:coreProperties>
</file>