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8" r:id="rId4"/>
    <p:sldId id="265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D9988-5B14-4146-81BC-84EE3D46EF24}" v="16" dt="2024-11-14T11:43:4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2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5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2581-BDF6-4E06-835F-78A37B9C59DB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B9BB4A-4275-C449-D3B5-CB873764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8000" dirty="0"/>
              <a:t>노래 맞추기 사이트</a:t>
            </a:r>
            <a:r>
              <a:rPr lang="en-US" altLang="ko-KR" sz="8000" dirty="0"/>
              <a:t/>
            </a:r>
            <a:br>
              <a:rPr lang="en-US" altLang="ko-KR" sz="8000" dirty="0"/>
            </a:br>
            <a:r>
              <a:rPr lang="ko-KR" altLang="en-US" sz="8000" dirty="0"/>
              <a:t>중간발표 </a:t>
            </a:r>
          </a:p>
        </p:txBody>
      </p:sp>
    </p:spTree>
    <p:extLst>
      <p:ext uri="{BB962C8B-B14F-4D97-AF65-F5344CB8AC3E}">
        <p14:creationId xmlns:p14="http://schemas.microsoft.com/office/powerpoint/2010/main" val="7111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15"/>
    </mc:Choice>
    <mc:Fallback xmlns="">
      <p:transition spd="slow" advTm="1027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5DC44C-254C-F323-3D2B-52E78EB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1F441A-4FBD-5403-D635-8FD3E0A5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현재 진행 상황</a:t>
            </a:r>
            <a:endParaRPr lang="en-US" altLang="ko-KR" sz="6000" dirty="0"/>
          </a:p>
          <a:p>
            <a:r>
              <a:rPr lang="ko-KR" altLang="en-US" sz="6000" dirty="0"/>
              <a:t>개선한 내용</a:t>
            </a:r>
            <a:endParaRPr lang="en-US" altLang="ko-KR" sz="6000" dirty="0"/>
          </a:p>
          <a:p>
            <a:r>
              <a:rPr lang="ko-KR" altLang="en-US" sz="6000" dirty="0"/>
              <a:t>향후 계획</a:t>
            </a:r>
            <a:endParaRPr lang="en-US" altLang="ko-KR" sz="6000" dirty="0"/>
          </a:p>
          <a:p>
            <a:r>
              <a:rPr lang="en-US" altLang="ko-KR" sz="6000" dirty="0"/>
              <a:t>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91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FB5B14-6509-28C0-BB0E-54E61E1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/>
              <a:t>현재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8570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화면 녹화 1">
            <a:hlinkClick r:id="" action="ppaction://media"/>
            <a:extLst>
              <a:ext uri="{FF2B5EF4-FFF2-40B4-BE49-F238E27FC236}">
                <a16:creationId xmlns:a16="http://schemas.microsoft.com/office/drawing/2014/main" xmlns="" id="{762D86D6-7984-4CCF-D0D6-075DDC2587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7048" y="666851"/>
            <a:ext cx="7017904" cy="55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15"/>
    </mc:Choice>
    <mc:Fallback xmlns="">
      <p:transition spd="slow" advTm="29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C192FF-C63A-44CF-E277-EDDA931D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AC28F9-9DF4-5BC1-BAE5-FD188C26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노래 듣고 맞추기에서 노래 가사 보고 맞추기로 변경</a:t>
            </a:r>
            <a:endParaRPr lang="en-US" altLang="ko-KR" sz="4800" dirty="0"/>
          </a:p>
          <a:p>
            <a:r>
              <a:rPr lang="ko-KR" altLang="en-US" sz="4800" dirty="0"/>
              <a:t>소폭의 </a:t>
            </a:r>
            <a:r>
              <a:rPr lang="en-US" altLang="ko-KR" sz="4800" dirty="0"/>
              <a:t>UI</a:t>
            </a:r>
            <a:r>
              <a:rPr lang="ko-KR" altLang="en-US" sz="4800" dirty="0"/>
              <a:t>개선</a:t>
            </a:r>
            <a:endParaRPr lang="en-US" altLang="ko-KR" sz="4800" dirty="0"/>
          </a:p>
          <a:p>
            <a:r>
              <a:rPr lang="ko-KR" altLang="en-US" sz="4800" dirty="0" err="1"/>
              <a:t>엔터키를</a:t>
            </a:r>
            <a:r>
              <a:rPr lang="ko-KR" altLang="en-US" sz="4800" dirty="0"/>
              <a:t> 누르면 제출</a:t>
            </a:r>
            <a:r>
              <a:rPr lang="en-US" altLang="ko-KR" sz="4800" dirty="0"/>
              <a:t>, </a:t>
            </a:r>
            <a:r>
              <a:rPr lang="ko-KR" altLang="en-US" sz="4800" dirty="0"/>
              <a:t>스페이스바를 누르면 건너뛰기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0469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2CFCA9-65F0-5802-A3AB-CA8195B6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EABCF5-4042-5319-A481-3B86A65B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노래를 무작위로 나오게 할 계획</a:t>
            </a:r>
            <a:endParaRPr lang="en-US" altLang="ko-KR" sz="4800" dirty="0"/>
          </a:p>
          <a:p>
            <a:r>
              <a:rPr lang="ko-KR" altLang="en-US" sz="4800" dirty="0"/>
              <a:t>연속으로 맞출 시 추가점수</a:t>
            </a:r>
            <a:r>
              <a:rPr lang="en-US" altLang="ko-KR" sz="4800" dirty="0"/>
              <a:t>(</a:t>
            </a:r>
            <a:r>
              <a:rPr lang="ko-KR" altLang="en-US" sz="4800" dirty="0"/>
              <a:t>콤보 시스템</a:t>
            </a:r>
            <a:r>
              <a:rPr lang="en-US" altLang="ko-KR" sz="4800" dirty="0"/>
              <a:t>) </a:t>
            </a:r>
            <a:r>
              <a:rPr lang="ko-KR" altLang="en-US" sz="4800" dirty="0"/>
              <a:t>도입 예정</a:t>
            </a:r>
            <a:endParaRPr lang="en-US" altLang="ko-KR" sz="4800" dirty="0"/>
          </a:p>
          <a:p>
            <a:r>
              <a:rPr lang="ko-KR" altLang="en-US" sz="4800" dirty="0"/>
              <a:t>오답을 입력 시 그래픽 효과 도입 예정</a:t>
            </a:r>
            <a:endParaRPr lang="en-US" altLang="ko-KR" sz="4800" dirty="0"/>
          </a:p>
          <a:p>
            <a:r>
              <a:rPr lang="ko-KR" altLang="en-US" sz="4800" dirty="0"/>
              <a:t>심심한 </a:t>
            </a:r>
            <a:r>
              <a:rPr lang="en-US" altLang="ko-KR" sz="4800" dirty="0"/>
              <a:t>UI </a:t>
            </a:r>
            <a:r>
              <a:rPr lang="ko-KR" altLang="en-US" sz="4800" dirty="0"/>
              <a:t>개선 예정</a:t>
            </a:r>
          </a:p>
        </p:txBody>
      </p:sp>
    </p:spTree>
    <p:extLst>
      <p:ext uri="{BB962C8B-B14F-4D97-AF65-F5344CB8AC3E}">
        <p14:creationId xmlns:p14="http://schemas.microsoft.com/office/powerpoint/2010/main" val="7446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FC3AC2-01E0-244D-0678-4BDC632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altLang="ko-KR" sz="15000" dirty="0"/>
              <a:t>Q&amp;A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22593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81</TotalTime>
  <Words>66</Words>
  <Application>Microsoft Office PowerPoint</Application>
  <PresentationFormat>사용자 지정</PresentationFormat>
  <Paragraphs>17</Paragraphs>
  <Slides>7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New_Simple01</vt:lpstr>
      <vt:lpstr>노래 맞추기 사이트 중간발표 </vt:lpstr>
      <vt:lpstr>목차</vt:lpstr>
      <vt:lpstr>현재 진행 상황</vt:lpstr>
      <vt:lpstr>PowerPoint 프레젠테이션</vt:lpstr>
      <vt:lpstr>개선한 내용</vt:lpstr>
      <vt:lpstr>향후 계획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노래 맞추기 사이트 중간발표 </dc:title>
  <dc:creator>영혁 김</dc:creator>
  <cp:lastModifiedBy>hp</cp:lastModifiedBy>
  <cp:revision>4</cp:revision>
  <dcterms:created xsi:type="dcterms:W3CDTF">2024-11-14T11:09:43Z</dcterms:created>
  <dcterms:modified xsi:type="dcterms:W3CDTF">2024-11-15T04:26:49Z</dcterms:modified>
</cp:coreProperties>
</file>