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57" r:id="rId4"/>
    <p:sldId id="261" r:id="rId5"/>
    <p:sldId id="260" r:id="rId6"/>
    <p:sldId id="258" r:id="rId7"/>
    <p:sldId id="263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00"/>
    <a:srgbClr val="FF01DB"/>
    <a:srgbClr val="00FF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6" autoAdjust="0"/>
    <p:restoredTop sz="94618" autoAdjust="0"/>
  </p:normalViewPr>
  <p:slideViewPr>
    <p:cSldViewPr>
      <p:cViewPr varScale="1">
        <p:scale>
          <a:sx n="87" d="100"/>
          <a:sy n="87" d="100"/>
        </p:scale>
        <p:origin x="2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251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7F190E-ABF2-496D-86A1-78F556A84C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7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17960-8494-4269-9E16-6C22CA0A925B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0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D6C89-C66D-42B0-A55E-6E11F0AAF767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8807-EC57-4F6C-A530-41136778D2DC}" type="slidenum">
              <a:rPr lang="en-US"/>
              <a:pPr/>
              <a:t>6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7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188913"/>
            <a:ext cx="5003800" cy="750887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981075"/>
            <a:ext cx="5003800" cy="503238"/>
          </a:xfrm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8250" y="188913"/>
            <a:ext cx="1565275" cy="5326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0" y="188913"/>
            <a:ext cx="4546600" cy="5326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0" y="836613"/>
            <a:ext cx="3055938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836613"/>
            <a:ext cx="3055937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188913"/>
            <a:ext cx="58324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836613"/>
            <a:ext cx="6264275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2"/>
            <a:r>
              <a:rPr lang="ru-RU" smtClean="0"/>
              <a:t>Fifth level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lue-wale-suicide-game_7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4191000" y="2312963"/>
            <a:ext cx="2461121" cy="1368370"/>
          </a:xfrm>
          <a:prstGeom prst="rect">
            <a:avLst/>
          </a:prstGeom>
        </p:spPr>
      </p:pic>
      <p:pic>
        <p:nvPicPr>
          <p:cNvPr id="13" name="Picture 12" descr="coc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7820" y="2311104"/>
            <a:ext cx="1981200" cy="1981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152400"/>
            <a:ext cx="8610600" cy="5977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Plain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solidFill>
                    <a:srgbClr val="FFFF00"/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j-ea"/>
                <a:cs typeface="Consolas" pitchFamily="49" charset="0"/>
              </a:rPr>
              <a:t>Communication-</a:t>
            </a:r>
            <a:r>
              <a:rPr kumimoji="0" lang="en-US" sz="2400" b="1" i="0" u="none" strike="noStrike" kern="0" cap="none" spc="0" normalizeH="0" noProof="0" dirty="0" smtClean="0">
                <a:ln>
                  <a:solidFill>
                    <a:srgbClr val="FFFF00"/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j-ea"/>
                <a:cs typeface="Consolas" pitchFamily="49" charset="0"/>
              </a:rPr>
              <a:t> How gaming affected the society</a:t>
            </a:r>
            <a:endParaRPr kumimoji="0" lang="en-US" sz="2400" b="1" i="0" u="none" strike="noStrike" kern="0" cap="none" spc="0" normalizeH="0" baseline="0" noProof="0" dirty="0">
              <a:ln>
                <a:solidFill>
                  <a:srgbClr val="FFFF00"/>
                </a:solidFill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j-ea"/>
              <a:cs typeface="Consolas" pitchFamily="49" charset="0"/>
            </a:endParaRPr>
          </a:p>
        </p:txBody>
      </p:sp>
      <p:pic>
        <p:nvPicPr>
          <p:cNvPr id="9" name="Picture 8" descr="CoD-Hub_Nav_Keyar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133600"/>
            <a:ext cx="1676400" cy="1676400"/>
          </a:xfrm>
          <a:prstGeom prst="rect">
            <a:avLst/>
          </a:prstGeom>
        </p:spPr>
      </p:pic>
      <p:pic>
        <p:nvPicPr>
          <p:cNvPr id="10" name="Picture 9" descr="DOTA-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" y="838200"/>
            <a:ext cx="2167264" cy="1219200"/>
          </a:xfrm>
          <a:prstGeom prst="rect">
            <a:avLst/>
          </a:prstGeom>
        </p:spPr>
      </p:pic>
      <p:pic>
        <p:nvPicPr>
          <p:cNvPr id="12" name="Picture 11" descr="unna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1800" y="4495800"/>
            <a:ext cx="2133600" cy="2133600"/>
          </a:xfrm>
          <a:prstGeom prst="rect">
            <a:avLst/>
          </a:prstGeom>
        </p:spPr>
      </p:pic>
      <p:pic>
        <p:nvPicPr>
          <p:cNvPr id="14" name="Picture 13" descr="20161224_xmc70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91000" y="838200"/>
            <a:ext cx="4343400" cy="1337023"/>
          </a:xfrm>
          <a:prstGeom prst="rect">
            <a:avLst/>
          </a:prstGeom>
        </p:spPr>
      </p:pic>
      <p:pic>
        <p:nvPicPr>
          <p:cNvPr id="15" name="Picture 14" descr="watchdogs-us-esrb-wiiujpg-e95449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38400" y="1143000"/>
            <a:ext cx="1524000" cy="21485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5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981200"/>
            <a:ext cx="7391400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omic Sans MS" panose="030F0702030302020204" pitchFamily="66" charset="0"/>
              <a:buChar char="¥"/>
            </a:pPr>
            <a:r>
              <a:rPr lang="en-IN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So,</a:t>
            </a:r>
            <a:r>
              <a:rPr lang="en-IN" sz="2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IN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what’s</a:t>
            </a:r>
            <a:r>
              <a:rPr lang="en-IN" sz="2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IN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GAMING?</a:t>
            </a:r>
          </a:p>
          <a:p>
            <a:pPr marL="742950" lvl="1" indent="-285750">
              <a:buFont typeface="Comic Sans MS" panose="030F0702030302020204" pitchFamily="66" charset="0"/>
              <a:buChar char="¥"/>
            </a:pPr>
            <a:endParaRPr lang="en-IN" sz="2800" b="1" dirty="0" smtClean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marL="285750" lvl="1" indent="-285750">
              <a:buFont typeface="Comic Sans MS" panose="030F0702030302020204" pitchFamily="66" charset="0"/>
              <a:buChar char="¥"/>
            </a:pPr>
            <a:r>
              <a:rPr lang="en-IN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BIRTH</a:t>
            </a:r>
            <a:r>
              <a:rPr lang="en-IN" sz="2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of</a:t>
            </a:r>
            <a:r>
              <a:rPr lang="en-IN" sz="2800" b="1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Gaming…</a:t>
            </a:r>
          </a:p>
          <a:p>
            <a:pPr marL="285750" indent="-285750">
              <a:buFont typeface="Comic Sans MS" panose="030F0702030302020204" pitchFamily="66" charset="0"/>
              <a:buChar char="¥"/>
            </a:pPr>
            <a:endParaRPr lang="en-IN" sz="2800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Comic Sans MS" panose="030F0702030302020204" pitchFamily="66" charset="0"/>
              <a:buChar char="¥"/>
            </a:pPr>
            <a:r>
              <a:rPr lang="en-IN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Types of Gaming.</a:t>
            </a:r>
          </a:p>
          <a:p>
            <a:pPr marL="285750" indent="-285750">
              <a:buFont typeface="Comic Sans MS" panose="030F0702030302020204" pitchFamily="66" charset="0"/>
              <a:buChar char="¥"/>
            </a:pPr>
            <a:endParaRPr lang="en-IN" sz="28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Comic Sans MS" panose="030F0702030302020204" pitchFamily="66" charset="0"/>
              <a:buChar char="¥"/>
            </a:pPr>
            <a:r>
              <a:rPr lang="en-IN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Effects of gaming.          </a:t>
            </a:r>
            <a:endParaRPr lang="en-IN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127305"/>
            <a:ext cx="422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Introduction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22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304ab3cd1db59a386365224a34ba2f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211733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6781800" cy="425798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B0F0"/>
                </a:solidFill>
                <a:latin typeface="Comic Sans MS" pitchFamily="66" charset="0"/>
              </a:rPr>
              <a:t>Our research is on how gaming affected the society over the years.</a:t>
            </a:r>
          </a:p>
          <a:p>
            <a:endParaRPr lang="en-US" sz="1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rgbClr val="FF9900"/>
                </a:solidFill>
                <a:latin typeface="Comic Sans MS" pitchFamily="66" charset="0"/>
              </a:rPr>
              <a:t>Research will focus on few aspects like how gaming evolve since it’s birth.</a:t>
            </a:r>
          </a:p>
          <a:p>
            <a:endParaRPr lang="en-US" sz="18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rgbClr val="00FF00"/>
                </a:solidFill>
                <a:latin typeface="Comic Sans MS" pitchFamily="66" charset="0"/>
              </a:rPr>
              <a:t>H</a:t>
            </a:r>
            <a:r>
              <a:rPr lang="en-US" sz="1800" dirty="0" smtClean="0">
                <a:solidFill>
                  <a:srgbClr val="00FF00"/>
                </a:solidFill>
                <a:latin typeface="Comic Sans MS" pitchFamily="66" charset="0"/>
              </a:rPr>
              <a:t>ow people reacted to the evolution and how it affected their lifestyle.</a:t>
            </a:r>
          </a:p>
          <a:p>
            <a:endParaRPr lang="en-US" sz="1800" dirty="0" smtClean="0">
              <a:solidFill>
                <a:srgbClr val="00FF00"/>
              </a:solidFill>
              <a:latin typeface="Comic Sans MS" pitchFamily="66" charset="0"/>
            </a:endParaRPr>
          </a:p>
          <a:p>
            <a:r>
              <a:rPr lang="en-US" sz="1800" dirty="0" smtClean="0">
                <a:solidFill>
                  <a:srgbClr val="FF01DB"/>
                </a:solidFill>
                <a:latin typeface="Comic Sans MS" pitchFamily="66" charset="0"/>
              </a:rPr>
              <a:t>How it affects behavior.</a:t>
            </a:r>
          </a:p>
          <a:p>
            <a:endParaRPr lang="en-US" sz="1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39140" y="232047"/>
            <a:ext cx="5275320" cy="89626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Objectives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iki-backgroun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8042" cy="6858000"/>
          </a:xfrm>
        </p:spPr>
      </p:pic>
      <p:sp>
        <p:nvSpPr>
          <p:cNvPr id="5" name="Rectangle 4"/>
          <p:cNvSpPr/>
          <p:nvPr/>
        </p:nvSpPr>
        <p:spPr>
          <a:xfrm rot="19207198">
            <a:off x="-1531712" y="846161"/>
            <a:ext cx="59485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Methodology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0" y="3255897"/>
            <a:ext cx="556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₻"/>
            </a:pPr>
            <a:r>
              <a:rPr lang="en-I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Conducting Surveys</a:t>
            </a:r>
          </a:p>
          <a:p>
            <a:r>
              <a:rPr lang="en-I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	</a:t>
            </a:r>
            <a:r>
              <a:rPr lang="en-I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#</a:t>
            </a:r>
            <a:r>
              <a:rPr lang="en-IN" sz="2000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Google </a:t>
            </a:r>
            <a:r>
              <a:rPr lang="en-IN" sz="20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forms</a:t>
            </a:r>
          </a:p>
          <a:p>
            <a:pPr marL="285750" indent="-285750">
              <a:buFont typeface="Arial" panose="020B0604020202020204" pitchFamily="34" charset="0"/>
              <a:buChar char="₻"/>
            </a:pPr>
            <a:endParaRPr lang="en-IN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₻"/>
            </a:pPr>
            <a:r>
              <a:rPr lang="en-I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Sample space</a:t>
            </a:r>
          </a:p>
          <a:p>
            <a:pPr marL="285750" indent="-285750">
              <a:buFont typeface="Arial" panose="020B0604020202020204" pitchFamily="34" charset="0"/>
              <a:buChar char="₻"/>
            </a:pPr>
            <a:endParaRPr lang="en-IN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₻"/>
            </a:pPr>
            <a:r>
              <a:rPr lang="en-IN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Target group</a:t>
            </a:r>
          </a:p>
          <a:p>
            <a:pPr marL="285750" indent="-285750">
              <a:buFont typeface="Arial" panose="020B0604020202020204" pitchFamily="34" charset="0"/>
              <a:buChar char="₻"/>
            </a:pPr>
            <a:endParaRPr lang="en-IN" sz="2000" dirty="0">
              <a:solidFill>
                <a:schemeClr val="accent2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₻"/>
            </a:pPr>
            <a:endParaRPr lang="en-IN" sz="2000" dirty="0">
              <a:solidFill>
                <a:schemeClr val="accent2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0397268_10203787297075561_42145350350399876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7745"/>
            <a:ext cx="9136416" cy="73417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 rot="21214654">
            <a:off x="3042321" y="-318730"/>
            <a:ext cx="565015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Evolution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+mj-ea"/>
              <a:cs typeface="+mj-cs"/>
            </a:endParaRPr>
          </a:p>
        </p:txBody>
      </p:sp>
      <p:pic>
        <p:nvPicPr>
          <p:cNvPr id="7" name="Content Placeholder 3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29571" y="821614"/>
            <a:ext cx="2517948" cy="13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50-ToyHallofFame-atari-2600-game-syste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08448" y="2530221"/>
            <a:ext cx="2214372" cy="1660779"/>
          </a:xfrm>
          <a:prstGeom prst="rect">
            <a:avLst/>
          </a:prstGeom>
        </p:spPr>
      </p:pic>
      <p:pic>
        <p:nvPicPr>
          <p:cNvPr id="9" name="Picture 8" descr="ps4-rhombox-cropped-1024x6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08462" y="4648200"/>
            <a:ext cx="2616580" cy="15331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0" y="836612"/>
            <a:ext cx="6264275" cy="5259387"/>
          </a:xfrm>
        </p:spPr>
        <p:txBody>
          <a:bodyPr/>
          <a:lstStyle/>
          <a:p>
            <a:pPr>
              <a:buFont typeface="Comic Sans MS" panose="030F0702030302020204" pitchFamily="66" charset="0"/>
              <a:buChar char="₼"/>
            </a:pPr>
            <a:endParaRPr lang="en-IN" dirty="0" smtClean="0">
              <a:latin typeface="Comic Sans MS" panose="030F0702030302020204" pitchFamily="66" charset="0"/>
            </a:endParaRPr>
          </a:p>
          <a:p>
            <a:pPr>
              <a:buFont typeface="Comic Sans MS" panose="030F0702030302020204" pitchFamily="66" charset="0"/>
              <a:buChar char="₼"/>
            </a:pPr>
            <a:r>
              <a:rPr lang="en-IN" dirty="0" smtClean="0">
                <a:latin typeface="Comic Sans MS" panose="030F0702030302020204" pitchFamily="66" charset="0"/>
              </a:rPr>
              <a:t>First Console :</a:t>
            </a:r>
          </a:p>
          <a:p>
            <a:pPr>
              <a:buFont typeface="Comic Sans MS" panose="030F0702030302020204" pitchFamily="66" charset="0"/>
              <a:buChar char="₼"/>
            </a:pPr>
            <a:endParaRPr lang="en-IN" dirty="0" smtClean="0">
              <a:latin typeface="Comic Sans MS" panose="030F0702030302020204" pitchFamily="66" charset="0"/>
            </a:endParaRPr>
          </a:p>
          <a:p>
            <a:pPr>
              <a:buFont typeface="Comic Sans MS" panose="030F0702030302020204" pitchFamily="66" charset="0"/>
              <a:buChar char="₼"/>
            </a:pPr>
            <a:endParaRPr lang="en-IN" dirty="0" smtClean="0">
              <a:latin typeface="Comic Sans MS" panose="030F0702030302020204" pitchFamily="66" charset="0"/>
            </a:endParaRPr>
          </a:p>
          <a:p>
            <a:pPr>
              <a:buFont typeface="Comic Sans MS" panose="030F0702030302020204" pitchFamily="66" charset="0"/>
              <a:buChar char="₼"/>
            </a:pPr>
            <a:r>
              <a:rPr lang="en-IN" dirty="0" smtClean="0">
                <a:latin typeface="Comic Sans MS" panose="030F0702030302020204" pitchFamily="66" charset="0"/>
              </a:rPr>
              <a:t>Better Versions : </a:t>
            </a:r>
          </a:p>
          <a:p>
            <a:pPr>
              <a:buFont typeface="Comic Sans MS" panose="030F0702030302020204" pitchFamily="66" charset="0"/>
              <a:buChar char="₼"/>
            </a:pPr>
            <a:endParaRPr lang="en-IN" dirty="0" smtClean="0">
              <a:latin typeface="Comic Sans MS" panose="030F0702030302020204" pitchFamily="66" charset="0"/>
            </a:endParaRPr>
          </a:p>
          <a:p>
            <a:pPr>
              <a:buFont typeface="Comic Sans MS" panose="030F0702030302020204" pitchFamily="66" charset="0"/>
              <a:buChar char="₼"/>
            </a:pPr>
            <a:endParaRPr lang="en-IN" dirty="0">
              <a:latin typeface="Comic Sans MS" panose="030F0702030302020204" pitchFamily="66" charset="0"/>
            </a:endParaRPr>
          </a:p>
          <a:p>
            <a:pPr>
              <a:buFont typeface="Comic Sans MS" panose="030F0702030302020204" pitchFamily="66" charset="0"/>
              <a:buChar char="₼"/>
            </a:pPr>
            <a:r>
              <a:rPr lang="en-IN" dirty="0" smtClean="0">
                <a:latin typeface="Comic Sans MS" panose="030F0702030302020204" pitchFamily="66" charset="0"/>
              </a:rPr>
              <a:t>Consoles Nowadays :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82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7056438" cy="719138"/>
          </a:xfrm>
        </p:spPr>
        <p:txBody>
          <a:bodyPr/>
          <a:lstStyle/>
          <a:p>
            <a:r>
              <a:rPr lang="en-US" sz="48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Hypothesis</a:t>
            </a:r>
            <a:endParaRPr lang="en-US" sz="4800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7800" y="1447800"/>
            <a:ext cx="6264275" cy="4678362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buFont typeface="Arial" panose="020B0604020202020204" pitchFamily="34" charset="0"/>
              <a:buChar char="₰"/>
            </a:pP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Gaming affects </a:t>
            </a:r>
            <a:r>
              <a:rPr lang="en-IN" dirty="0" smtClean="0">
                <a:latin typeface="Comic Sans MS" panose="030F0702030302020204" pitchFamily="66" charset="0"/>
              </a:rPr>
              <a:t>Brain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Arial" panose="020B0604020202020204" pitchFamily="34" charset="0"/>
              <a:buChar char="₰"/>
            </a:pPr>
            <a:endParaRPr lang="en-IN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₰"/>
            </a:pP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Gaming affects </a:t>
            </a:r>
            <a:r>
              <a:rPr lang="en-IN" dirty="0">
                <a:latin typeface="Comic Sans MS" panose="030F0702030302020204" pitchFamily="66" charset="0"/>
              </a:rPr>
              <a:t>Behaviour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Arial" panose="020B0604020202020204" pitchFamily="34" charset="0"/>
              <a:buChar char="₰"/>
            </a:pPr>
            <a:endParaRPr lang="en-IN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₰"/>
            </a:pP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Gaming  affects </a:t>
            </a:r>
            <a:r>
              <a:rPr lang="en-IN" dirty="0" smtClean="0">
                <a:latin typeface="Comic Sans MS" panose="030F0702030302020204" pitchFamily="66" charset="0"/>
              </a:rPr>
              <a:t>Lifestyle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</a:p>
          <a:p>
            <a:pPr>
              <a:buFont typeface="Arial" panose="020B0604020202020204" pitchFamily="34" charset="0"/>
              <a:buChar char="₰"/>
            </a:pPr>
            <a:endParaRPr lang="en-IN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₰"/>
            </a:pP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Gaming is </a:t>
            </a:r>
            <a:r>
              <a:rPr lang="en-IN" dirty="0" smtClean="0">
                <a:latin typeface="Comic Sans MS" panose="030F0702030302020204" pitchFamily="66" charset="0"/>
              </a:rPr>
              <a:t>Useful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₰"/>
            </a:pPr>
            <a:endParaRPr lang="en-IN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₰"/>
            </a:pP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omb-Raider-1080p-Wallpap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6" name="Subtitle 2"/>
          <p:cNvSpPr txBox="1">
            <a:spLocks/>
          </p:cNvSpPr>
          <p:nvPr/>
        </p:nvSpPr>
        <p:spPr bwMode="auto">
          <a:xfrm>
            <a:off x="2514600" y="2590800"/>
            <a:ext cx="6264275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                 </a:t>
            </a:r>
            <a:r>
              <a:rPr lang="en-US" b="1" u="sng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Group-5   </a:t>
            </a:r>
          </a:p>
          <a:p>
            <a:pPr marL="0" indent="0">
              <a:buFontTx/>
              <a:buNone/>
              <a:defRPr/>
            </a:pPr>
            <a:r>
              <a:rPr lang="en-US" b="1" u="sng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Enrolment ID</a:t>
            </a: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       </a:t>
            </a:r>
            <a:r>
              <a:rPr lang="en-US" b="1" u="sng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NAME</a:t>
            </a:r>
          </a:p>
          <a:p>
            <a:pPr marL="0" indent="0">
              <a:buFontTx/>
              <a:buNone/>
              <a:defRPr/>
            </a:pP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16103452          </a:t>
            </a:r>
            <a:r>
              <a:rPr lang="en-US" b="1" kern="0" dirty="0" err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Maharshee</a:t>
            </a: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 Swain       16103463          </a:t>
            </a:r>
            <a:r>
              <a:rPr lang="en-US" b="1" kern="0" dirty="0" err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Jaydeep</a:t>
            </a: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 </a:t>
            </a:r>
            <a:r>
              <a:rPr lang="en-US" b="1" kern="0" dirty="0" err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Nakrani</a:t>
            </a: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16103464          </a:t>
            </a:r>
            <a:r>
              <a:rPr lang="en-US" b="1" kern="0" dirty="0" err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Yaksh</a:t>
            </a: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Patel</a:t>
            </a:r>
          </a:p>
          <a:p>
            <a:pPr marL="0" indent="0">
              <a:buFontTx/>
              <a:buNone/>
              <a:defRPr/>
            </a:pP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16103475           Raj Patel</a:t>
            </a:r>
          </a:p>
          <a:p>
            <a:pPr marL="0" indent="0">
              <a:buFontTx/>
              <a:buNone/>
              <a:defRPr/>
            </a:pP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16103489           </a:t>
            </a:r>
            <a:r>
              <a:rPr lang="en-US" b="1" kern="0" dirty="0" err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Rutvij</a:t>
            </a: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</a:t>
            </a:r>
            <a:r>
              <a:rPr lang="en-US" b="1" kern="0" dirty="0" err="1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Panot</a:t>
            </a:r>
            <a:r>
              <a:rPr lang="en-US" b="1" kern="0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Stencil" panose="040409050D0802020404" pitchFamily="82" charset="0"/>
              </a:rPr>
              <a:t>             </a:t>
            </a:r>
            <a:endParaRPr lang="en-US" b="1" kern="0" dirty="0">
              <a:ln>
                <a:solidFill>
                  <a:srgbClr val="FFFF00"/>
                </a:solidFill>
              </a:ln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Stencil" panose="040409050D0802020404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 rot="19660480">
            <a:off x="74409" y="1089957"/>
            <a:ext cx="38866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4D4D4D"/>
      </a:dk2>
      <a:lt2>
        <a:srgbClr val="777777"/>
      </a:lt2>
      <a:accent1>
        <a:srgbClr val="969696"/>
      </a:accent1>
      <a:accent2>
        <a:srgbClr val="C0C0C0"/>
      </a:accent2>
      <a:accent3>
        <a:srgbClr val="FFFFFF"/>
      </a:accent3>
      <a:accent4>
        <a:srgbClr val="404040"/>
      </a:accent4>
      <a:accent5>
        <a:srgbClr val="C9C9C9"/>
      </a:accent5>
      <a:accent6>
        <a:srgbClr val="AEAEAE"/>
      </a:accent6>
      <a:hlink>
        <a:srgbClr val="CC00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223</TotalTime>
  <Words>125</Words>
  <Application>Microsoft Office PowerPoint</Application>
  <PresentationFormat>On-screen Show (4:3)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Comic Sans MS</vt:lpstr>
      <vt:lpstr>Consolas</vt:lpstr>
      <vt:lpstr>Stencil</vt:lpstr>
      <vt:lpstr>template</vt:lpstr>
      <vt:lpstr>PowerPoint Presentation</vt:lpstr>
      <vt:lpstr>PowerPoint Presentation</vt:lpstr>
      <vt:lpstr>Objectives</vt:lpstr>
      <vt:lpstr>PowerPoint Presentation</vt:lpstr>
      <vt:lpstr>PowerPoint Presentation</vt:lpstr>
      <vt:lpstr>Hypothesis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YUGA</dc:creator>
  <cp:lastModifiedBy>Mayur Shah</cp:lastModifiedBy>
  <cp:revision>25</cp:revision>
  <dcterms:created xsi:type="dcterms:W3CDTF">2017-09-17T07:34:04Z</dcterms:created>
  <dcterms:modified xsi:type="dcterms:W3CDTF">2017-09-19T07:48:36Z</dcterms:modified>
</cp:coreProperties>
</file>