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36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1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1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1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9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8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32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32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ESFP – 2</a:t>
            </a:r>
            <a:r>
              <a:rPr lang="en-IN"/>
              <a:t/>
            </a:r>
            <a:br>
              <a:rPr lang="en-IN"/>
            </a:br>
            <a:r>
              <a:rPr lang="en-IN" smtClean="0"/>
              <a:t>PROJECT NAME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Waste Management System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CREATED BY:-</a:t>
            </a:r>
          </a:p>
          <a:p>
            <a:r>
              <a:rPr lang="en-IN" dirty="0" smtClean="0"/>
              <a:t>YASH 		   		 (18162101026)</a:t>
            </a:r>
          </a:p>
          <a:p>
            <a:r>
              <a:rPr lang="en-IN" dirty="0" smtClean="0"/>
              <a:t>ANIL  		    		 (18162101027)</a:t>
            </a:r>
          </a:p>
          <a:p>
            <a:r>
              <a:rPr lang="en-IN" dirty="0" smtClean="0"/>
              <a:t>HARSHVARDHAN    (18162101028)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8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CLASS WMS</a:t>
            </a:r>
          </a:p>
          <a:p>
            <a:pPr marL="457200" indent="-457200">
              <a:buAutoNum type="arabicPeriod"/>
            </a:pPr>
            <a:r>
              <a:rPr lang="en-US" dirty="0" smtClean="0"/>
              <a:t>STORE THE DATA IN GIVEN DATA-BASE</a:t>
            </a:r>
          </a:p>
          <a:p>
            <a:pPr marL="0" indent="0">
              <a:buNone/>
            </a:pPr>
            <a:r>
              <a:rPr lang="en-US" dirty="0"/>
              <a:t>	EX </a:t>
            </a:r>
            <a:r>
              <a:rPr lang="en-US" dirty="0" smtClean="0"/>
              <a:t>:- </a:t>
            </a:r>
            <a:r>
              <a:rPr lang="en-US" dirty="0"/>
              <a:t>house no, </a:t>
            </a:r>
            <a:r>
              <a:rPr lang="en-US" dirty="0" smtClean="0"/>
              <a:t>street _ no</a:t>
            </a:r>
            <a:r>
              <a:rPr lang="en-US" dirty="0"/>
              <a:t>, area/locality, city, district, state, date, </a:t>
            </a:r>
            <a:r>
              <a:rPr lang="en-US" dirty="0" smtClean="0"/>
              <a:t>			  </a:t>
            </a:r>
            <a:r>
              <a:rPr lang="en-US" dirty="0" smtClean="0"/>
              <a:t>waste _ 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smtClean="0"/>
              <a:t> void get _ data</a:t>
            </a:r>
            <a:r>
              <a:rPr lang="en-US" dirty="0" smtClean="0"/>
              <a:t>() : - store the information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smtClean="0"/>
              <a:t> void put _ data(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/>
              <a:t>:- Display to store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r>
              <a:rPr lang="en-US" dirty="0" smtClean="0"/>
              <a:t>4.   Then display for State Name with use for switch case, for loop and if        	loop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  After </a:t>
            </a:r>
            <a:r>
              <a:rPr lang="en-US" dirty="0" smtClean="0"/>
              <a:t>given condition we flow the </a:t>
            </a:r>
            <a:r>
              <a:rPr lang="en-US" dirty="0" err="1" smtClean="0"/>
              <a:t>the</a:t>
            </a:r>
            <a:r>
              <a:rPr lang="en-US" dirty="0" smtClean="0"/>
              <a:t> step.</a:t>
            </a:r>
          </a:p>
        </p:txBody>
      </p:sp>
    </p:spTree>
    <p:extLst>
      <p:ext uri="{BB962C8B-B14F-4D97-AF65-F5344CB8AC3E}">
        <p14:creationId xmlns:p14="http://schemas.microsoft.com/office/powerpoint/2010/main" val="4169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4800" dirty="0" err="1"/>
              <a:t>cout</a:t>
            </a:r>
            <a:r>
              <a:rPr lang="en-IN" sz="4800" dirty="0"/>
              <a:t>&lt;&lt;"1 for street no 3 and Delhi city"&lt;&lt;</a:t>
            </a:r>
            <a:r>
              <a:rPr lang="en-IN" sz="4800" dirty="0" err="1"/>
              <a:t>endl</a:t>
            </a:r>
            <a:r>
              <a:rPr lang="en-IN" sz="4800" dirty="0"/>
              <a:t>;</a:t>
            </a:r>
          </a:p>
          <a:p>
            <a:pPr marL="0" indent="0">
              <a:buNone/>
            </a:pPr>
            <a:r>
              <a:rPr lang="en-IN" sz="4800" dirty="0"/>
              <a:t>    </a:t>
            </a:r>
            <a:r>
              <a:rPr lang="en-IN" sz="4800" dirty="0" err="1"/>
              <a:t>cout</a:t>
            </a:r>
            <a:r>
              <a:rPr lang="en-IN" sz="4800" dirty="0"/>
              <a:t>&lt;&lt;"2 for waste type is wet and </a:t>
            </a:r>
            <a:r>
              <a:rPr lang="en-IN" sz="4800" dirty="0" err="1"/>
              <a:t>quanity</a:t>
            </a:r>
            <a:r>
              <a:rPr lang="en-IN" sz="4800" dirty="0"/>
              <a:t> is 2kgs"&lt;&lt;</a:t>
            </a:r>
            <a:r>
              <a:rPr lang="en-IN" sz="4800" dirty="0" err="1"/>
              <a:t>endl</a:t>
            </a:r>
            <a:r>
              <a:rPr lang="en-IN" sz="4800" dirty="0"/>
              <a:t>;</a:t>
            </a:r>
          </a:p>
          <a:p>
            <a:pPr marL="0" indent="0">
              <a:buNone/>
            </a:pPr>
            <a:r>
              <a:rPr lang="en-IN" sz="4800" dirty="0"/>
              <a:t>    </a:t>
            </a:r>
            <a:r>
              <a:rPr lang="en-IN" sz="4800" dirty="0" err="1"/>
              <a:t>cout</a:t>
            </a:r>
            <a:r>
              <a:rPr lang="en-IN" sz="4800" dirty="0"/>
              <a:t>&lt;&lt;"3 for houses in state Gujarat and dry type waste"&lt;&lt;</a:t>
            </a:r>
            <a:r>
              <a:rPr lang="en-IN" sz="4800" dirty="0" err="1"/>
              <a:t>endl</a:t>
            </a:r>
            <a:r>
              <a:rPr lang="en-IN" sz="4800" dirty="0"/>
              <a:t>;</a:t>
            </a:r>
          </a:p>
          <a:p>
            <a:pPr marL="0" indent="0">
              <a:buNone/>
            </a:pPr>
            <a:r>
              <a:rPr lang="en-IN" sz="4800" dirty="0"/>
              <a:t>    </a:t>
            </a:r>
            <a:r>
              <a:rPr lang="en-IN" sz="4800" dirty="0" err="1"/>
              <a:t>cin</a:t>
            </a:r>
            <a:r>
              <a:rPr lang="en-IN" sz="4800" dirty="0"/>
              <a:t>&gt;&gt;x;</a:t>
            </a:r>
          </a:p>
          <a:p>
            <a:pPr marL="0" indent="0">
              <a:buNone/>
            </a:pPr>
            <a:r>
              <a:rPr lang="en-IN" sz="4800" dirty="0"/>
              <a:t>    switch(x)</a:t>
            </a:r>
          </a:p>
          <a:p>
            <a:pPr marL="0" indent="0">
              <a:buNone/>
            </a:pPr>
            <a:r>
              <a:rPr lang="en-IN" sz="4800" dirty="0"/>
              <a:t>    </a:t>
            </a:r>
          </a:p>
          <a:p>
            <a:pPr marL="0" indent="0">
              <a:buNone/>
            </a:pPr>
            <a:r>
              <a:rPr lang="en-IN" sz="4800" dirty="0"/>
              <a:t>	case 1:{</a:t>
            </a:r>
          </a:p>
          <a:p>
            <a:pPr marL="0" indent="0">
              <a:buNone/>
            </a:pPr>
            <a:r>
              <a:rPr lang="en-IN" sz="4800" dirty="0"/>
              <a:t>			for(</a:t>
            </a:r>
            <a:r>
              <a:rPr lang="en-IN" sz="4800" dirty="0" err="1"/>
              <a:t>int</a:t>
            </a:r>
            <a:r>
              <a:rPr lang="en-IN" sz="4800" dirty="0"/>
              <a:t> </a:t>
            </a:r>
            <a:r>
              <a:rPr lang="en-IN" sz="4800" dirty="0" err="1"/>
              <a:t>i</a:t>
            </a:r>
            <a:r>
              <a:rPr lang="en-IN" sz="4800" dirty="0"/>
              <a:t>=0; </a:t>
            </a:r>
            <a:r>
              <a:rPr lang="en-IN" sz="4800" dirty="0" err="1"/>
              <a:t>i</a:t>
            </a:r>
            <a:r>
              <a:rPr lang="en-IN" sz="4800" dirty="0"/>
              <a:t>&lt;size; </a:t>
            </a:r>
            <a:r>
              <a:rPr lang="en-IN" sz="4800" dirty="0" err="1"/>
              <a:t>i</a:t>
            </a:r>
            <a:r>
              <a:rPr lang="en-IN" sz="4800" dirty="0"/>
              <a:t>++)</a:t>
            </a:r>
          </a:p>
          <a:p>
            <a:pPr marL="0" indent="0">
              <a:buNone/>
            </a:pPr>
            <a:r>
              <a:rPr lang="en-IN" sz="4800" dirty="0"/>
              <a:t>	   		{</a:t>
            </a:r>
          </a:p>
          <a:p>
            <a:pPr marL="0" indent="0">
              <a:buNone/>
            </a:pPr>
            <a:r>
              <a:rPr lang="en-IN" sz="4800" dirty="0"/>
              <a:t>				if((</a:t>
            </a:r>
            <a:r>
              <a:rPr lang="en-IN" sz="4800" dirty="0" err="1"/>
              <a:t>strcmp</a:t>
            </a:r>
            <a:r>
              <a:rPr lang="en-IN" sz="4800" dirty="0"/>
              <a:t>(p[</a:t>
            </a:r>
            <a:r>
              <a:rPr lang="en-IN" sz="4800" dirty="0" err="1"/>
              <a:t>i</a:t>
            </a:r>
            <a:r>
              <a:rPr lang="en-IN" sz="4800" dirty="0"/>
              <a:t>].</a:t>
            </a:r>
            <a:r>
              <a:rPr lang="en-IN" sz="4800" dirty="0" err="1"/>
              <a:t>city,"Delhi</a:t>
            </a:r>
            <a:r>
              <a:rPr lang="en-IN" sz="4800" dirty="0"/>
              <a:t>"))&gt;0)</a:t>
            </a:r>
          </a:p>
          <a:p>
            <a:pPr marL="0" indent="0">
              <a:buNone/>
            </a:pPr>
            <a:r>
              <a:rPr lang="en-IN" sz="4800" dirty="0"/>
              <a:t>				{</a:t>
            </a:r>
          </a:p>
          <a:p>
            <a:pPr marL="0" indent="0">
              <a:buNone/>
            </a:pPr>
            <a:r>
              <a:rPr lang="en-IN" sz="4800" dirty="0"/>
              <a:t>					if(p[</a:t>
            </a:r>
            <a:r>
              <a:rPr lang="en-IN" sz="4800" dirty="0" err="1"/>
              <a:t>i</a:t>
            </a:r>
            <a:r>
              <a:rPr lang="en-IN" sz="4800" dirty="0"/>
              <a:t>].</a:t>
            </a:r>
            <a:r>
              <a:rPr lang="en-IN" sz="4800" dirty="0" err="1"/>
              <a:t>street_no</a:t>
            </a:r>
            <a:r>
              <a:rPr lang="en-IN" sz="4800" dirty="0"/>
              <a:t>==3)</a:t>
            </a:r>
          </a:p>
          <a:p>
            <a:pPr marL="0" indent="0">
              <a:buNone/>
            </a:pPr>
            <a:r>
              <a:rPr lang="en-IN" sz="4800" dirty="0"/>
              <a:t>					{</a:t>
            </a:r>
          </a:p>
          <a:p>
            <a:pPr marL="0" indent="0">
              <a:buNone/>
            </a:pPr>
            <a:r>
              <a:rPr lang="en-IN" sz="4800" dirty="0"/>
              <a:t>						p[</a:t>
            </a:r>
            <a:r>
              <a:rPr lang="en-IN" sz="4800" dirty="0" err="1"/>
              <a:t>i</a:t>
            </a:r>
            <a:r>
              <a:rPr lang="en-IN" sz="4800" dirty="0"/>
              <a:t>].</a:t>
            </a:r>
            <a:r>
              <a:rPr lang="en-IN" sz="4800" dirty="0" err="1"/>
              <a:t>put_display</a:t>
            </a:r>
            <a:r>
              <a:rPr lang="en-IN" sz="4800" dirty="0"/>
              <a:t>();</a:t>
            </a:r>
          </a:p>
          <a:p>
            <a:pPr marL="0" indent="0">
              <a:buNone/>
            </a:pPr>
            <a:r>
              <a:rPr lang="en-IN" sz="4800" dirty="0"/>
              <a:t>					}</a:t>
            </a:r>
          </a:p>
          <a:p>
            <a:pPr marL="0" indent="0">
              <a:buNone/>
            </a:pPr>
            <a:r>
              <a:rPr lang="en-IN" sz="4800" dirty="0"/>
              <a:t>				}</a:t>
            </a:r>
          </a:p>
          <a:p>
            <a:pPr marL="0" indent="0">
              <a:buNone/>
            </a:pPr>
            <a:r>
              <a:rPr lang="en-IN" sz="4800" dirty="0"/>
              <a:t>			}</a:t>
            </a:r>
          </a:p>
          <a:p>
            <a:pPr marL="0" indent="0">
              <a:buNone/>
            </a:pPr>
            <a:r>
              <a:rPr lang="en-IN" sz="4800" dirty="0"/>
              <a:t>  		break;</a:t>
            </a:r>
          </a:p>
          <a:p>
            <a:pPr marL="0" indent="0">
              <a:buNone/>
            </a:pPr>
            <a:r>
              <a:rPr lang="en-IN" sz="48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4767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222069"/>
            <a:ext cx="11834948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50" y="3244334"/>
            <a:ext cx="10019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8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68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75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  ESFP – 2 PROJECT NAME  Waste Management System </vt:lpstr>
      <vt:lpstr>PROJECT INFORMATION</vt:lpstr>
      <vt:lpstr>Basic Idea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 – 2 PROJECT Waste Management System </dc:title>
  <dc:creator>Windows User</dc:creator>
  <cp:lastModifiedBy>Windows User</cp:lastModifiedBy>
  <cp:revision>10</cp:revision>
  <dcterms:created xsi:type="dcterms:W3CDTF">2019-03-28T05:42:16Z</dcterms:created>
  <dcterms:modified xsi:type="dcterms:W3CDTF">2019-03-28T06:07:32Z</dcterms:modified>
</cp:coreProperties>
</file>