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178C7-1D8F-43A6-88EC-DE533DD30DD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22142-B02D-435E-A340-54BD78070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87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2233-C7B1-118A-F661-6C74350E1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2FD6B-4240-5735-4054-7087F1E940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9EB2-3AEE-1B94-118B-C68E70013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14DD4-01CE-48B0-B1C7-34A3A052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0ECB76-13CD-F8CF-A1EF-7505ABE5C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132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6F63B-DFF9-435C-2EB5-39950D331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97804B-9BD7-6BC0-5895-1CF90BE5F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F127F-5755-45EE-A2A0-20377438A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844195-9E40-E6D3-AC38-576BD74F0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06023-235A-3E47-B2CC-793B26C8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4623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7643E-1F28-ED4E-D741-B1CD75F7C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74AF9C-F67B-F45D-FF4C-3206255FC0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9A27B-1D36-40A8-D980-6EC3F40F2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309F61-D7CC-4F99-A510-5A1344099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C9089-4417-DB5B-58CD-42524413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8430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829015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564CD-E620-439E-F2AA-F3C55583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89615-4439-8D2A-DD49-BF3C7ED7A6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7FE7B-AACF-18E9-9F31-5227F104A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7392C3-AD23-DC8A-A909-31AC0462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5F7115-D46E-C2F1-2DBE-79E8CEF3D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987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DBFB9-576D-18AC-2623-CBCEA4290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655379-B7B2-F5AD-6283-17E47A3D4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AF90-1E6C-F093-5F76-7A652D6BA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E5450-EACB-DD1F-379E-ACECFD650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E42EC-858B-DEFF-133E-18BDD0BCE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121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E9A9-E266-415F-DC4B-B8BC817C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F4A04-0B9D-F7EC-6231-91B4CC2444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B83A1-4451-0AFE-41D0-B18E49F895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D95544-CE18-038B-8A52-4A8B386A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C24670-BAEE-B8D9-B4BE-ABBA30F5F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8BCD7F-BAE2-F27B-3E95-55D6E524E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24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CE3C5-D489-ADFC-06C2-7BCB71680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28A82-FCE8-4E37-A749-BB0F755694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497FF0-C320-2631-553C-5704B80916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513EF7-D01E-F8B8-61A4-DC14D9F6BF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862C0F-4DA3-D0D8-6316-2FD4F08468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96D22B-8F3D-D34F-4870-352C051D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00FA8F-51BB-7C2E-ADC3-90921CAD4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3858C7-FBA6-0FE8-D806-E68144BCF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7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23B8F-5ED5-CCCC-788A-BEFD4052D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DC745-2623-5AAF-2E43-89CFC9F95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B5B03-ABAD-5B6C-DC89-5C133D254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9AC9E-2986-F555-8E81-8E566A668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65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013503-9E6C-E884-9AC7-DEEA13F9F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73733B-DC63-4D84-B5F9-CB1D7EDF2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0FB6C-AC1B-2D2B-2BD6-F875803CE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9013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8CD40-9942-EECD-BF55-01D0F07E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C51D9-4B5F-E294-E28C-CFFEA20B99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8E444-BABF-2E89-E189-7488CF63D8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26798-D19D-D8FC-1BD4-673029028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0D7CA4-72A3-2019-4DD8-E74281B4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240E9-4AEF-0D93-C1F6-2F36ED7C6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677F9-FC71-E10F-182D-255B5F65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6B7B00-391E-EFBB-80AC-24A16C3E4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090733-60E4-AA43-1583-B0FD6FF1E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43511-EE0B-9ED5-9C8B-C353DA7DA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C5C1B-3F96-6153-E0B6-46BA956D1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96162-C884-5C21-C7DC-5BB2B9485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6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DBDD6F-071E-B55C-6A62-7EF0B4B5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659E1-E6E2-3630-1DE7-E7992A4968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09BD8B-3337-3203-2756-34FDF7150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5DDD28-6330-4398-9DA1-491DB79E5A94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DDE87-BBAE-6BBA-5EE5-FB0297196A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66139-F9F6-173F-1D67-81AD91D0F6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8CA8B7-CD88-4AAA-AB08-CEC24F7CE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712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0" y="-117035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293" b="76029"/>
          <a:stretch>
            <a:fillRect/>
          </a:stretch>
        </p:blipFill>
        <p:spPr>
          <a:xfrm>
            <a:off x="1" y="117035"/>
            <a:ext cx="2330452" cy="1587784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603801" y="2095907"/>
            <a:ext cx="10984398" cy="3539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23sdcs13A/R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CI/CD and Cloud </a:t>
            </a:r>
            <a:r>
              <a:rPr lang="en-US" sz="3200" b="1" cap="all" dirty="0" err="1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devops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lvl="0" algn="ctr"/>
            <a:r>
              <a:rPr lang="sv-SE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Calibri"/>
              </a:rPr>
              <a:t>Dockerize Fullstack App from Git Repos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Calibri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4000" b="1" cap="all" dirty="0">
              <a:ln/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Dr. suneetha Bulla</a:t>
            </a:r>
            <a:endParaRPr lang="en-US" sz="4000" b="1" dirty="0">
              <a:solidFill>
                <a:srgbClr val="C00000"/>
              </a:solidFill>
              <a:effectLst/>
              <a:cs typeface="Poppins" panose="000005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162754"/>
            <a:ext cx="2509863" cy="1061599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2583A3E-2BAD-BB04-8BF4-EC6D4A1DDC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0225" y="112642"/>
            <a:ext cx="2353365" cy="113575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21</Words>
  <Application>Microsoft Office PowerPoint</Application>
  <PresentationFormat>Widescreen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BioRhyme ExtraBold</vt:lpstr>
      <vt:lpstr>Calibri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 Suneetha Bulla</dc:creator>
  <cp:lastModifiedBy>Dr Suneetha Bulla</cp:lastModifiedBy>
  <cp:revision>9</cp:revision>
  <dcterms:created xsi:type="dcterms:W3CDTF">2025-07-23T06:22:28Z</dcterms:created>
  <dcterms:modified xsi:type="dcterms:W3CDTF">2025-08-27T16:58:34Z</dcterms:modified>
</cp:coreProperties>
</file>