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400" d="100"/>
          <a:sy n="400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2017/9/19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2017/9/19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2017/9/19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2017/9/19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2017/9/19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2017/9/19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2017/9/19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2877"/>
            <a:ext cx="487661" cy="487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35719" y="20634"/>
          <a:ext cx="412750" cy="455613"/>
        </p:xfrm>
        <a:graphic>
          <a:graphicData uri="http://schemas.openxmlformats.org/presentationml/2006/ole">
            <p:oleObj spid="_x0000_s1027" name="文書" r:id="rId3" imgW="416225" imgH="609343" progId="Word.Document.12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3" baseType="lpstr">
      <vt:lpstr>Office テーマ</vt:lpstr>
      <vt:lpstr>Microsoft Office Word 文書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加藤　裕次郎</dc:creator>
  <cp:lastModifiedBy>加藤　裕次郎</cp:lastModifiedBy>
  <cp:revision>1</cp:revision>
  <dcterms:created xsi:type="dcterms:W3CDTF">2017-09-18T22:26:52Z</dcterms:created>
  <dcterms:modified xsi:type="dcterms:W3CDTF">2017-09-18T22:36:37Z</dcterms:modified>
</cp:coreProperties>
</file>