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10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2018/6/25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2018/6/25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2018/6/25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2018/6/25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2018/6/25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771800" y="2877"/>
            <a:ext cx="689819" cy="689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71800" y="-16004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</a:t>
            </a:r>
            <a:endParaRPr kumimoji="1" lang="ja-JP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フリーフォーム 6"/>
          <p:cNvSpPr/>
          <p:nvPr/>
        </p:nvSpPr>
        <p:spPr>
          <a:xfrm>
            <a:off x="0" y="2877"/>
            <a:ext cx="689819" cy="689819"/>
          </a:xfrm>
          <a:custGeom>
            <a:avLst/>
            <a:gdLst/>
            <a:ahLst/>
            <a:cxnLst/>
            <a:rect l="l" t="t" r="r" b="b"/>
            <a:pathLst>
              <a:path w="689819" h="689819">
                <a:moveTo>
                  <a:pt x="340976" y="157487"/>
                </a:moveTo>
                <a:lnTo>
                  <a:pt x="344143" y="168830"/>
                </a:lnTo>
                <a:cubicBezTo>
                  <a:pt x="347009" y="178265"/>
                  <a:pt x="349800" y="186603"/>
                  <a:pt x="352517" y="193844"/>
                </a:cubicBezTo>
                <a:cubicBezTo>
                  <a:pt x="357951" y="208325"/>
                  <a:pt x="382556" y="271197"/>
                  <a:pt x="426332" y="382457"/>
                </a:cubicBezTo>
                <a:lnTo>
                  <a:pt x="259912" y="382457"/>
                </a:lnTo>
                <a:lnTo>
                  <a:pt x="319130" y="232426"/>
                </a:lnTo>
                <a:cubicBezTo>
                  <a:pt x="324928" y="216882"/>
                  <a:pt x="330042" y="201178"/>
                  <a:pt x="334472" y="185312"/>
                </a:cubicBezTo>
                <a:close/>
                <a:moveTo>
                  <a:pt x="298439" y="66535"/>
                </a:moveTo>
                <a:lnTo>
                  <a:pt x="90713" y="616222"/>
                </a:lnTo>
                <a:lnTo>
                  <a:pt x="178487" y="616222"/>
                </a:lnTo>
                <a:lnTo>
                  <a:pt x="237588" y="453517"/>
                </a:lnTo>
                <a:lnTo>
                  <a:pt x="450116" y="453517"/>
                </a:lnTo>
                <a:lnTo>
                  <a:pt x="512862" y="616222"/>
                </a:lnTo>
                <a:lnTo>
                  <a:pt x="605746" y="616222"/>
                </a:lnTo>
                <a:lnTo>
                  <a:pt x="385091" y="66535"/>
                </a:lnTo>
                <a:close/>
                <a:moveTo>
                  <a:pt x="0" y="0"/>
                </a:moveTo>
                <a:lnTo>
                  <a:pt x="689819" y="0"/>
                </a:lnTo>
                <a:lnTo>
                  <a:pt x="689819" y="689819"/>
                </a:lnTo>
                <a:lnTo>
                  <a:pt x="0" y="689819"/>
                </a:lnTo>
                <a:close/>
              </a:path>
            </a:pathLst>
          </a:cu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 Unicode MS</vt:lpstr>
      <vt:lpstr>ＭＳ Ｐゴシック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加藤　裕次郎</dc:creator>
  <cp:lastModifiedBy>加藤　裕次郎</cp:lastModifiedBy>
  <cp:revision>3</cp:revision>
  <dcterms:created xsi:type="dcterms:W3CDTF">2017-09-18T22:26:52Z</dcterms:created>
  <dcterms:modified xsi:type="dcterms:W3CDTF">2018-06-25T03:35:14Z</dcterms:modified>
</cp:coreProperties>
</file>