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37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矢印 3"/>
          <p:cNvSpPr/>
          <p:nvPr/>
        </p:nvSpPr>
        <p:spPr>
          <a:xfrm>
            <a:off x="395536" y="573544"/>
            <a:ext cx="360040" cy="521495"/>
          </a:xfrm>
          <a:prstGeom prst="downArrow">
            <a:avLst>
              <a:gd name="adj1" fmla="val 40079"/>
              <a:gd name="adj2" fmla="val 64881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1886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Goal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加藤　裕次郎</dc:creator>
  <cp:lastModifiedBy>yu-katou</cp:lastModifiedBy>
  <cp:revision>1</cp:revision>
  <dcterms:created xsi:type="dcterms:W3CDTF">2015-04-16T22:42:35Z</dcterms:created>
  <dcterms:modified xsi:type="dcterms:W3CDTF">2015-04-16T22:45:14Z</dcterms:modified>
</cp:coreProperties>
</file>