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41" d="100"/>
          <a:sy n="41" d="100"/>
        </p:scale>
        <p:origin x="78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45148-65E2-444C-9744-096ACE151B0B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E7944-EACB-4094-8415-1D6026D50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4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84873D0-A04E-49F7-9D1F-62ACC32E596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4524258-D119-4FDF-BA47-7BDF2C60B3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0012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73D0-A04E-49F7-9D1F-62ACC32E596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4258-D119-4FDF-BA47-7BDF2C60B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85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73D0-A04E-49F7-9D1F-62ACC32E596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4258-D119-4FDF-BA47-7BDF2C60B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9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73D0-A04E-49F7-9D1F-62ACC32E596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4258-D119-4FDF-BA47-7BDF2C60B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74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73D0-A04E-49F7-9D1F-62ACC32E596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4258-D119-4FDF-BA47-7BDF2C60B3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304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73D0-A04E-49F7-9D1F-62ACC32E596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4258-D119-4FDF-BA47-7BDF2C60B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81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73D0-A04E-49F7-9D1F-62ACC32E596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4258-D119-4FDF-BA47-7BDF2C60B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29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73D0-A04E-49F7-9D1F-62ACC32E596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4258-D119-4FDF-BA47-7BDF2C60B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83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73D0-A04E-49F7-9D1F-62ACC32E596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4258-D119-4FDF-BA47-7BDF2C60B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81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73D0-A04E-49F7-9D1F-62ACC32E596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4258-D119-4FDF-BA47-7BDF2C60B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56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73D0-A04E-49F7-9D1F-62ACC32E596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4258-D119-4FDF-BA47-7BDF2C60B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6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84873D0-A04E-49F7-9D1F-62ACC32E596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4524258-D119-4FDF-BA47-7BDF2C60B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8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331A8-ED87-70C9-374C-902286605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83F023-37DC-DADD-35C6-91E06761AF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04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49044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1CAA0-2DA1-2B11-DC37-6FA952C6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최소 값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F9D29-1437-BAD5-84A0-3D850AE1A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개의 정수를 입력 받아 배열에 저장</a:t>
            </a:r>
            <a:endParaRPr lang="en-US" altLang="ko-KR" dirty="0"/>
          </a:p>
          <a:p>
            <a:r>
              <a:rPr lang="ko-KR" altLang="en-US" dirty="0"/>
              <a:t>해당 배열에서 최대 최소 값 찾기</a:t>
            </a:r>
          </a:p>
        </p:txBody>
      </p:sp>
    </p:spTree>
    <p:extLst>
      <p:ext uri="{BB962C8B-B14F-4D97-AF65-F5344CB8AC3E}">
        <p14:creationId xmlns:p14="http://schemas.microsoft.com/office/powerpoint/2010/main" val="277033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8F6EA-7F24-EA67-3FD1-25480A0A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경우의 수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FF50D-D2C1-B032-CC2B-6CFDDC737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과목 배열</a:t>
            </a:r>
            <a:endParaRPr lang="en-US" altLang="ko-KR" dirty="0"/>
          </a:p>
          <a:p>
            <a:pPr lvl="1"/>
            <a:r>
              <a:rPr lang="en-US" altLang="ko-KR" dirty="0"/>
              <a:t>C, Java, Python</a:t>
            </a:r>
          </a:p>
          <a:p>
            <a:r>
              <a:rPr lang="ko-KR" altLang="en-US" dirty="0"/>
              <a:t>두 과목 씩  묶는 모든 경우를 출력 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226A23D-FD92-9824-189D-2DBCA0F5D8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5"/>
          <a:stretch/>
        </p:blipFill>
        <p:spPr>
          <a:xfrm>
            <a:off x="5562525" y="1691322"/>
            <a:ext cx="4008834" cy="19042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626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210B7-D48E-DAF4-B6DF-A2D8D858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곱하기</a:t>
            </a:r>
          </a:p>
        </p:txBody>
      </p:sp>
      <p:pic>
        <p:nvPicPr>
          <p:cNvPr id="9" name="내용 개체 틀 8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56A7560B-0C24-3B5D-7D24-04C19D27D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80" y="1984846"/>
            <a:ext cx="8713971" cy="2430191"/>
          </a:xfrm>
        </p:spPr>
      </p:pic>
    </p:spTree>
    <p:extLst>
      <p:ext uri="{BB962C8B-B14F-4D97-AF65-F5344CB8AC3E}">
        <p14:creationId xmlns:p14="http://schemas.microsoft.com/office/powerpoint/2010/main" val="233884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5DCF8-FE74-7CF0-8601-FEDD7A42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14960"/>
            <a:ext cx="9692640" cy="1325562"/>
          </a:xfrm>
        </p:spPr>
        <p:txBody>
          <a:bodyPr/>
          <a:lstStyle/>
          <a:p>
            <a:r>
              <a:rPr lang="en-US" altLang="ko-KR" dirty="0"/>
              <a:t>Car class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78402E7-6CD7-1099-A843-9837CA2E1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ko-KR" altLang="en-US" dirty="0"/>
              <a:t>기름 </a:t>
            </a:r>
            <a:r>
              <a:rPr lang="en-US" altLang="ko-KR" dirty="0"/>
              <a:t>1</a:t>
            </a:r>
            <a:r>
              <a:rPr lang="ko-KR" altLang="en-US" dirty="0"/>
              <a:t>리터 당 *</a:t>
            </a:r>
            <a:r>
              <a:rPr lang="en-US" altLang="ko-KR" dirty="0"/>
              <a:t>km</a:t>
            </a:r>
            <a:r>
              <a:rPr lang="ko-KR" altLang="en-US" dirty="0"/>
              <a:t>를 갈 수 있음</a:t>
            </a:r>
            <a:endParaRPr lang="en-US" altLang="ko-KR" dirty="0"/>
          </a:p>
          <a:p>
            <a:r>
              <a:rPr lang="ko-KR" altLang="en-US" dirty="0"/>
              <a:t>기름을 넣을 때 연료 탱크 용량을 넘을 수 없음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9A345B13-77C2-B5A1-7543-F3A96729C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429000"/>
            <a:ext cx="8930946" cy="20297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880143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285</TotalTime>
  <Words>65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Century Schoolbook</vt:lpstr>
      <vt:lpstr>Wingdings 2</vt:lpstr>
      <vt:lpstr>보기</vt:lpstr>
      <vt:lpstr>연습 문제</vt:lpstr>
      <vt:lpstr>최대 최소 값 찾기</vt:lpstr>
      <vt:lpstr>경우의 수 구하기</vt:lpstr>
      <vt:lpstr>행렬 곱하기</vt:lpstr>
      <vt:lpstr>Car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1장~3장</dc:title>
  <dc:creator>Kim Jin-Sook</dc:creator>
  <cp:lastModifiedBy>Kim Jin-Sook</cp:lastModifiedBy>
  <cp:revision>20</cp:revision>
  <dcterms:created xsi:type="dcterms:W3CDTF">2023-03-29T08:30:25Z</dcterms:created>
  <dcterms:modified xsi:type="dcterms:W3CDTF">2023-04-09T07:55:39Z</dcterms:modified>
</cp:coreProperties>
</file>