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30"/>
  </p:notesMasterIdLst>
  <p:sldIdLst>
    <p:sldId id="256" r:id="rId4"/>
    <p:sldId id="261" r:id="rId5"/>
    <p:sldId id="264" r:id="rId6"/>
    <p:sldId id="270" r:id="rId7"/>
    <p:sldId id="312" r:id="rId8"/>
    <p:sldId id="309" r:id="rId9"/>
    <p:sldId id="298" r:id="rId10"/>
    <p:sldId id="272" r:id="rId11"/>
    <p:sldId id="300" r:id="rId12"/>
    <p:sldId id="299" r:id="rId13"/>
    <p:sldId id="301" r:id="rId14"/>
    <p:sldId id="279" r:id="rId15"/>
    <p:sldId id="313" r:id="rId16"/>
    <p:sldId id="280" r:id="rId17"/>
    <p:sldId id="282" r:id="rId18"/>
    <p:sldId id="308" r:id="rId19"/>
    <p:sldId id="273" r:id="rId20"/>
    <p:sldId id="283" r:id="rId21"/>
    <p:sldId id="303" r:id="rId22"/>
    <p:sldId id="307" r:id="rId23"/>
    <p:sldId id="302" r:id="rId24"/>
    <p:sldId id="310" r:id="rId25"/>
    <p:sldId id="277" r:id="rId26"/>
    <p:sldId id="311" r:id="rId27"/>
    <p:sldId id="305" r:id="rId28"/>
    <p:sldId id="262" r:id="rId2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A7BD"/>
    <a:srgbClr val="69B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16" autoAdjust="0"/>
    <p:restoredTop sz="96196" autoAdjust="0"/>
  </p:normalViewPr>
  <p:slideViewPr>
    <p:cSldViewPr>
      <p:cViewPr varScale="1">
        <p:scale>
          <a:sx n="96" d="100"/>
          <a:sy n="96" d="100"/>
        </p:scale>
        <p:origin x="584"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428EB-F3A7-4A96-BB1D-43FE156CDB2B}" type="datetimeFigureOut">
              <a:rPr lang="ko-KR" altLang="en-US" smtClean="0"/>
              <a:t>2019-12-22</a:t>
            </a:fld>
            <a:endParaRPr lang="ko-KR"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F3882-DEFD-4E72-8E13-72C60FD89A16}" type="slidenum">
              <a:rPr lang="ko-KR" altLang="en-US" smtClean="0"/>
              <a:t>‹#›</a:t>
            </a:fld>
            <a:endParaRPr lang="ko-KR" altLang="en-US" dirty="0"/>
          </a:p>
        </p:txBody>
      </p:sp>
    </p:spTree>
    <p:extLst>
      <p:ext uri="{BB962C8B-B14F-4D97-AF65-F5344CB8AC3E}">
        <p14:creationId xmlns:p14="http://schemas.microsoft.com/office/powerpoint/2010/main" val="32567069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79812" y="1923678"/>
            <a:ext cx="3384376" cy="1048242"/>
          </a:xfrm>
          <a:prstGeom prst="rect">
            <a:avLst/>
          </a:prstGeom>
        </p:spPr>
        <p:txBody>
          <a:bodyPr anchor="ctr"/>
          <a:lstStyle>
            <a:lvl1pPr marL="0" indent="0" algn="ctr">
              <a:lnSpc>
                <a:spcPct val="100000"/>
              </a:lnSpc>
              <a:buNone/>
              <a:defRPr sz="3600" b="1" baseline="0">
                <a:solidFill>
                  <a:schemeClr val="accent1"/>
                </a:solidFill>
                <a:latin typeface="+mn-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879664" y="3003798"/>
            <a:ext cx="3384376" cy="481178"/>
          </a:xfrm>
          <a:prstGeom prst="rect">
            <a:avLst/>
          </a:prstGeom>
        </p:spPr>
        <p:txBody>
          <a:bodyPr anchor="ctr"/>
          <a:lstStyle>
            <a:lvl1pPr marL="0" indent="0" algn="ctr" fontAlgn="auto">
              <a:lnSpc>
                <a:spcPct val="100000"/>
              </a:lnSpc>
              <a:spcBef>
                <a:spcPts val="0"/>
              </a:spcBef>
              <a:spcAft>
                <a:spcPts val="0"/>
              </a:spcAft>
              <a:buNone/>
              <a:defRPr sz="1200" b="1" baseline="0">
                <a:solidFill>
                  <a:schemeClr val="accent1"/>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3" name="Oval 2"/>
          <p:cNvSpPr/>
          <p:nvPr userDrawn="1"/>
        </p:nvSpPr>
        <p:spPr>
          <a:xfrm>
            <a:off x="2979198" y="996200"/>
            <a:ext cx="3240360" cy="3240360"/>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483768"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676775"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2038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247964" y="339502"/>
            <a:ext cx="1944216" cy="44644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444448" y="2774906"/>
            <a:ext cx="2304016"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95536" y="2774906"/>
            <a:ext cx="3600160"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9968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7" name="Right Triangle 6"/>
          <p:cNvSpPr/>
          <p:nvPr userDrawn="1"/>
        </p:nvSpPr>
        <p:spPr>
          <a:xfrm rot="10800000">
            <a:off x="6804000" y="1"/>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Picture Placeholder 2"/>
          <p:cNvSpPr>
            <a:spLocks noGrp="1"/>
          </p:cNvSpPr>
          <p:nvPr>
            <p:ph type="pic" idx="1" hasCustomPrompt="1"/>
          </p:nvPr>
        </p:nvSpPr>
        <p:spPr>
          <a:xfrm>
            <a:off x="5424595" y="286544"/>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0" hasCustomPrompt="1"/>
          </p:nvPr>
        </p:nvSpPr>
        <p:spPr>
          <a:xfrm>
            <a:off x="4260726"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5424595" y="2662808"/>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6588464"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Right Triangle 13"/>
          <p:cNvSpPr/>
          <p:nvPr userDrawn="1"/>
        </p:nvSpPr>
        <p:spPr>
          <a:xfrm>
            <a:off x="0" y="2803500"/>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821026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4" hasCustomPrompt="1"/>
          </p:nvPr>
        </p:nvSpPr>
        <p:spPr>
          <a:xfrm>
            <a:off x="259194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475218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691242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259194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475218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91242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563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787774"/>
            <a:ext cx="9144000" cy="23557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pic>
        <p:nvPicPr>
          <p:cNvPr id="6"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35896" y="10953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5283453" y="14916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76493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1560" y="1286352"/>
            <a:ext cx="3672408" cy="36616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1" y="1446782"/>
            <a:ext cx="3325137" cy="2323794"/>
          </a:xfrm>
          <a:prstGeom prst="rect">
            <a:avLst/>
          </a:prstGeom>
          <a:solidFill>
            <a:schemeClr val="bg1">
              <a:lumMod val="95000"/>
            </a:schemeClr>
          </a:solidFill>
        </p:spPr>
        <p:txBody>
          <a:bodyPr anchor="ctr"/>
          <a:lstStyle>
            <a:lvl1pPr marL="0" indent="0" algn="ctr">
              <a:buNone/>
              <a:defRPr sz="14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 name="Group 5"/>
          <p:cNvGrpSpPr/>
          <p:nvPr userDrawn="1"/>
        </p:nvGrpSpPr>
        <p:grpSpPr>
          <a:xfrm>
            <a:off x="3377124" y="506011"/>
            <a:ext cx="2376264" cy="4104459"/>
            <a:chOff x="2627784" y="1825002"/>
            <a:chExt cx="1198166" cy="2069560"/>
          </a:xfrm>
        </p:grpSpPr>
        <p:sp>
          <p:nvSpPr>
            <p:cNvPr id="7" name="Rounded Rectangle 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Group 8"/>
            <p:cNvGrpSpPr/>
            <p:nvPr/>
          </p:nvGrpSpPr>
          <p:grpSpPr>
            <a:xfrm>
              <a:off x="3168829" y="3704452"/>
              <a:ext cx="116076" cy="127684"/>
              <a:chOff x="2453209" y="5151638"/>
              <a:chExt cx="191820" cy="211002"/>
            </a:xfrm>
          </p:grpSpPr>
          <p:sp>
            <p:nvSpPr>
              <p:cNvPr id="12" name="Oval 11"/>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ounded Rectangle 12"/>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4" name="Picture Placeholder 2"/>
          <p:cNvSpPr>
            <a:spLocks noGrp="1"/>
          </p:cNvSpPr>
          <p:nvPr>
            <p:ph type="pic" idx="12" hasCustomPrompt="1"/>
          </p:nvPr>
        </p:nvSpPr>
        <p:spPr>
          <a:xfrm>
            <a:off x="3526032" y="843558"/>
            <a:ext cx="2091935" cy="32985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15554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630019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0"/>
            <a:ext cx="284380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92622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67544" y="0"/>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67544" y="3795886"/>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467544" y="1491630"/>
            <a:ext cx="3312368" cy="2160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72415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rgbClr val="57A7BD"/>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75634"/>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351698"/>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4" name="Picture 2" descr="G:\002-KIMS BUSINESS\007-02-Googleslidesppt\02-GSppt-Contents-Kim\20170429\02-\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5165" y="357831"/>
            <a:ext cx="3101574" cy="341942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53238"/>
            <a:ext cx="5436096"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26814"/>
            <a:ext cx="5436096"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359273" y="1356135"/>
            <a:ext cx="2420639" cy="2425386"/>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557044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53238"/>
            <a:ext cx="5436096"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26814"/>
            <a:ext cx="5436096"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359273" y="1356135"/>
            <a:ext cx="2420639" cy="2425386"/>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userDrawn="1"/>
        </p:nvGrpSpPr>
        <p:grpSpPr>
          <a:xfrm>
            <a:off x="2691166" y="319499"/>
            <a:ext cx="4378671" cy="4443349"/>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p:cNvSpPr>
            <a:spLocks noGrp="1"/>
          </p:cNvSpPr>
          <p:nvPr>
            <p:ph type="body" sz="quarter" idx="10" hasCustomPrompt="1"/>
          </p:nvPr>
        </p:nvSpPr>
        <p:spPr>
          <a:xfrm>
            <a:off x="3392288" y="2283718"/>
            <a:ext cx="2359424" cy="576063"/>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392140" y="2859781"/>
            <a:ext cx="2359424" cy="576065"/>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166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9462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직사각형 1">
            <a:extLst>
              <a:ext uri="{FF2B5EF4-FFF2-40B4-BE49-F238E27FC236}">
                <a16:creationId xmlns:a16="http://schemas.microsoft.com/office/drawing/2014/main" id="{97845489-B228-40CA-99BD-CBA41EE6F99E}"/>
              </a:ext>
            </a:extLst>
          </p:cNvPr>
          <p:cNvSpPr/>
          <p:nvPr userDrawn="1"/>
        </p:nvSpPr>
        <p:spPr>
          <a:xfrm>
            <a:off x="0" y="1059582"/>
            <a:ext cx="9144000" cy="4083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23478"/>
            <a:ext cx="75243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9542"/>
            <a:ext cx="7524328"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7418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3888" y="627534"/>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563888" y="2031690"/>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563888" y="3435846"/>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7607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740028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52" r:id="rId3"/>
    <p:sldLayoutId id="2147483660" r:id="rId4"/>
    <p:sldLayoutId id="2147483662" r:id="rId5"/>
    <p:sldLayoutId id="2147483665" r:id="rId6"/>
    <p:sldLayoutId id="2147483666" r:id="rId7"/>
    <p:sldLayoutId id="2147483663" r:id="rId8"/>
    <p:sldLayoutId id="2147483664" r:id="rId9"/>
    <p:sldLayoutId id="2147483667" r:id="rId10"/>
    <p:sldLayoutId id="2147483668" r:id="rId11"/>
    <p:sldLayoutId id="2147483655" r:id="rId12"/>
    <p:sldLayoutId id="2147483669" r:id="rId13"/>
    <p:sldLayoutId id="2147483670" r:id="rId14"/>
    <p:sldLayoutId id="2147483671" r:id="rId15"/>
    <p:sldLayoutId id="2147483656" r:id="rId16"/>
    <p:sldLayoutId id="2147483674"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theguardian.com/us-news/us-weather" TargetMode="External"/><Relationship Id="rId2" Type="http://schemas.openxmlformats.org/officeDocument/2006/relationships/hyperlink" Target="http://www.myweather2.com/City-Town/United-States-Of-America/Washington/Seattle/14-Day-Forecast.aspx"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83768" y="1544060"/>
            <a:ext cx="4176464" cy="2223768"/>
          </a:xfrm>
        </p:spPr>
        <p:txBody>
          <a:bodyPr/>
          <a:lstStyle/>
          <a:p>
            <a:pPr lvl="0"/>
            <a:r>
              <a:rPr lang="en-US" altLang="ko-KR" b="1" dirty="0">
                <a:ea typeface="맑은 고딕" pitchFamily="50" charset="-127"/>
              </a:rPr>
              <a:t>Application of Data Mining In Weather Data</a:t>
            </a:r>
            <a:endParaRPr lang="en-US" altLang="ko-KR" b="1" dirty="0">
              <a:solidFill>
                <a:srgbClr val="57A7BD"/>
              </a:solidFill>
            </a:endParaRPr>
          </a:p>
        </p:txBody>
      </p:sp>
      <p:sp>
        <p:nvSpPr>
          <p:cNvPr id="4" name="Text Placeholder 3"/>
          <p:cNvSpPr>
            <a:spLocks noGrp="1"/>
          </p:cNvSpPr>
          <p:nvPr>
            <p:ph type="body" sz="quarter" idx="11"/>
          </p:nvPr>
        </p:nvSpPr>
        <p:spPr>
          <a:xfrm>
            <a:off x="2879812" y="4299942"/>
            <a:ext cx="3384376" cy="720080"/>
          </a:xfrm>
        </p:spPr>
        <p:txBody>
          <a:bodyPr/>
          <a:lstStyle/>
          <a:p>
            <a:pPr lvl="0"/>
            <a:r>
              <a:rPr lang="en-US" altLang="ko-KR" sz="1600" b="1" dirty="0">
                <a:solidFill>
                  <a:schemeClr val="bg1"/>
                </a:solidFill>
              </a:rPr>
              <a:t>Xavier Tay Yi Han WQD180109</a:t>
            </a: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CAA871AE-762D-47AD-AB0F-7994406F4855}"/>
              </a:ext>
            </a:extLst>
          </p:cNvPr>
          <p:cNvSpPr txBox="1">
            <a:spLocks/>
          </p:cNvSpPr>
          <p:nvPr/>
        </p:nvSpPr>
        <p:spPr>
          <a:xfrm>
            <a:off x="307538" y="133747"/>
            <a:ext cx="8568952" cy="473576"/>
          </a:xfrm>
          <a:prstGeom prst="diamond">
            <a:avLst/>
          </a:prstGeom>
          <a:solidFill>
            <a:schemeClr val="bg1">
              <a:lumMod val="95000"/>
            </a:schemeClr>
          </a:solidFill>
        </p:spPr>
        <p:txBody>
          <a:bodyPr anchor="ctr"/>
          <a:lstStyle>
            <a:lvl1pPr marL="0" indent="0" algn="ctr" defTabSz="914400" rtl="0" eaLnBrk="1" latinLnBrk="1" hangingPunct="1">
              <a:spcBef>
                <a:spcPct val="20000"/>
              </a:spcBef>
              <a:buFont typeface="Arial" pitchFamily="34" charset="0"/>
              <a:buNone/>
              <a:defRPr sz="1200" kern="1200" baseline="0">
                <a:solidFill>
                  <a:schemeClr val="tx1">
                    <a:lumMod val="75000"/>
                    <a:lumOff val="25000"/>
                  </a:schemeClr>
                </a:solidFill>
                <a:latin typeface="+mn-lt"/>
                <a:ea typeface="+mn-ea"/>
                <a:cs typeface="Arial" pitchFamily="34" charset="0"/>
              </a:defRPr>
            </a:lvl1pPr>
            <a:lvl2pPr marL="457200" indent="0" algn="l" defTabSz="914400" rtl="0" eaLnBrk="1" latinLnBrk="1"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1"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1"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1" hangingPunct="1">
              <a:spcBef>
                <a:spcPct val="20000"/>
              </a:spcBef>
              <a:buFont typeface="Arial" pitchFamily="34" charset="0"/>
              <a:buNone/>
              <a:defRPr sz="2000" kern="1200">
                <a:solidFill>
                  <a:schemeClr val="tx1"/>
                </a:solidFill>
                <a:latin typeface="+mn-lt"/>
                <a:ea typeface="+mn-ea"/>
                <a:cs typeface="+mn-cs"/>
              </a:defRPr>
            </a:lvl5pPr>
            <a:lvl6pPr marL="2286000" indent="0" algn="l" defTabSz="914400" rtl="0" eaLnBrk="1" latinLnBrk="1" hangingPunct="1">
              <a:spcBef>
                <a:spcPct val="20000"/>
              </a:spcBef>
              <a:buFont typeface="Arial" pitchFamily="34" charset="0"/>
              <a:buNone/>
              <a:defRPr sz="2000" kern="1200">
                <a:solidFill>
                  <a:schemeClr val="tx1"/>
                </a:solidFill>
                <a:latin typeface="+mn-lt"/>
                <a:ea typeface="+mn-ea"/>
                <a:cs typeface="+mn-cs"/>
              </a:defRPr>
            </a:lvl6pPr>
            <a:lvl7pPr marL="2743200" indent="0" algn="l" defTabSz="914400" rtl="0" eaLnBrk="1" latinLnBrk="1" hangingPunct="1">
              <a:spcBef>
                <a:spcPct val="20000"/>
              </a:spcBef>
              <a:buFont typeface="Arial" pitchFamily="34" charset="0"/>
              <a:buNone/>
              <a:defRPr sz="2000" kern="1200">
                <a:solidFill>
                  <a:schemeClr val="tx1"/>
                </a:solidFill>
                <a:latin typeface="+mn-lt"/>
                <a:ea typeface="+mn-ea"/>
                <a:cs typeface="+mn-cs"/>
              </a:defRPr>
            </a:lvl7pPr>
            <a:lvl8pPr marL="3200400" indent="0" algn="l" defTabSz="914400" rtl="0" eaLnBrk="1" latinLnBrk="1" hangingPunct="1">
              <a:spcBef>
                <a:spcPct val="20000"/>
              </a:spcBef>
              <a:buFont typeface="Arial" pitchFamily="34" charset="0"/>
              <a:buNone/>
              <a:defRPr sz="2000" kern="1200">
                <a:solidFill>
                  <a:schemeClr val="tx1"/>
                </a:solidFill>
                <a:latin typeface="+mn-lt"/>
                <a:ea typeface="+mn-ea"/>
                <a:cs typeface="+mn-cs"/>
              </a:defRPr>
            </a:lvl8pPr>
            <a:lvl9pPr marL="3657600" indent="0" algn="l" defTabSz="914400" rtl="0" eaLnBrk="1" latinLnBrk="1" hangingPunct="1">
              <a:spcBef>
                <a:spcPct val="20000"/>
              </a:spcBef>
              <a:buFont typeface="Arial" pitchFamily="34" charset="0"/>
              <a:buNone/>
              <a:defRPr sz="2000" kern="1200">
                <a:solidFill>
                  <a:schemeClr val="tx1"/>
                </a:solidFill>
                <a:latin typeface="+mn-lt"/>
                <a:ea typeface="+mn-ea"/>
                <a:cs typeface="+mn-cs"/>
              </a:defRPr>
            </a:lvl9pPr>
          </a:lstStyle>
          <a:p>
            <a:r>
              <a:rPr lang="en-US" altLang="ko-KR" sz="2400" b="1" dirty="0">
                <a:solidFill>
                  <a:schemeClr val="accent1"/>
                </a:solidFill>
              </a:rPr>
              <a:t>Correlation Analysis</a:t>
            </a:r>
            <a:endParaRPr lang="ko-KR" altLang="en-US" sz="2400" b="1" dirty="0">
              <a:solidFill>
                <a:schemeClr val="accent1"/>
              </a:solidFill>
            </a:endParaRPr>
          </a:p>
        </p:txBody>
      </p:sp>
      <p:pic>
        <p:nvPicPr>
          <p:cNvPr id="4" name="Picture 3">
            <a:extLst>
              <a:ext uri="{FF2B5EF4-FFF2-40B4-BE49-F238E27FC236}">
                <a16:creationId xmlns:a16="http://schemas.microsoft.com/office/drawing/2014/main" id="{F96816ED-3DA6-4DA0-BD7C-B364F2195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771550"/>
            <a:ext cx="8330312" cy="4238203"/>
          </a:xfrm>
          <a:prstGeom prst="rect">
            <a:avLst/>
          </a:prstGeom>
        </p:spPr>
      </p:pic>
      <p:sp>
        <p:nvSpPr>
          <p:cNvPr id="5" name="Rectangle 4">
            <a:extLst>
              <a:ext uri="{FF2B5EF4-FFF2-40B4-BE49-F238E27FC236}">
                <a16:creationId xmlns:a16="http://schemas.microsoft.com/office/drawing/2014/main" id="{2B0B6174-846D-4BEA-84A2-B017235C6278}"/>
              </a:ext>
            </a:extLst>
          </p:cNvPr>
          <p:cNvSpPr/>
          <p:nvPr/>
        </p:nvSpPr>
        <p:spPr>
          <a:xfrm>
            <a:off x="2267744" y="843558"/>
            <a:ext cx="288032" cy="367240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99784A0-CFC0-4DE0-A106-87DD9E478D96}"/>
              </a:ext>
            </a:extLst>
          </p:cNvPr>
          <p:cNvSpPr/>
          <p:nvPr/>
        </p:nvSpPr>
        <p:spPr>
          <a:xfrm rot="5400000">
            <a:off x="4442411" y="-2166351"/>
            <a:ext cx="144016" cy="702793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2922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Google Shape;740;p36">
            <a:extLst>
              <a:ext uri="{FF2B5EF4-FFF2-40B4-BE49-F238E27FC236}">
                <a16:creationId xmlns:a16="http://schemas.microsoft.com/office/drawing/2014/main" id="{44A9ADC1-9B79-4CB5-9294-3614A46CD2DE}"/>
              </a:ext>
            </a:extLst>
          </p:cNvPr>
          <p:cNvSpPr txBox="1">
            <a:spLocks/>
          </p:cNvSpPr>
          <p:nvPr/>
        </p:nvSpPr>
        <p:spPr>
          <a:xfrm>
            <a:off x="1007650" y="555526"/>
            <a:ext cx="7126800" cy="577800"/>
          </a:xfrm>
          <a:prstGeom prst="rect">
            <a:avLst/>
          </a:prstGeom>
        </p:spPr>
        <p:txBody>
          <a:bodyPr spcFirstLastPara="1" wrap="square" lIns="91425" tIns="91425" rIns="91425" bIns="91425" anchor="b"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spcBef>
                <a:spcPts val="0"/>
              </a:spcBef>
            </a:pPr>
            <a:r>
              <a:rPr lang="en-US" sz="3600" b="1" dirty="0">
                <a:solidFill>
                  <a:schemeClr val="accent1"/>
                </a:solidFill>
              </a:rPr>
              <a:t>Correlation Summary</a:t>
            </a:r>
          </a:p>
        </p:txBody>
      </p:sp>
      <p:sp>
        <p:nvSpPr>
          <p:cNvPr id="6" name="Google Shape;394;p33">
            <a:extLst>
              <a:ext uri="{FF2B5EF4-FFF2-40B4-BE49-F238E27FC236}">
                <a16:creationId xmlns:a16="http://schemas.microsoft.com/office/drawing/2014/main" id="{EA19CC42-9D40-4B88-A157-6679B97454FF}"/>
              </a:ext>
            </a:extLst>
          </p:cNvPr>
          <p:cNvSpPr txBox="1">
            <a:spLocks/>
          </p:cNvSpPr>
          <p:nvPr/>
        </p:nvSpPr>
        <p:spPr>
          <a:xfrm>
            <a:off x="2267744" y="1203598"/>
            <a:ext cx="4538255" cy="35283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1pPr>
            <a:lvl2pPr marL="914400" marR="0" lvl="1"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2pPr>
            <a:lvl3pPr marL="1371600" marR="0" lvl="2"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3pPr>
            <a:lvl4pPr marL="1828800" marR="0" lvl="3"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4pPr>
            <a:lvl5pPr marL="2286000" marR="0" lvl="4"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5pPr>
            <a:lvl6pPr marL="2743200" marR="0" lvl="5"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6pPr>
            <a:lvl7pPr marL="3200400" marR="0" lvl="6"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7pPr>
            <a:lvl8pPr marL="3657600" marR="0" lvl="7"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8pPr>
            <a:lvl9pPr marL="4114800" marR="0" lvl="8" indent="-304800" algn="l" rtl="0">
              <a:lnSpc>
                <a:spcPct val="115000"/>
              </a:lnSpc>
              <a:spcBef>
                <a:spcPts val="1600"/>
              </a:spcBef>
              <a:spcAft>
                <a:spcPts val="160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9pPr>
          </a:lstStyle>
          <a:p>
            <a:pPr marL="171450" indent="-171450">
              <a:spcAft>
                <a:spcPts val="1600"/>
              </a:spcAft>
            </a:pPr>
            <a:r>
              <a:rPr lang="en-US" dirty="0">
                <a:solidFill>
                  <a:srgbClr val="466269"/>
                </a:solidFill>
              </a:rPr>
              <a:t>The variables that has highest correlation with weather target variable are:</a:t>
            </a:r>
          </a:p>
          <a:p>
            <a:pPr marL="171450" indent="-171450">
              <a:spcAft>
                <a:spcPts val="1600"/>
              </a:spcAft>
            </a:pPr>
            <a:endParaRPr lang="en-US" dirty="0">
              <a:solidFill>
                <a:srgbClr val="466269"/>
              </a:solidFill>
            </a:endParaRPr>
          </a:p>
          <a:p>
            <a:pPr marL="171450" indent="-171450">
              <a:spcAft>
                <a:spcPts val="1600"/>
              </a:spcAft>
            </a:pPr>
            <a:endParaRPr lang="en-US" dirty="0">
              <a:solidFill>
                <a:srgbClr val="466269"/>
              </a:solidFill>
            </a:endParaRPr>
          </a:p>
          <a:p>
            <a:pPr marL="171450" indent="-171450">
              <a:spcAft>
                <a:spcPts val="1600"/>
              </a:spcAft>
            </a:pPr>
            <a:endParaRPr lang="en-US" dirty="0">
              <a:solidFill>
                <a:srgbClr val="466269"/>
              </a:solidFill>
            </a:endParaRPr>
          </a:p>
          <a:p>
            <a:pPr marL="171450" indent="-171450">
              <a:spcAft>
                <a:spcPts val="1600"/>
              </a:spcAft>
            </a:pPr>
            <a:endParaRPr lang="en-US" dirty="0">
              <a:solidFill>
                <a:srgbClr val="466269"/>
              </a:solidFill>
            </a:endParaRPr>
          </a:p>
          <a:p>
            <a:pPr marL="0" indent="0">
              <a:spcAft>
                <a:spcPts val="1600"/>
              </a:spcAft>
              <a:buNone/>
            </a:pPr>
            <a:r>
              <a:rPr lang="en-US" b="1" dirty="0">
                <a:solidFill>
                  <a:srgbClr val="466269"/>
                </a:solidFill>
              </a:rPr>
              <a:t>What does it tell us?</a:t>
            </a:r>
          </a:p>
          <a:p>
            <a:pPr marL="171450" indent="-171450">
              <a:spcAft>
                <a:spcPts val="1600"/>
              </a:spcAft>
            </a:pPr>
            <a:r>
              <a:rPr lang="en-US" dirty="0">
                <a:solidFill>
                  <a:srgbClr val="466269"/>
                </a:solidFill>
              </a:rPr>
              <a:t> On sunny day, the pressure will be higher.</a:t>
            </a:r>
          </a:p>
          <a:p>
            <a:pPr marL="171450" indent="-171450">
              <a:spcAft>
                <a:spcPts val="1600"/>
              </a:spcAft>
            </a:pPr>
            <a:r>
              <a:rPr lang="en-US" dirty="0">
                <a:solidFill>
                  <a:srgbClr val="466269"/>
                </a:solidFill>
              </a:rPr>
              <a:t>On rainy day , the humidity and cloud amount will be higher.</a:t>
            </a:r>
          </a:p>
          <a:p>
            <a:pPr marL="0" indent="0">
              <a:spcAft>
                <a:spcPts val="1600"/>
              </a:spcAft>
              <a:buNone/>
            </a:pPr>
            <a:endParaRPr lang="en-US" dirty="0">
              <a:solidFill>
                <a:srgbClr val="466269"/>
              </a:solidFill>
            </a:endParaRPr>
          </a:p>
        </p:txBody>
      </p:sp>
      <p:graphicFrame>
        <p:nvGraphicFramePr>
          <p:cNvPr id="3" name="Table 2">
            <a:extLst>
              <a:ext uri="{FF2B5EF4-FFF2-40B4-BE49-F238E27FC236}">
                <a16:creationId xmlns:a16="http://schemas.microsoft.com/office/drawing/2014/main" id="{15508AE8-9C3A-4740-BE5D-414233BCEC70}"/>
              </a:ext>
            </a:extLst>
          </p:cNvPr>
          <p:cNvGraphicFramePr>
            <a:graphicFrameLocks noGrp="1"/>
          </p:cNvGraphicFramePr>
          <p:nvPr>
            <p:extLst>
              <p:ext uri="{D42A27DB-BD31-4B8C-83A1-F6EECF244321}">
                <p14:modId xmlns:p14="http://schemas.microsoft.com/office/powerpoint/2010/main" val="2095595203"/>
              </p:ext>
            </p:extLst>
          </p:nvPr>
        </p:nvGraphicFramePr>
        <p:xfrm>
          <a:off x="432415" y="1830070"/>
          <a:ext cx="8208912" cy="1483360"/>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val="1525216078"/>
                    </a:ext>
                  </a:extLst>
                </a:gridCol>
                <a:gridCol w="2736304">
                  <a:extLst>
                    <a:ext uri="{9D8B030D-6E8A-4147-A177-3AD203B41FA5}">
                      <a16:colId xmlns:a16="http://schemas.microsoft.com/office/drawing/2014/main" val="2934024182"/>
                    </a:ext>
                  </a:extLst>
                </a:gridCol>
                <a:gridCol w="2736304">
                  <a:extLst>
                    <a:ext uri="{9D8B030D-6E8A-4147-A177-3AD203B41FA5}">
                      <a16:colId xmlns:a16="http://schemas.microsoft.com/office/drawing/2014/main" val="2195292779"/>
                    </a:ext>
                  </a:extLst>
                </a:gridCol>
              </a:tblGrid>
              <a:tr h="370840">
                <a:tc>
                  <a:txBody>
                    <a:bodyPr/>
                    <a:lstStyle/>
                    <a:p>
                      <a:pPr algn="ctr"/>
                      <a:r>
                        <a:rPr lang="en-US" dirty="0"/>
                        <a:t>Features</a:t>
                      </a:r>
                    </a:p>
                  </a:txBody>
                  <a:tcPr/>
                </a:tc>
                <a:tc>
                  <a:txBody>
                    <a:bodyPr/>
                    <a:lstStyle/>
                    <a:p>
                      <a:pPr algn="ctr"/>
                      <a:r>
                        <a:rPr lang="en-US" dirty="0"/>
                        <a:t>Correlation Coefficient</a:t>
                      </a:r>
                    </a:p>
                  </a:txBody>
                  <a:tcPr/>
                </a:tc>
                <a:tc>
                  <a:txBody>
                    <a:bodyPr/>
                    <a:lstStyle/>
                    <a:p>
                      <a:pPr algn="ctr"/>
                      <a:r>
                        <a:rPr lang="en-US" dirty="0"/>
                        <a:t>Correlation</a:t>
                      </a:r>
                    </a:p>
                  </a:txBody>
                  <a:tcPr/>
                </a:tc>
                <a:extLst>
                  <a:ext uri="{0D108BD9-81ED-4DB2-BD59-A6C34878D82A}">
                    <a16:rowId xmlns:a16="http://schemas.microsoft.com/office/drawing/2014/main" val="275215720"/>
                  </a:ext>
                </a:extLst>
              </a:tr>
              <a:tr h="370840">
                <a:tc>
                  <a:txBody>
                    <a:bodyPr/>
                    <a:lstStyle/>
                    <a:p>
                      <a:pPr algn="ctr"/>
                      <a:r>
                        <a:rPr lang="en-US" dirty="0"/>
                        <a:t>Pressure</a:t>
                      </a:r>
                    </a:p>
                  </a:txBody>
                  <a:tcPr/>
                </a:tc>
                <a:tc>
                  <a:txBody>
                    <a:bodyPr/>
                    <a:lstStyle/>
                    <a:p>
                      <a:pPr algn="ctr"/>
                      <a:r>
                        <a:rPr lang="en-US" dirty="0"/>
                        <a:t>Positive</a:t>
                      </a:r>
                    </a:p>
                  </a:txBody>
                  <a:tcPr/>
                </a:tc>
                <a:tc>
                  <a:txBody>
                    <a:bodyPr/>
                    <a:lstStyle/>
                    <a:p>
                      <a:pPr algn="ctr"/>
                      <a:r>
                        <a:rPr lang="en-US" dirty="0"/>
                        <a:t>0.47</a:t>
                      </a:r>
                    </a:p>
                  </a:txBody>
                  <a:tcPr/>
                </a:tc>
                <a:extLst>
                  <a:ext uri="{0D108BD9-81ED-4DB2-BD59-A6C34878D82A}">
                    <a16:rowId xmlns:a16="http://schemas.microsoft.com/office/drawing/2014/main" val="608991059"/>
                  </a:ext>
                </a:extLst>
              </a:tr>
              <a:tr h="370840">
                <a:tc>
                  <a:txBody>
                    <a:bodyPr/>
                    <a:lstStyle/>
                    <a:p>
                      <a:pPr algn="ctr"/>
                      <a:r>
                        <a:rPr lang="en-US" dirty="0"/>
                        <a:t>Humidity</a:t>
                      </a:r>
                    </a:p>
                  </a:txBody>
                  <a:tcPr/>
                </a:tc>
                <a:tc>
                  <a:txBody>
                    <a:bodyPr/>
                    <a:lstStyle/>
                    <a:p>
                      <a:pPr algn="ctr"/>
                      <a:r>
                        <a:rPr lang="en-US" dirty="0"/>
                        <a:t>Negative</a:t>
                      </a:r>
                    </a:p>
                  </a:txBody>
                  <a:tcPr/>
                </a:tc>
                <a:tc>
                  <a:txBody>
                    <a:bodyPr/>
                    <a:lstStyle/>
                    <a:p>
                      <a:pPr algn="ctr"/>
                      <a:r>
                        <a:rPr lang="en-US" dirty="0"/>
                        <a:t>-0.49</a:t>
                      </a:r>
                    </a:p>
                  </a:txBody>
                  <a:tcPr/>
                </a:tc>
                <a:extLst>
                  <a:ext uri="{0D108BD9-81ED-4DB2-BD59-A6C34878D82A}">
                    <a16:rowId xmlns:a16="http://schemas.microsoft.com/office/drawing/2014/main" val="520241552"/>
                  </a:ext>
                </a:extLst>
              </a:tr>
              <a:tr h="370840">
                <a:tc>
                  <a:txBody>
                    <a:bodyPr/>
                    <a:lstStyle/>
                    <a:p>
                      <a:pPr algn="ctr"/>
                      <a:r>
                        <a:rPr lang="en-US" dirty="0" err="1"/>
                        <a:t>CloudAmount_low</a:t>
                      </a:r>
                      <a:endParaRPr lang="en-US" dirty="0"/>
                    </a:p>
                  </a:txBody>
                  <a:tcPr/>
                </a:tc>
                <a:tc>
                  <a:txBody>
                    <a:bodyPr/>
                    <a:lstStyle/>
                    <a:p>
                      <a:pPr algn="ctr"/>
                      <a:r>
                        <a:rPr lang="en-US" dirty="0"/>
                        <a:t>Negative</a:t>
                      </a:r>
                    </a:p>
                  </a:txBody>
                  <a:tcPr/>
                </a:tc>
                <a:tc>
                  <a:txBody>
                    <a:bodyPr/>
                    <a:lstStyle/>
                    <a:p>
                      <a:pPr algn="ctr"/>
                      <a:r>
                        <a:rPr lang="en-US" dirty="0"/>
                        <a:t>-0.53</a:t>
                      </a:r>
                    </a:p>
                  </a:txBody>
                  <a:tcPr/>
                </a:tc>
                <a:extLst>
                  <a:ext uri="{0D108BD9-81ED-4DB2-BD59-A6C34878D82A}">
                    <a16:rowId xmlns:a16="http://schemas.microsoft.com/office/drawing/2014/main" val="2179036527"/>
                  </a:ext>
                </a:extLst>
              </a:tr>
            </a:tbl>
          </a:graphicData>
        </a:graphic>
      </p:graphicFrame>
    </p:spTree>
    <p:extLst>
      <p:ext uri="{BB962C8B-B14F-4D97-AF65-F5344CB8AC3E}">
        <p14:creationId xmlns:p14="http://schemas.microsoft.com/office/powerpoint/2010/main" val="45566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Placeholder 1"/>
          <p:cNvSpPr txBox="1">
            <a:spLocks/>
          </p:cNvSpPr>
          <p:nvPr/>
        </p:nvSpPr>
        <p:spPr>
          <a:xfrm>
            <a:off x="1795379" y="18193"/>
            <a:ext cx="5553242" cy="570892"/>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ctr">
              <a:buNone/>
            </a:pPr>
            <a:r>
              <a:rPr lang="en-US" altLang="ko-KR" sz="3600" b="1" dirty="0">
                <a:solidFill>
                  <a:schemeClr val="accent1"/>
                </a:solidFill>
                <a:latin typeface="+mj-lt"/>
              </a:rPr>
              <a:t>Descriptive Analysis</a:t>
            </a:r>
          </a:p>
        </p:txBody>
      </p:sp>
      <p:sp>
        <p:nvSpPr>
          <p:cNvPr id="66" name="TextBox 14"/>
          <p:cNvSpPr txBox="1"/>
          <p:nvPr/>
        </p:nvSpPr>
        <p:spPr>
          <a:xfrm>
            <a:off x="107504" y="3291830"/>
            <a:ext cx="3168352" cy="93871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171450" indent="-171450">
              <a:buFont typeface="Wingdings" panose="05000000000000000000" pitchFamily="2" charset="2"/>
              <a:buChar char="Ø"/>
            </a:pPr>
            <a:r>
              <a:rPr lang="en-US" altLang="ko-KR" sz="1100" dirty="0">
                <a:cs typeface="Arial" pitchFamily="34" charset="0"/>
              </a:rPr>
              <a:t>Sharp increase of wind speed in October and decrease gradually to 0.2-0.8 </a:t>
            </a:r>
          </a:p>
          <a:p>
            <a:pPr marL="171450" indent="-171450">
              <a:buFont typeface="Wingdings" panose="05000000000000000000" pitchFamily="2" charset="2"/>
              <a:buChar char="Ø"/>
            </a:pPr>
            <a:endParaRPr lang="en-US" altLang="ko-KR" sz="1100" dirty="0">
              <a:cs typeface="Arial" pitchFamily="34" charset="0"/>
            </a:endParaRPr>
          </a:p>
          <a:p>
            <a:pPr marL="171450" indent="-171450">
              <a:buFont typeface="Wingdings" panose="05000000000000000000" pitchFamily="2" charset="2"/>
              <a:buChar char="Ø"/>
            </a:pPr>
            <a:r>
              <a:rPr lang="en-US" altLang="ko-KR" sz="1100" dirty="0">
                <a:cs typeface="Arial" pitchFamily="34" charset="0"/>
              </a:rPr>
              <a:t>Humidity slightly decrease in October and fluctuate over the chart between 0.7-0.95</a:t>
            </a:r>
            <a:endParaRPr lang="ko-KR" altLang="en-US" sz="1100" dirty="0">
              <a:cs typeface="Arial" pitchFamily="34" charset="0"/>
            </a:endParaRPr>
          </a:p>
        </p:txBody>
      </p:sp>
      <p:pic>
        <p:nvPicPr>
          <p:cNvPr id="3" name="Picture 2">
            <a:extLst>
              <a:ext uri="{FF2B5EF4-FFF2-40B4-BE49-F238E27FC236}">
                <a16:creationId xmlns:a16="http://schemas.microsoft.com/office/drawing/2014/main" id="{8EE2F073-3FBF-47CF-9AA1-B9A529C3E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1" y="589085"/>
            <a:ext cx="3768832" cy="2448961"/>
          </a:xfrm>
          <a:prstGeom prst="rect">
            <a:avLst/>
          </a:prstGeom>
        </p:spPr>
      </p:pic>
      <p:sp>
        <p:nvSpPr>
          <p:cNvPr id="12" name="TextBox 11">
            <a:extLst>
              <a:ext uri="{FF2B5EF4-FFF2-40B4-BE49-F238E27FC236}">
                <a16:creationId xmlns:a16="http://schemas.microsoft.com/office/drawing/2014/main" id="{2C8D7B9D-4EA6-4245-BBA7-E817C3AE6BA5}"/>
              </a:ext>
            </a:extLst>
          </p:cNvPr>
          <p:cNvSpPr txBox="1"/>
          <p:nvPr/>
        </p:nvSpPr>
        <p:spPr>
          <a:xfrm>
            <a:off x="1067648" y="912951"/>
            <a:ext cx="1455461" cy="215444"/>
          </a:xfrm>
          <a:prstGeom prst="rect">
            <a:avLst/>
          </a:prstGeom>
          <a:noFill/>
        </p:spPr>
        <p:txBody>
          <a:bodyPr wrap="square" rtlCol="0">
            <a:spAutoFit/>
          </a:bodyPr>
          <a:lstStyle/>
          <a:p>
            <a:r>
              <a:rPr lang="en-US" sz="800" b="1" dirty="0">
                <a:solidFill>
                  <a:srgbClr val="466269"/>
                </a:solidFill>
              </a:rPr>
              <a:t>Speed &amp; Humidity vs Date</a:t>
            </a:r>
            <a:endParaRPr lang="en-MY" sz="800" b="1" dirty="0">
              <a:solidFill>
                <a:srgbClr val="466269"/>
              </a:solidFill>
            </a:endParaRPr>
          </a:p>
        </p:txBody>
      </p:sp>
      <p:sp>
        <p:nvSpPr>
          <p:cNvPr id="13" name="TextBox 12">
            <a:extLst>
              <a:ext uri="{FF2B5EF4-FFF2-40B4-BE49-F238E27FC236}">
                <a16:creationId xmlns:a16="http://schemas.microsoft.com/office/drawing/2014/main" id="{62841ADB-E249-415A-A174-6F498A23CC0E}"/>
              </a:ext>
            </a:extLst>
          </p:cNvPr>
          <p:cNvSpPr txBox="1"/>
          <p:nvPr/>
        </p:nvSpPr>
        <p:spPr>
          <a:xfrm>
            <a:off x="107504" y="617242"/>
            <a:ext cx="577800" cy="215444"/>
          </a:xfrm>
          <a:prstGeom prst="rect">
            <a:avLst/>
          </a:prstGeom>
          <a:noFill/>
        </p:spPr>
        <p:txBody>
          <a:bodyPr wrap="square" rtlCol="0">
            <a:spAutoFit/>
          </a:bodyPr>
          <a:lstStyle/>
          <a:p>
            <a:r>
              <a:rPr lang="en-US" sz="800" b="1" dirty="0">
                <a:solidFill>
                  <a:srgbClr val="466269"/>
                </a:solidFill>
              </a:rPr>
              <a:t>Value</a:t>
            </a:r>
            <a:endParaRPr lang="en-MY" sz="800" b="1" dirty="0">
              <a:solidFill>
                <a:srgbClr val="466269"/>
              </a:solidFill>
            </a:endParaRPr>
          </a:p>
        </p:txBody>
      </p:sp>
      <p:sp>
        <p:nvSpPr>
          <p:cNvPr id="14" name="TextBox 13">
            <a:extLst>
              <a:ext uri="{FF2B5EF4-FFF2-40B4-BE49-F238E27FC236}">
                <a16:creationId xmlns:a16="http://schemas.microsoft.com/office/drawing/2014/main" id="{FBF3CB80-8D6C-48E9-85CA-80791FD3FCE1}"/>
              </a:ext>
            </a:extLst>
          </p:cNvPr>
          <p:cNvSpPr txBox="1"/>
          <p:nvPr/>
        </p:nvSpPr>
        <p:spPr>
          <a:xfrm>
            <a:off x="3195194" y="1851670"/>
            <a:ext cx="485823" cy="215444"/>
          </a:xfrm>
          <a:prstGeom prst="rect">
            <a:avLst/>
          </a:prstGeom>
          <a:noFill/>
        </p:spPr>
        <p:txBody>
          <a:bodyPr wrap="square" rtlCol="0">
            <a:spAutoFit/>
          </a:bodyPr>
          <a:lstStyle/>
          <a:p>
            <a:r>
              <a:rPr lang="en-US" sz="800" b="1" dirty="0">
                <a:solidFill>
                  <a:srgbClr val="466269"/>
                </a:solidFill>
              </a:rPr>
              <a:t>Date</a:t>
            </a:r>
            <a:endParaRPr lang="en-MY" sz="800" b="1" dirty="0">
              <a:solidFill>
                <a:srgbClr val="466269"/>
              </a:solidFill>
            </a:endParaRPr>
          </a:p>
        </p:txBody>
      </p:sp>
      <p:pic>
        <p:nvPicPr>
          <p:cNvPr id="6" name="Picture 5">
            <a:extLst>
              <a:ext uri="{FF2B5EF4-FFF2-40B4-BE49-F238E27FC236}">
                <a16:creationId xmlns:a16="http://schemas.microsoft.com/office/drawing/2014/main" id="{62DDCA7B-133F-4565-A4D8-F8569BD0F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589085"/>
            <a:ext cx="4850737" cy="3669586"/>
          </a:xfrm>
          <a:prstGeom prst="rect">
            <a:avLst/>
          </a:prstGeom>
        </p:spPr>
      </p:pic>
      <p:sp>
        <p:nvSpPr>
          <p:cNvPr id="17" name="TextBox 14">
            <a:extLst>
              <a:ext uri="{FF2B5EF4-FFF2-40B4-BE49-F238E27FC236}">
                <a16:creationId xmlns:a16="http://schemas.microsoft.com/office/drawing/2014/main" id="{D6136F9E-0C46-42BF-817E-F69A04AD5256}"/>
              </a:ext>
            </a:extLst>
          </p:cNvPr>
          <p:cNvSpPr txBox="1"/>
          <p:nvPr/>
        </p:nvSpPr>
        <p:spPr>
          <a:xfrm>
            <a:off x="4067944" y="4264757"/>
            <a:ext cx="4752528" cy="93871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171450" indent="-171450">
              <a:buFont typeface="Wingdings" panose="05000000000000000000" pitchFamily="2" charset="2"/>
              <a:buChar char="Ø"/>
            </a:pPr>
            <a:r>
              <a:rPr lang="en-US" altLang="ko-KR" sz="1100" dirty="0">
                <a:cs typeface="Arial" pitchFamily="34" charset="0"/>
              </a:rPr>
              <a:t>First chart illustrated temperature remained low from October to December.</a:t>
            </a:r>
          </a:p>
          <a:p>
            <a:pPr marL="171450" indent="-171450">
              <a:buFont typeface="Wingdings" panose="05000000000000000000" pitchFamily="2" charset="2"/>
              <a:buChar char="Ø"/>
            </a:pPr>
            <a:endParaRPr lang="en-US" altLang="ko-KR" sz="1100" dirty="0">
              <a:cs typeface="Arial" pitchFamily="34" charset="0"/>
            </a:endParaRPr>
          </a:p>
          <a:p>
            <a:pPr marL="171450" indent="-171450">
              <a:buFont typeface="Wingdings" panose="05000000000000000000" pitchFamily="2" charset="2"/>
              <a:buChar char="Ø"/>
            </a:pPr>
            <a:r>
              <a:rPr lang="en-US" altLang="ko-KR" sz="1100" dirty="0">
                <a:cs typeface="Arial" pitchFamily="34" charset="0"/>
              </a:rPr>
              <a:t>Second chart displayed decreasing trend of pressure when approaching to December</a:t>
            </a:r>
            <a:endParaRPr lang="ko-KR" altLang="en-US" sz="1100" dirty="0">
              <a:cs typeface="Arial" pitchFamily="34" charset="0"/>
            </a:endParaRPr>
          </a:p>
        </p:txBody>
      </p:sp>
      <p:sp>
        <p:nvSpPr>
          <p:cNvPr id="21" name="TextBox 20">
            <a:extLst>
              <a:ext uri="{FF2B5EF4-FFF2-40B4-BE49-F238E27FC236}">
                <a16:creationId xmlns:a16="http://schemas.microsoft.com/office/drawing/2014/main" id="{D2833BF0-AD0B-45E9-B780-A3B2EC7A25F9}"/>
              </a:ext>
            </a:extLst>
          </p:cNvPr>
          <p:cNvSpPr txBox="1"/>
          <p:nvPr/>
        </p:nvSpPr>
        <p:spPr>
          <a:xfrm>
            <a:off x="4183492" y="633667"/>
            <a:ext cx="577800" cy="215444"/>
          </a:xfrm>
          <a:prstGeom prst="rect">
            <a:avLst/>
          </a:prstGeom>
          <a:noFill/>
        </p:spPr>
        <p:txBody>
          <a:bodyPr wrap="square" rtlCol="0">
            <a:spAutoFit/>
          </a:bodyPr>
          <a:lstStyle/>
          <a:p>
            <a:r>
              <a:rPr lang="en-US" sz="800" b="1" dirty="0">
                <a:solidFill>
                  <a:srgbClr val="466269"/>
                </a:solidFill>
              </a:rPr>
              <a:t>Value</a:t>
            </a:r>
            <a:endParaRPr lang="en-MY" sz="800" b="1" dirty="0">
              <a:solidFill>
                <a:srgbClr val="466269"/>
              </a:solidFill>
            </a:endParaRPr>
          </a:p>
        </p:txBody>
      </p:sp>
      <p:sp>
        <p:nvSpPr>
          <p:cNvPr id="22" name="TextBox 21">
            <a:extLst>
              <a:ext uri="{FF2B5EF4-FFF2-40B4-BE49-F238E27FC236}">
                <a16:creationId xmlns:a16="http://schemas.microsoft.com/office/drawing/2014/main" id="{4D48B35E-3456-4DD9-AE56-0C209D0989D4}"/>
              </a:ext>
            </a:extLst>
          </p:cNvPr>
          <p:cNvSpPr txBox="1"/>
          <p:nvPr/>
        </p:nvSpPr>
        <p:spPr>
          <a:xfrm>
            <a:off x="4211960" y="2571750"/>
            <a:ext cx="577800" cy="215444"/>
          </a:xfrm>
          <a:prstGeom prst="rect">
            <a:avLst/>
          </a:prstGeom>
          <a:noFill/>
        </p:spPr>
        <p:txBody>
          <a:bodyPr wrap="square" rtlCol="0">
            <a:spAutoFit/>
          </a:bodyPr>
          <a:lstStyle/>
          <a:p>
            <a:r>
              <a:rPr lang="en-US" sz="800" b="1" dirty="0">
                <a:solidFill>
                  <a:srgbClr val="466269"/>
                </a:solidFill>
              </a:rPr>
              <a:t>Value</a:t>
            </a:r>
            <a:endParaRPr lang="en-MY" sz="800" b="1" dirty="0">
              <a:solidFill>
                <a:srgbClr val="466269"/>
              </a:solidFill>
            </a:endParaRPr>
          </a:p>
        </p:txBody>
      </p:sp>
      <p:sp>
        <p:nvSpPr>
          <p:cNvPr id="23" name="TextBox 22">
            <a:extLst>
              <a:ext uri="{FF2B5EF4-FFF2-40B4-BE49-F238E27FC236}">
                <a16:creationId xmlns:a16="http://schemas.microsoft.com/office/drawing/2014/main" id="{6B681A51-1FFB-4A85-AB99-AD2F172670F7}"/>
              </a:ext>
            </a:extLst>
          </p:cNvPr>
          <p:cNvSpPr txBox="1"/>
          <p:nvPr/>
        </p:nvSpPr>
        <p:spPr>
          <a:xfrm>
            <a:off x="5436096" y="633667"/>
            <a:ext cx="1455461" cy="215444"/>
          </a:xfrm>
          <a:prstGeom prst="rect">
            <a:avLst/>
          </a:prstGeom>
          <a:noFill/>
        </p:spPr>
        <p:txBody>
          <a:bodyPr wrap="square" rtlCol="0">
            <a:spAutoFit/>
          </a:bodyPr>
          <a:lstStyle/>
          <a:p>
            <a:r>
              <a:rPr lang="en-US" sz="800" b="1" dirty="0">
                <a:solidFill>
                  <a:srgbClr val="466269"/>
                </a:solidFill>
              </a:rPr>
              <a:t>Temperature vs Date</a:t>
            </a:r>
            <a:endParaRPr lang="en-MY" sz="800" b="1" dirty="0">
              <a:solidFill>
                <a:srgbClr val="466269"/>
              </a:solidFill>
            </a:endParaRPr>
          </a:p>
        </p:txBody>
      </p:sp>
      <p:sp>
        <p:nvSpPr>
          <p:cNvPr id="24" name="TextBox 23">
            <a:extLst>
              <a:ext uri="{FF2B5EF4-FFF2-40B4-BE49-F238E27FC236}">
                <a16:creationId xmlns:a16="http://schemas.microsoft.com/office/drawing/2014/main" id="{8E27BC54-511E-4012-8506-8DA8CD3DCBDC}"/>
              </a:ext>
            </a:extLst>
          </p:cNvPr>
          <p:cNvSpPr txBox="1"/>
          <p:nvPr/>
        </p:nvSpPr>
        <p:spPr>
          <a:xfrm>
            <a:off x="5436096" y="2556916"/>
            <a:ext cx="1455461" cy="215444"/>
          </a:xfrm>
          <a:prstGeom prst="rect">
            <a:avLst/>
          </a:prstGeom>
          <a:noFill/>
        </p:spPr>
        <p:txBody>
          <a:bodyPr wrap="square" rtlCol="0">
            <a:spAutoFit/>
          </a:bodyPr>
          <a:lstStyle/>
          <a:p>
            <a:r>
              <a:rPr lang="en-US" sz="800" b="1" dirty="0">
                <a:solidFill>
                  <a:srgbClr val="466269"/>
                </a:solidFill>
              </a:rPr>
              <a:t>Pressure vs Date</a:t>
            </a:r>
            <a:endParaRPr lang="en-MY" sz="800" b="1" dirty="0">
              <a:solidFill>
                <a:srgbClr val="466269"/>
              </a:solidFill>
            </a:endParaRPr>
          </a:p>
        </p:txBody>
      </p:sp>
      <p:sp>
        <p:nvSpPr>
          <p:cNvPr id="25" name="TextBox 24">
            <a:extLst>
              <a:ext uri="{FF2B5EF4-FFF2-40B4-BE49-F238E27FC236}">
                <a16:creationId xmlns:a16="http://schemas.microsoft.com/office/drawing/2014/main" id="{E8564F00-FE97-4004-89DB-09890D2D4E09}"/>
              </a:ext>
            </a:extLst>
          </p:cNvPr>
          <p:cNvSpPr txBox="1"/>
          <p:nvPr/>
        </p:nvSpPr>
        <p:spPr>
          <a:xfrm>
            <a:off x="7812360" y="1850711"/>
            <a:ext cx="485823" cy="215444"/>
          </a:xfrm>
          <a:prstGeom prst="rect">
            <a:avLst/>
          </a:prstGeom>
          <a:noFill/>
        </p:spPr>
        <p:txBody>
          <a:bodyPr wrap="square" rtlCol="0">
            <a:spAutoFit/>
          </a:bodyPr>
          <a:lstStyle/>
          <a:p>
            <a:r>
              <a:rPr lang="en-US" sz="800" b="1" dirty="0">
                <a:solidFill>
                  <a:srgbClr val="466269"/>
                </a:solidFill>
              </a:rPr>
              <a:t>Date</a:t>
            </a:r>
            <a:endParaRPr lang="en-MY" sz="800" b="1" dirty="0">
              <a:solidFill>
                <a:srgbClr val="466269"/>
              </a:solidFill>
            </a:endParaRPr>
          </a:p>
        </p:txBody>
      </p:sp>
      <p:sp>
        <p:nvSpPr>
          <p:cNvPr id="26" name="TextBox 25">
            <a:extLst>
              <a:ext uri="{FF2B5EF4-FFF2-40B4-BE49-F238E27FC236}">
                <a16:creationId xmlns:a16="http://schemas.microsoft.com/office/drawing/2014/main" id="{5D134F79-79D6-404A-BB0E-F192D06F0DBF}"/>
              </a:ext>
            </a:extLst>
          </p:cNvPr>
          <p:cNvSpPr txBox="1"/>
          <p:nvPr/>
        </p:nvSpPr>
        <p:spPr>
          <a:xfrm>
            <a:off x="7812360" y="3761189"/>
            <a:ext cx="485823" cy="215444"/>
          </a:xfrm>
          <a:prstGeom prst="rect">
            <a:avLst/>
          </a:prstGeom>
          <a:noFill/>
        </p:spPr>
        <p:txBody>
          <a:bodyPr wrap="square" rtlCol="0">
            <a:spAutoFit/>
          </a:bodyPr>
          <a:lstStyle/>
          <a:p>
            <a:r>
              <a:rPr lang="en-US" sz="800" b="1" dirty="0">
                <a:solidFill>
                  <a:srgbClr val="466269"/>
                </a:solidFill>
              </a:rPr>
              <a:t>Date</a:t>
            </a:r>
            <a:endParaRPr lang="en-MY" sz="800" b="1" dirty="0">
              <a:solidFill>
                <a:srgbClr val="466269"/>
              </a:solidFill>
            </a:endParaRPr>
          </a:p>
        </p:txBody>
      </p:sp>
    </p:spTree>
    <p:extLst>
      <p:ext uri="{BB962C8B-B14F-4D97-AF65-F5344CB8AC3E}">
        <p14:creationId xmlns:p14="http://schemas.microsoft.com/office/powerpoint/2010/main" val="3031723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Placeholder 1"/>
          <p:cNvSpPr txBox="1">
            <a:spLocks/>
          </p:cNvSpPr>
          <p:nvPr/>
        </p:nvSpPr>
        <p:spPr>
          <a:xfrm>
            <a:off x="1795379" y="18193"/>
            <a:ext cx="5553242" cy="570892"/>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ctr">
              <a:buNone/>
            </a:pPr>
            <a:r>
              <a:rPr lang="en-US" altLang="ko-KR" sz="3600" b="1" dirty="0">
                <a:solidFill>
                  <a:schemeClr val="accent1"/>
                </a:solidFill>
                <a:latin typeface="+mj-lt"/>
              </a:rPr>
              <a:t>Descriptive Analysis</a:t>
            </a:r>
          </a:p>
        </p:txBody>
      </p:sp>
      <p:pic>
        <p:nvPicPr>
          <p:cNvPr id="16" name="Picture 15" descr="A picture containing device&#10;&#10;Description automatically generated">
            <a:extLst>
              <a:ext uri="{FF2B5EF4-FFF2-40B4-BE49-F238E27FC236}">
                <a16:creationId xmlns:a16="http://schemas.microsoft.com/office/drawing/2014/main" id="{3028DBEE-F82A-4254-86D7-9E9C4F09ABFA}"/>
              </a:ext>
            </a:extLst>
          </p:cNvPr>
          <p:cNvPicPr>
            <a:picLocks noChangeAspect="1"/>
          </p:cNvPicPr>
          <p:nvPr/>
        </p:nvPicPr>
        <p:blipFill rotWithShape="1">
          <a:blip r:embed="rId2"/>
          <a:srcRect l="30134" r="29866"/>
          <a:stretch/>
        </p:blipFill>
        <p:spPr>
          <a:xfrm>
            <a:off x="3131840" y="1275606"/>
            <a:ext cx="2674954" cy="3224784"/>
          </a:xfrm>
          <a:prstGeom prst="rect">
            <a:avLst/>
          </a:prstGeom>
        </p:spPr>
      </p:pic>
      <p:sp>
        <p:nvSpPr>
          <p:cNvPr id="18" name="TextBox 17">
            <a:extLst>
              <a:ext uri="{FF2B5EF4-FFF2-40B4-BE49-F238E27FC236}">
                <a16:creationId xmlns:a16="http://schemas.microsoft.com/office/drawing/2014/main" id="{4C07918D-6710-45C0-95C5-58780FC735D4}"/>
              </a:ext>
            </a:extLst>
          </p:cNvPr>
          <p:cNvSpPr txBox="1"/>
          <p:nvPr/>
        </p:nvSpPr>
        <p:spPr>
          <a:xfrm>
            <a:off x="3399832" y="915566"/>
            <a:ext cx="2138970" cy="276999"/>
          </a:xfrm>
          <a:prstGeom prst="rect">
            <a:avLst/>
          </a:prstGeom>
          <a:noFill/>
        </p:spPr>
        <p:txBody>
          <a:bodyPr wrap="square" rtlCol="0">
            <a:spAutoFit/>
          </a:bodyPr>
          <a:lstStyle/>
          <a:p>
            <a:pPr marL="285750" indent="-285750">
              <a:buFont typeface="Arial" panose="020B0604020202020204" pitchFamily="34" charset="0"/>
              <a:buChar char="•"/>
            </a:pPr>
            <a:r>
              <a:rPr lang="en-US" sz="1200" b="1" dirty="0">
                <a:solidFill>
                  <a:schemeClr val="accent1"/>
                </a:solidFill>
              </a:rPr>
              <a:t>Balanced Target Class</a:t>
            </a:r>
            <a:endParaRPr lang="en-MY" sz="1200" b="1" dirty="0">
              <a:solidFill>
                <a:schemeClr val="accent1"/>
              </a:solidFill>
            </a:endParaRPr>
          </a:p>
        </p:txBody>
      </p:sp>
    </p:spTree>
    <p:extLst>
      <p:ext uri="{BB962C8B-B14F-4D97-AF65-F5344CB8AC3E}">
        <p14:creationId xmlns:p14="http://schemas.microsoft.com/office/powerpoint/2010/main" val="4054370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t>Sentiment Analysis</a:t>
            </a:r>
            <a:endParaRPr lang="ko-KR" altLang="en-US" b="1" dirty="0"/>
          </a:p>
        </p:txBody>
      </p:sp>
      <p:sp>
        <p:nvSpPr>
          <p:cNvPr id="6" name="Rectangle 5"/>
          <p:cNvSpPr/>
          <p:nvPr/>
        </p:nvSpPr>
        <p:spPr>
          <a:xfrm>
            <a:off x="413544" y="2121021"/>
            <a:ext cx="108000" cy="1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 name="Rectangle 7"/>
          <p:cNvSpPr/>
          <p:nvPr/>
        </p:nvSpPr>
        <p:spPr>
          <a:xfrm>
            <a:off x="8622456" y="2121021"/>
            <a:ext cx="108000" cy="1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8" name="Text Placeholder 17">
            <a:extLst>
              <a:ext uri="{FF2B5EF4-FFF2-40B4-BE49-F238E27FC236}">
                <a16:creationId xmlns:a16="http://schemas.microsoft.com/office/drawing/2014/main" id="{F1A6BDB8-C64B-452C-9AB0-315C5090D10F}"/>
              </a:ext>
            </a:extLst>
          </p:cNvPr>
          <p:cNvSpPr>
            <a:spLocks noGrp="1"/>
          </p:cNvSpPr>
          <p:nvPr>
            <p:ph type="body" sz="quarter" idx="11"/>
          </p:nvPr>
        </p:nvSpPr>
        <p:spPr>
          <a:xfrm>
            <a:off x="0" y="699542"/>
            <a:ext cx="9144000" cy="288032"/>
          </a:xfrm>
        </p:spPr>
        <p:txBody>
          <a:bodyPr/>
          <a:lstStyle/>
          <a:p>
            <a:r>
              <a:rPr lang="en-US" sz="2000" dirty="0"/>
              <a:t>Word Cloud</a:t>
            </a:r>
          </a:p>
        </p:txBody>
      </p:sp>
      <p:pic>
        <p:nvPicPr>
          <p:cNvPr id="20" name="Picture 19">
            <a:extLst>
              <a:ext uri="{FF2B5EF4-FFF2-40B4-BE49-F238E27FC236}">
                <a16:creationId xmlns:a16="http://schemas.microsoft.com/office/drawing/2014/main" id="{289DABA3-9C3F-4495-BCBF-AE6484611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05" y="1184399"/>
            <a:ext cx="3105124" cy="3835623"/>
          </a:xfrm>
          <a:prstGeom prst="rect">
            <a:avLst/>
          </a:prstGeom>
        </p:spPr>
      </p:pic>
      <p:sp>
        <p:nvSpPr>
          <p:cNvPr id="41" name="Google Shape;393;p33">
            <a:extLst>
              <a:ext uri="{FF2B5EF4-FFF2-40B4-BE49-F238E27FC236}">
                <a16:creationId xmlns:a16="http://schemas.microsoft.com/office/drawing/2014/main" id="{AAD34524-47BE-48CD-A0DD-A4A2199801AB}"/>
              </a:ext>
            </a:extLst>
          </p:cNvPr>
          <p:cNvSpPr txBox="1">
            <a:spLocks/>
          </p:cNvSpPr>
          <p:nvPr/>
        </p:nvSpPr>
        <p:spPr>
          <a:xfrm>
            <a:off x="4806879" y="2039331"/>
            <a:ext cx="3343439" cy="577800"/>
          </a:xfrm>
          <a:prstGeom prst="rect">
            <a:avLst/>
          </a:prstGeom>
        </p:spPr>
        <p:txBody>
          <a:bodyPr spcFirstLastPara="1" wrap="square" lIns="91425" tIns="91425" rIns="91425" bIns="91425" anchor="t" anchorCtr="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1600"/>
              </a:spcAft>
              <a:buFont typeface="Arial" pitchFamily="34" charset="0"/>
              <a:buNone/>
            </a:pPr>
            <a:r>
              <a:rPr lang="en-US" sz="1100" dirty="0"/>
              <a:t>Alabama, Bahamas and Florida (seacoast states) are more likely to experience these disasters</a:t>
            </a:r>
          </a:p>
        </p:txBody>
      </p:sp>
      <p:sp>
        <p:nvSpPr>
          <p:cNvPr id="42" name="Google Shape;394;p33">
            <a:extLst>
              <a:ext uri="{FF2B5EF4-FFF2-40B4-BE49-F238E27FC236}">
                <a16:creationId xmlns:a16="http://schemas.microsoft.com/office/drawing/2014/main" id="{5922405B-C967-4910-A9F7-D7E35B315C5A}"/>
              </a:ext>
            </a:extLst>
          </p:cNvPr>
          <p:cNvSpPr txBox="1">
            <a:spLocks/>
          </p:cNvSpPr>
          <p:nvPr/>
        </p:nvSpPr>
        <p:spPr>
          <a:xfrm>
            <a:off x="4809611" y="1557679"/>
            <a:ext cx="3290781" cy="577800"/>
          </a:xfrm>
          <a:prstGeom prst="rect">
            <a:avLst/>
          </a:prstGeom>
        </p:spPr>
        <p:txBody>
          <a:bodyPr spcFirstLastPara="1" wrap="square" lIns="91425" tIns="91425" rIns="91425" bIns="91425" anchor="t" anchorCtr="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1600"/>
              </a:spcAft>
              <a:buFont typeface="Arial" pitchFamily="34" charset="0"/>
              <a:buNone/>
            </a:pPr>
            <a:r>
              <a:rPr lang="en-US" sz="1100" dirty="0"/>
              <a:t>There are high occurrence of storm and hurricane from October to December</a:t>
            </a:r>
          </a:p>
        </p:txBody>
      </p:sp>
      <p:sp>
        <p:nvSpPr>
          <p:cNvPr id="43" name="Google Shape;395;p33">
            <a:extLst>
              <a:ext uri="{FF2B5EF4-FFF2-40B4-BE49-F238E27FC236}">
                <a16:creationId xmlns:a16="http://schemas.microsoft.com/office/drawing/2014/main" id="{C75739BE-822D-4740-8574-6F7F8806B7C6}"/>
              </a:ext>
            </a:extLst>
          </p:cNvPr>
          <p:cNvSpPr txBox="1">
            <a:spLocks/>
          </p:cNvSpPr>
          <p:nvPr/>
        </p:nvSpPr>
        <p:spPr>
          <a:xfrm>
            <a:off x="4809273" y="2550494"/>
            <a:ext cx="3179039" cy="577800"/>
          </a:xfrm>
          <a:prstGeom prst="rect">
            <a:avLst/>
          </a:prstGeom>
        </p:spPr>
        <p:txBody>
          <a:bodyPr spcFirstLastPara="1" wrap="square" lIns="91425" tIns="91425" rIns="91425" bIns="91425" anchor="t" anchorCtr="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1600"/>
              </a:spcAft>
              <a:buFont typeface="Arial" pitchFamily="34" charset="0"/>
              <a:buNone/>
            </a:pPr>
            <a:r>
              <a:rPr lang="en-US" sz="1100" dirty="0"/>
              <a:t>It is a danger season for fishing activities on sea</a:t>
            </a:r>
          </a:p>
        </p:txBody>
      </p:sp>
      <p:grpSp>
        <p:nvGrpSpPr>
          <p:cNvPr id="44" name="Google Shape;396;p33">
            <a:extLst>
              <a:ext uri="{FF2B5EF4-FFF2-40B4-BE49-F238E27FC236}">
                <a16:creationId xmlns:a16="http://schemas.microsoft.com/office/drawing/2014/main" id="{9EE73FC8-7C82-4E7C-ACC5-AEDE4553C315}"/>
              </a:ext>
            </a:extLst>
          </p:cNvPr>
          <p:cNvGrpSpPr/>
          <p:nvPr/>
        </p:nvGrpSpPr>
        <p:grpSpPr>
          <a:xfrm>
            <a:off x="4403290" y="2167830"/>
            <a:ext cx="343652" cy="336151"/>
            <a:chOff x="1186525" y="289500"/>
            <a:chExt cx="5230625" cy="5116450"/>
          </a:xfrm>
        </p:grpSpPr>
        <p:sp>
          <p:nvSpPr>
            <p:cNvPr id="45" name="Google Shape;397;p33">
              <a:extLst>
                <a:ext uri="{FF2B5EF4-FFF2-40B4-BE49-F238E27FC236}">
                  <a16:creationId xmlns:a16="http://schemas.microsoft.com/office/drawing/2014/main" id="{5B5B7E8D-F18E-47B1-9673-F885E8C6241D}"/>
                </a:ext>
              </a:extLst>
            </p:cNvPr>
            <p:cNvSpPr/>
            <p:nvPr/>
          </p:nvSpPr>
          <p:spPr>
            <a:xfrm>
              <a:off x="4976150" y="4641750"/>
              <a:ext cx="817975" cy="764200"/>
            </a:xfrm>
            <a:custGeom>
              <a:avLst/>
              <a:gdLst/>
              <a:ahLst/>
              <a:cxnLst/>
              <a:rect l="l" t="t" r="r" b="b"/>
              <a:pathLst>
                <a:path w="32719" h="30568" extrusionOk="0">
                  <a:moveTo>
                    <a:pt x="9069" y="8157"/>
                  </a:moveTo>
                  <a:cubicBezTo>
                    <a:pt x="9167" y="8190"/>
                    <a:pt x="9297" y="8190"/>
                    <a:pt x="9460" y="8222"/>
                  </a:cubicBezTo>
                  <a:cubicBezTo>
                    <a:pt x="10667" y="8451"/>
                    <a:pt x="11809" y="8744"/>
                    <a:pt x="13016" y="9071"/>
                  </a:cubicBezTo>
                  <a:cubicBezTo>
                    <a:pt x="15214" y="9638"/>
                    <a:pt x="17600" y="10256"/>
                    <a:pt x="20423" y="10256"/>
                  </a:cubicBezTo>
                  <a:cubicBezTo>
                    <a:pt x="21496" y="10256"/>
                    <a:pt x="22632" y="10167"/>
                    <a:pt x="23846" y="9951"/>
                  </a:cubicBezTo>
                  <a:cubicBezTo>
                    <a:pt x="24106" y="10571"/>
                    <a:pt x="24270" y="11680"/>
                    <a:pt x="24139" y="12659"/>
                  </a:cubicBezTo>
                  <a:cubicBezTo>
                    <a:pt x="24106" y="12757"/>
                    <a:pt x="24009" y="12920"/>
                    <a:pt x="23943" y="13083"/>
                  </a:cubicBezTo>
                  <a:cubicBezTo>
                    <a:pt x="23650" y="13670"/>
                    <a:pt x="23226" y="14485"/>
                    <a:pt x="23030" y="15562"/>
                  </a:cubicBezTo>
                  <a:cubicBezTo>
                    <a:pt x="22802" y="16801"/>
                    <a:pt x="22900" y="17911"/>
                    <a:pt x="22997" y="18726"/>
                  </a:cubicBezTo>
                  <a:cubicBezTo>
                    <a:pt x="23030" y="19020"/>
                    <a:pt x="23063" y="19411"/>
                    <a:pt x="23063" y="19574"/>
                  </a:cubicBezTo>
                  <a:cubicBezTo>
                    <a:pt x="22573" y="21531"/>
                    <a:pt x="21334" y="22184"/>
                    <a:pt x="20355" y="22347"/>
                  </a:cubicBezTo>
                  <a:cubicBezTo>
                    <a:pt x="20151" y="22386"/>
                    <a:pt x="19928" y="22408"/>
                    <a:pt x="19692" y="22408"/>
                  </a:cubicBezTo>
                  <a:cubicBezTo>
                    <a:pt x="18566" y="22408"/>
                    <a:pt x="17145" y="21911"/>
                    <a:pt x="16147" y="20455"/>
                  </a:cubicBezTo>
                  <a:lnTo>
                    <a:pt x="15560" y="19607"/>
                  </a:lnTo>
                  <a:cubicBezTo>
                    <a:pt x="13244" y="16247"/>
                    <a:pt x="10080" y="11680"/>
                    <a:pt x="9101" y="8320"/>
                  </a:cubicBezTo>
                  <a:cubicBezTo>
                    <a:pt x="9069" y="8288"/>
                    <a:pt x="9069" y="8222"/>
                    <a:pt x="9069" y="8157"/>
                  </a:cubicBezTo>
                  <a:close/>
                  <a:moveTo>
                    <a:pt x="8714" y="0"/>
                  </a:moveTo>
                  <a:cubicBezTo>
                    <a:pt x="5458" y="0"/>
                    <a:pt x="3570" y="1478"/>
                    <a:pt x="2675" y="2481"/>
                  </a:cubicBezTo>
                  <a:cubicBezTo>
                    <a:pt x="1599" y="3656"/>
                    <a:pt x="0" y="6265"/>
                    <a:pt x="1273" y="10604"/>
                  </a:cubicBezTo>
                  <a:cubicBezTo>
                    <a:pt x="2610" y="15203"/>
                    <a:pt x="6231" y="20455"/>
                    <a:pt x="8873" y="24239"/>
                  </a:cubicBezTo>
                  <a:lnTo>
                    <a:pt x="9460" y="25087"/>
                  </a:lnTo>
                  <a:cubicBezTo>
                    <a:pt x="11841" y="28545"/>
                    <a:pt x="15691" y="30567"/>
                    <a:pt x="19703" y="30567"/>
                  </a:cubicBezTo>
                  <a:cubicBezTo>
                    <a:pt x="20420" y="30567"/>
                    <a:pt x="21138" y="30502"/>
                    <a:pt x="21856" y="30371"/>
                  </a:cubicBezTo>
                  <a:cubicBezTo>
                    <a:pt x="26423" y="29523"/>
                    <a:pt x="29848" y="26196"/>
                    <a:pt x="30989" y="21466"/>
                  </a:cubicBezTo>
                  <a:cubicBezTo>
                    <a:pt x="31348" y="20063"/>
                    <a:pt x="31218" y="18824"/>
                    <a:pt x="31120" y="17878"/>
                  </a:cubicBezTo>
                  <a:cubicBezTo>
                    <a:pt x="31087" y="17617"/>
                    <a:pt x="31055" y="17291"/>
                    <a:pt x="31055" y="17128"/>
                  </a:cubicBezTo>
                  <a:cubicBezTo>
                    <a:pt x="31087" y="17030"/>
                    <a:pt x="31152" y="16899"/>
                    <a:pt x="31185" y="16801"/>
                  </a:cubicBezTo>
                  <a:cubicBezTo>
                    <a:pt x="31511" y="16182"/>
                    <a:pt x="32000" y="15236"/>
                    <a:pt x="32196" y="13996"/>
                  </a:cubicBezTo>
                  <a:cubicBezTo>
                    <a:pt x="32718" y="10734"/>
                    <a:pt x="32000" y="6298"/>
                    <a:pt x="29293" y="3721"/>
                  </a:cubicBezTo>
                  <a:cubicBezTo>
                    <a:pt x="27903" y="2406"/>
                    <a:pt x="26160" y="1719"/>
                    <a:pt x="24277" y="1719"/>
                  </a:cubicBezTo>
                  <a:cubicBezTo>
                    <a:pt x="23730" y="1719"/>
                    <a:pt x="23171" y="1777"/>
                    <a:pt x="22606" y="1894"/>
                  </a:cubicBezTo>
                  <a:cubicBezTo>
                    <a:pt x="21832" y="2042"/>
                    <a:pt x="21118" y="2106"/>
                    <a:pt x="20430" y="2106"/>
                  </a:cubicBezTo>
                  <a:cubicBezTo>
                    <a:pt x="18680" y="2106"/>
                    <a:pt x="17093" y="1692"/>
                    <a:pt x="15103" y="1177"/>
                  </a:cubicBezTo>
                  <a:cubicBezTo>
                    <a:pt x="13864" y="850"/>
                    <a:pt x="12429" y="459"/>
                    <a:pt x="10863" y="198"/>
                  </a:cubicBezTo>
                  <a:cubicBezTo>
                    <a:pt x="10088" y="61"/>
                    <a:pt x="9373" y="0"/>
                    <a:pt x="8714" y="0"/>
                  </a:cubicBezTo>
                  <a:close/>
                </a:path>
              </a:pathLst>
            </a:custGeom>
            <a:solidFill>
              <a:srgbClr val="466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6" name="Google Shape;398;p33">
              <a:extLst>
                <a:ext uri="{FF2B5EF4-FFF2-40B4-BE49-F238E27FC236}">
                  <a16:creationId xmlns:a16="http://schemas.microsoft.com/office/drawing/2014/main" id="{125796EE-DC56-4B5E-BE72-C8B78EF03200}"/>
                </a:ext>
              </a:extLst>
            </p:cNvPr>
            <p:cNvSpPr/>
            <p:nvPr/>
          </p:nvSpPr>
          <p:spPr>
            <a:xfrm>
              <a:off x="1186525" y="289500"/>
              <a:ext cx="5230625" cy="4218575"/>
            </a:xfrm>
            <a:custGeom>
              <a:avLst/>
              <a:gdLst/>
              <a:ahLst/>
              <a:cxnLst/>
              <a:rect l="l" t="t" r="r" b="b"/>
              <a:pathLst>
                <a:path w="209225" h="168743" extrusionOk="0">
                  <a:moveTo>
                    <a:pt x="148813" y="0"/>
                  </a:moveTo>
                  <a:cubicBezTo>
                    <a:pt x="146986" y="0"/>
                    <a:pt x="143626" y="685"/>
                    <a:pt x="141473" y="6002"/>
                  </a:cubicBezTo>
                  <a:cubicBezTo>
                    <a:pt x="139353" y="11156"/>
                    <a:pt x="139679" y="16408"/>
                    <a:pt x="139940" y="21040"/>
                  </a:cubicBezTo>
                  <a:cubicBezTo>
                    <a:pt x="140168" y="24661"/>
                    <a:pt x="140364" y="28053"/>
                    <a:pt x="139483" y="31087"/>
                  </a:cubicBezTo>
                  <a:cubicBezTo>
                    <a:pt x="139353" y="31543"/>
                    <a:pt x="138994" y="32555"/>
                    <a:pt x="138472" y="32750"/>
                  </a:cubicBezTo>
                  <a:cubicBezTo>
                    <a:pt x="138334" y="32798"/>
                    <a:pt x="138161" y="32823"/>
                    <a:pt x="137957" y="32823"/>
                  </a:cubicBezTo>
                  <a:cubicBezTo>
                    <a:pt x="136913" y="32823"/>
                    <a:pt x="135067" y="32180"/>
                    <a:pt x="132992" y="30761"/>
                  </a:cubicBezTo>
                  <a:cubicBezTo>
                    <a:pt x="132046" y="30108"/>
                    <a:pt x="131002" y="29456"/>
                    <a:pt x="129861" y="28803"/>
                  </a:cubicBezTo>
                  <a:cubicBezTo>
                    <a:pt x="127349" y="27303"/>
                    <a:pt x="123565" y="25019"/>
                    <a:pt x="122815" y="23160"/>
                  </a:cubicBezTo>
                  <a:cubicBezTo>
                    <a:pt x="122749" y="22508"/>
                    <a:pt x="123826" y="20616"/>
                    <a:pt x="124413" y="19605"/>
                  </a:cubicBezTo>
                  <a:cubicBezTo>
                    <a:pt x="125816" y="17125"/>
                    <a:pt x="127577" y="13994"/>
                    <a:pt x="126631" y="10634"/>
                  </a:cubicBezTo>
                  <a:cubicBezTo>
                    <a:pt x="126077" y="8644"/>
                    <a:pt x="124739" y="7013"/>
                    <a:pt x="122586" y="5806"/>
                  </a:cubicBezTo>
                  <a:cubicBezTo>
                    <a:pt x="119161" y="3882"/>
                    <a:pt x="114627" y="3719"/>
                    <a:pt x="110615" y="3556"/>
                  </a:cubicBezTo>
                  <a:cubicBezTo>
                    <a:pt x="109180" y="3523"/>
                    <a:pt x="107810" y="3458"/>
                    <a:pt x="106798" y="3327"/>
                  </a:cubicBezTo>
                  <a:cubicBezTo>
                    <a:pt x="105371" y="3153"/>
                    <a:pt x="103922" y="3030"/>
                    <a:pt x="102465" y="3030"/>
                  </a:cubicBezTo>
                  <a:cubicBezTo>
                    <a:pt x="97930" y="3030"/>
                    <a:pt x="93316" y="4216"/>
                    <a:pt x="89021" y="8710"/>
                  </a:cubicBezTo>
                  <a:cubicBezTo>
                    <a:pt x="88107" y="9656"/>
                    <a:pt x="87226" y="10830"/>
                    <a:pt x="86280" y="12037"/>
                  </a:cubicBezTo>
                  <a:cubicBezTo>
                    <a:pt x="84878" y="13896"/>
                    <a:pt x="82268" y="17321"/>
                    <a:pt x="80833" y="17354"/>
                  </a:cubicBezTo>
                  <a:cubicBezTo>
                    <a:pt x="80807" y="17355"/>
                    <a:pt x="80780" y="17356"/>
                    <a:pt x="80754" y="17356"/>
                  </a:cubicBezTo>
                  <a:cubicBezTo>
                    <a:pt x="80044" y="17356"/>
                    <a:pt x="79095" y="16946"/>
                    <a:pt x="77995" y="16506"/>
                  </a:cubicBezTo>
                  <a:cubicBezTo>
                    <a:pt x="76328" y="15833"/>
                    <a:pt x="74294" y="15003"/>
                    <a:pt x="71775" y="15003"/>
                  </a:cubicBezTo>
                  <a:cubicBezTo>
                    <a:pt x="71485" y="15003"/>
                    <a:pt x="71188" y="15014"/>
                    <a:pt x="70884" y="15038"/>
                  </a:cubicBezTo>
                  <a:cubicBezTo>
                    <a:pt x="66611" y="15364"/>
                    <a:pt x="63544" y="17419"/>
                    <a:pt x="61098" y="19409"/>
                  </a:cubicBezTo>
                  <a:cubicBezTo>
                    <a:pt x="57347" y="22377"/>
                    <a:pt x="53758" y="25639"/>
                    <a:pt x="50268" y="28803"/>
                  </a:cubicBezTo>
                  <a:lnTo>
                    <a:pt x="49094" y="29847"/>
                  </a:lnTo>
                  <a:cubicBezTo>
                    <a:pt x="48898" y="30043"/>
                    <a:pt x="48670" y="30239"/>
                    <a:pt x="48474" y="30402"/>
                  </a:cubicBezTo>
                  <a:cubicBezTo>
                    <a:pt x="47137" y="31576"/>
                    <a:pt x="45506" y="33011"/>
                    <a:pt x="44462" y="35327"/>
                  </a:cubicBezTo>
                  <a:cubicBezTo>
                    <a:pt x="43646" y="37089"/>
                    <a:pt x="43385" y="38720"/>
                    <a:pt x="43190" y="40025"/>
                  </a:cubicBezTo>
                  <a:cubicBezTo>
                    <a:pt x="42863" y="42014"/>
                    <a:pt x="42700" y="42504"/>
                    <a:pt x="41917" y="43156"/>
                  </a:cubicBezTo>
                  <a:cubicBezTo>
                    <a:pt x="40450" y="44330"/>
                    <a:pt x="37938" y="45146"/>
                    <a:pt x="35491" y="45929"/>
                  </a:cubicBezTo>
                  <a:cubicBezTo>
                    <a:pt x="34447" y="46255"/>
                    <a:pt x="33338" y="46614"/>
                    <a:pt x="32327" y="46973"/>
                  </a:cubicBezTo>
                  <a:cubicBezTo>
                    <a:pt x="30729" y="47592"/>
                    <a:pt x="29033" y="48147"/>
                    <a:pt x="27238" y="48767"/>
                  </a:cubicBezTo>
                  <a:cubicBezTo>
                    <a:pt x="18333" y="51735"/>
                    <a:pt x="7243" y="55454"/>
                    <a:pt x="3589" y="66642"/>
                  </a:cubicBezTo>
                  <a:cubicBezTo>
                    <a:pt x="3393" y="67230"/>
                    <a:pt x="3198" y="67882"/>
                    <a:pt x="2969" y="68534"/>
                  </a:cubicBezTo>
                  <a:cubicBezTo>
                    <a:pt x="1632" y="72449"/>
                    <a:pt x="1" y="77309"/>
                    <a:pt x="164" y="81745"/>
                  </a:cubicBezTo>
                  <a:cubicBezTo>
                    <a:pt x="360" y="86247"/>
                    <a:pt x="2806" y="89933"/>
                    <a:pt x="4959" y="93195"/>
                  </a:cubicBezTo>
                  <a:cubicBezTo>
                    <a:pt x="5709" y="94304"/>
                    <a:pt x="6394" y="95348"/>
                    <a:pt x="6949" y="96327"/>
                  </a:cubicBezTo>
                  <a:cubicBezTo>
                    <a:pt x="8808" y="99719"/>
                    <a:pt x="8808" y="102655"/>
                    <a:pt x="8874" y="106406"/>
                  </a:cubicBezTo>
                  <a:cubicBezTo>
                    <a:pt x="8874" y="108592"/>
                    <a:pt x="8906" y="111071"/>
                    <a:pt x="9330" y="113778"/>
                  </a:cubicBezTo>
                  <a:cubicBezTo>
                    <a:pt x="9624" y="115409"/>
                    <a:pt x="10244" y="116779"/>
                    <a:pt x="10765" y="117856"/>
                  </a:cubicBezTo>
                  <a:cubicBezTo>
                    <a:pt x="11157" y="118736"/>
                    <a:pt x="11548" y="119584"/>
                    <a:pt x="11483" y="120009"/>
                  </a:cubicBezTo>
                  <a:cubicBezTo>
                    <a:pt x="11418" y="120465"/>
                    <a:pt x="10733" y="121476"/>
                    <a:pt x="10244" y="122227"/>
                  </a:cubicBezTo>
                  <a:cubicBezTo>
                    <a:pt x="9526" y="123238"/>
                    <a:pt x="8710" y="124412"/>
                    <a:pt x="8188" y="125815"/>
                  </a:cubicBezTo>
                  <a:cubicBezTo>
                    <a:pt x="7112" y="128620"/>
                    <a:pt x="7634" y="130773"/>
                    <a:pt x="8254" y="132078"/>
                  </a:cubicBezTo>
                  <a:cubicBezTo>
                    <a:pt x="9819" y="135405"/>
                    <a:pt x="13506" y="136677"/>
                    <a:pt x="16474" y="137689"/>
                  </a:cubicBezTo>
                  <a:cubicBezTo>
                    <a:pt x="17028" y="137852"/>
                    <a:pt x="17550" y="138047"/>
                    <a:pt x="18040" y="138210"/>
                  </a:cubicBezTo>
                  <a:cubicBezTo>
                    <a:pt x="20431" y="139105"/>
                    <a:pt x="22607" y="139462"/>
                    <a:pt x="24615" y="139462"/>
                  </a:cubicBezTo>
                  <a:cubicBezTo>
                    <a:pt x="28907" y="139462"/>
                    <a:pt x="32432" y="137830"/>
                    <a:pt x="35654" y="136318"/>
                  </a:cubicBezTo>
                  <a:cubicBezTo>
                    <a:pt x="37188" y="135601"/>
                    <a:pt x="38786" y="134883"/>
                    <a:pt x="40450" y="134296"/>
                  </a:cubicBezTo>
                  <a:cubicBezTo>
                    <a:pt x="42733" y="133513"/>
                    <a:pt x="45212" y="133350"/>
                    <a:pt x="47822" y="133220"/>
                  </a:cubicBezTo>
                  <a:cubicBezTo>
                    <a:pt x="49224" y="133122"/>
                    <a:pt x="50660" y="133024"/>
                    <a:pt x="52193" y="132828"/>
                  </a:cubicBezTo>
                  <a:cubicBezTo>
                    <a:pt x="57803" y="132143"/>
                    <a:pt x="63218" y="130055"/>
                    <a:pt x="69220" y="126304"/>
                  </a:cubicBezTo>
                  <a:cubicBezTo>
                    <a:pt x="75126" y="122596"/>
                    <a:pt x="80968" y="120716"/>
                    <a:pt x="86657" y="120716"/>
                  </a:cubicBezTo>
                  <a:cubicBezTo>
                    <a:pt x="87975" y="120716"/>
                    <a:pt x="89285" y="120817"/>
                    <a:pt x="90586" y="121020"/>
                  </a:cubicBezTo>
                  <a:cubicBezTo>
                    <a:pt x="97273" y="122096"/>
                    <a:pt x="102656" y="125521"/>
                    <a:pt x="108592" y="132535"/>
                  </a:cubicBezTo>
                  <a:cubicBezTo>
                    <a:pt x="111561" y="136058"/>
                    <a:pt x="114399" y="138210"/>
                    <a:pt x="118085" y="139776"/>
                  </a:cubicBezTo>
                  <a:cubicBezTo>
                    <a:pt x="118802" y="140102"/>
                    <a:pt x="119455" y="140265"/>
                    <a:pt x="119977" y="140396"/>
                  </a:cubicBezTo>
                  <a:cubicBezTo>
                    <a:pt x="120140" y="141701"/>
                    <a:pt x="120760" y="143723"/>
                    <a:pt x="123076" y="144995"/>
                  </a:cubicBezTo>
                  <a:cubicBezTo>
                    <a:pt x="124207" y="145605"/>
                    <a:pt x="125320" y="145808"/>
                    <a:pt x="126335" y="145808"/>
                  </a:cubicBezTo>
                  <a:cubicBezTo>
                    <a:pt x="127603" y="145808"/>
                    <a:pt x="128719" y="145492"/>
                    <a:pt x="129534" y="145256"/>
                  </a:cubicBezTo>
                  <a:cubicBezTo>
                    <a:pt x="129763" y="145191"/>
                    <a:pt x="130056" y="145093"/>
                    <a:pt x="130285" y="145028"/>
                  </a:cubicBezTo>
                  <a:cubicBezTo>
                    <a:pt x="130676" y="145680"/>
                    <a:pt x="131100" y="147246"/>
                    <a:pt x="131394" y="148225"/>
                  </a:cubicBezTo>
                  <a:cubicBezTo>
                    <a:pt x="131981" y="150312"/>
                    <a:pt x="132633" y="152661"/>
                    <a:pt x="134134" y="154553"/>
                  </a:cubicBezTo>
                  <a:cubicBezTo>
                    <a:pt x="137135" y="158369"/>
                    <a:pt x="141343" y="160783"/>
                    <a:pt x="146692" y="161762"/>
                  </a:cubicBezTo>
                  <a:cubicBezTo>
                    <a:pt x="147149" y="161860"/>
                    <a:pt x="147541" y="161925"/>
                    <a:pt x="147899" y="161990"/>
                  </a:cubicBezTo>
                  <a:cubicBezTo>
                    <a:pt x="148128" y="162023"/>
                    <a:pt x="148421" y="162056"/>
                    <a:pt x="148584" y="162088"/>
                  </a:cubicBezTo>
                  <a:cubicBezTo>
                    <a:pt x="148617" y="162121"/>
                    <a:pt x="148682" y="162186"/>
                    <a:pt x="148780" y="162251"/>
                  </a:cubicBezTo>
                  <a:cubicBezTo>
                    <a:pt x="148911" y="162480"/>
                    <a:pt x="149172" y="163002"/>
                    <a:pt x="149367" y="163360"/>
                  </a:cubicBezTo>
                  <a:cubicBezTo>
                    <a:pt x="150118" y="164926"/>
                    <a:pt x="151194" y="167046"/>
                    <a:pt x="153477" y="168090"/>
                  </a:cubicBezTo>
                  <a:cubicBezTo>
                    <a:pt x="154423" y="168514"/>
                    <a:pt x="155402" y="168743"/>
                    <a:pt x="156315" y="168743"/>
                  </a:cubicBezTo>
                  <a:cubicBezTo>
                    <a:pt x="157685" y="168743"/>
                    <a:pt x="158990" y="168286"/>
                    <a:pt x="160132" y="167405"/>
                  </a:cubicBezTo>
                  <a:cubicBezTo>
                    <a:pt x="161339" y="166427"/>
                    <a:pt x="162056" y="165154"/>
                    <a:pt x="162709" y="164078"/>
                  </a:cubicBezTo>
                  <a:cubicBezTo>
                    <a:pt x="162937" y="163621"/>
                    <a:pt x="163329" y="162936"/>
                    <a:pt x="163557" y="162741"/>
                  </a:cubicBezTo>
                  <a:cubicBezTo>
                    <a:pt x="163818" y="162577"/>
                    <a:pt x="163981" y="162488"/>
                    <a:pt x="164275" y="162488"/>
                  </a:cubicBezTo>
                  <a:cubicBezTo>
                    <a:pt x="164568" y="162488"/>
                    <a:pt x="164992" y="162577"/>
                    <a:pt x="165775" y="162773"/>
                  </a:cubicBezTo>
                  <a:cubicBezTo>
                    <a:pt x="166814" y="163004"/>
                    <a:pt x="168057" y="163312"/>
                    <a:pt x="169528" y="163312"/>
                  </a:cubicBezTo>
                  <a:cubicBezTo>
                    <a:pt x="169719" y="163312"/>
                    <a:pt x="169914" y="163306"/>
                    <a:pt x="170113" y="163295"/>
                  </a:cubicBezTo>
                  <a:cubicBezTo>
                    <a:pt x="173995" y="163099"/>
                    <a:pt x="176018" y="160718"/>
                    <a:pt x="177225" y="159283"/>
                  </a:cubicBezTo>
                  <a:cubicBezTo>
                    <a:pt x="178105" y="158272"/>
                    <a:pt x="178399" y="157978"/>
                    <a:pt x="178856" y="157880"/>
                  </a:cubicBezTo>
                  <a:cubicBezTo>
                    <a:pt x="179475" y="157717"/>
                    <a:pt x="180128" y="157652"/>
                    <a:pt x="180780" y="157554"/>
                  </a:cubicBezTo>
                  <a:cubicBezTo>
                    <a:pt x="183357" y="157195"/>
                    <a:pt x="186847" y="156706"/>
                    <a:pt x="189620" y="152596"/>
                  </a:cubicBezTo>
                  <a:cubicBezTo>
                    <a:pt x="191740" y="149432"/>
                    <a:pt x="191708" y="146039"/>
                    <a:pt x="191708" y="143299"/>
                  </a:cubicBezTo>
                  <a:cubicBezTo>
                    <a:pt x="191675" y="143006"/>
                    <a:pt x="191675" y="142712"/>
                    <a:pt x="191675" y="142418"/>
                  </a:cubicBezTo>
                  <a:cubicBezTo>
                    <a:pt x="191675" y="140070"/>
                    <a:pt x="192034" y="139450"/>
                    <a:pt x="193469" y="136808"/>
                  </a:cubicBezTo>
                  <a:lnTo>
                    <a:pt x="193730" y="136286"/>
                  </a:lnTo>
                  <a:cubicBezTo>
                    <a:pt x="194807" y="134329"/>
                    <a:pt x="194089" y="131850"/>
                    <a:pt x="192099" y="130773"/>
                  </a:cubicBezTo>
                  <a:cubicBezTo>
                    <a:pt x="191484" y="130435"/>
                    <a:pt x="190817" y="130274"/>
                    <a:pt x="190158" y="130274"/>
                  </a:cubicBezTo>
                  <a:cubicBezTo>
                    <a:pt x="188722" y="130274"/>
                    <a:pt x="187325" y="131040"/>
                    <a:pt x="186587" y="132404"/>
                  </a:cubicBezTo>
                  <a:lnTo>
                    <a:pt x="186293" y="132926"/>
                  </a:lnTo>
                  <a:cubicBezTo>
                    <a:pt x="184695" y="135862"/>
                    <a:pt x="183520" y="137982"/>
                    <a:pt x="183520" y="142418"/>
                  </a:cubicBezTo>
                  <a:cubicBezTo>
                    <a:pt x="183520" y="142745"/>
                    <a:pt x="183520" y="143071"/>
                    <a:pt x="183553" y="143364"/>
                  </a:cubicBezTo>
                  <a:cubicBezTo>
                    <a:pt x="183553" y="145615"/>
                    <a:pt x="183553" y="147018"/>
                    <a:pt x="182835" y="148062"/>
                  </a:cubicBezTo>
                  <a:cubicBezTo>
                    <a:pt x="182150" y="149073"/>
                    <a:pt x="181857" y="149171"/>
                    <a:pt x="179671" y="149464"/>
                  </a:cubicBezTo>
                  <a:cubicBezTo>
                    <a:pt x="178888" y="149562"/>
                    <a:pt x="178008" y="149693"/>
                    <a:pt x="177029" y="149921"/>
                  </a:cubicBezTo>
                  <a:cubicBezTo>
                    <a:pt x="173865" y="150639"/>
                    <a:pt x="172169" y="152661"/>
                    <a:pt x="171027" y="153998"/>
                  </a:cubicBezTo>
                  <a:cubicBezTo>
                    <a:pt x="170048" y="155140"/>
                    <a:pt x="169950" y="155140"/>
                    <a:pt x="169689" y="155173"/>
                  </a:cubicBezTo>
                  <a:cubicBezTo>
                    <a:pt x="169641" y="155176"/>
                    <a:pt x="169593" y="155177"/>
                    <a:pt x="169544" y="155177"/>
                  </a:cubicBezTo>
                  <a:cubicBezTo>
                    <a:pt x="169027" y="155177"/>
                    <a:pt x="168447" y="155025"/>
                    <a:pt x="167732" y="154847"/>
                  </a:cubicBezTo>
                  <a:cubicBezTo>
                    <a:pt x="166782" y="154617"/>
                    <a:pt x="165601" y="154329"/>
                    <a:pt x="164248" y="154329"/>
                  </a:cubicBezTo>
                  <a:cubicBezTo>
                    <a:pt x="162720" y="154329"/>
                    <a:pt x="160973" y="154695"/>
                    <a:pt x="159088" y="155923"/>
                  </a:cubicBezTo>
                  <a:cubicBezTo>
                    <a:pt x="157783" y="156739"/>
                    <a:pt x="156902" y="157880"/>
                    <a:pt x="156250" y="158924"/>
                  </a:cubicBezTo>
                  <a:cubicBezTo>
                    <a:pt x="155793" y="158043"/>
                    <a:pt x="155239" y="157130"/>
                    <a:pt x="154391" y="156347"/>
                  </a:cubicBezTo>
                  <a:cubicBezTo>
                    <a:pt x="152466" y="154553"/>
                    <a:pt x="151063" y="154227"/>
                    <a:pt x="149172" y="153933"/>
                  </a:cubicBezTo>
                  <a:cubicBezTo>
                    <a:pt x="148878" y="153868"/>
                    <a:pt x="148552" y="153835"/>
                    <a:pt x="148193" y="153770"/>
                  </a:cubicBezTo>
                  <a:cubicBezTo>
                    <a:pt x="144800" y="153118"/>
                    <a:pt x="142289" y="151748"/>
                    <a:pt x="140527" y="149497"/>
                  </a:cubicBezTo>
                  <a:cubicBezTo>
                    <a:pt x="140038" y="148877"/>
                    <a:pt x="139614" y="147344"/>
                    <a:pt x="139222" y="146007"/>
                  </a:cubicBezTo>
                  <a:cubicBezTo>
                    <a:pt x="138505" y="143364"/>
                    <a:pt x="137559" y="140070"/>
                    <a:pt x="134819" y="138145"/>
                  </a:cubicBezTo>
                  <a:cubicBezTo>
                    <a:pt x="133391" y="137140"/>
                    <a:pt x="131953" y="136831"/>
                    <a:pt x="130666" y="136831"/>
                  </a:cubicBezTo>
                  <a:cubicBezTo>
                    <a:pt x="129571" y="136831"/>
                    <a:pt x="128585" y="137055"/>
                    <a:pt x="127806" y="137264"/>
                  </a:cubicBezTo>
                  <a:cubicBezTo>
                    <a:pt x="127577" y="136482"/>
                    <a:pt x="127186" y="135633"/>
                    <a:pt x="126468" y="134851"/>
                  </a:cubicBezTo>
                  <a:cubicBezTo>
                    <a:pt x="124968" y="133252"/>
                    <a:pt x="123206" y="132796"/>
                    <a:pt x="122064" y="132502"/>
                  </a:cubicBezTo>
                  <a:cubicBezTo>
                    <a:pt x="121771" y="132437"/>
                    <a:pt x="121445" y="132339"/>
                    <a:pt x="121314" y="132306"/>
                  </a:cubicBezTo>
                  <a:cubicBezTo>
                    <a:pt x="118770" y="131197"/>
                    <a:pt x="117008" y="129860"/>
                    <a:pt x="114823" y="127250"/>
                  </a:cubicBezTo>
                  <a:cubicBezTo>
                    <a:pt x="109962" y="121509"/>
                    <a:pt x="102949" y="114724"/>
                    <a:pt x="91826" y="112963"/>
                  </a:cubicBezTo>
                  <a:cubicBezTo>
                    <a:pt x="90099" y="112696"/>
                    <a:pt x="88365" y="112563"/>
                    <a:pt x="86625" y="112563"/>
                  </a:cubicBezTo>
                  <a:cubicBezTo>
                    <a:pt x="79426" y="112563"/>
                    <a:pt x="72133" y="114844"/>
                    <a:pt x="64882" y="119389"/>
                  </a:cubicBezTo>
                  <a:cubicBezTo>
                    <a:pt x="59858" y="122553"/>
                    <a:pt x="55618" y="124184"/>
                    <a:pt x="51181" y="124738"/>
                  </a:cubicBezTo>
                  <a:cubicBezTo>
                    <a:pt x="49909" y="124902"/>
                    <a:pt x="48670" y="124999"/>
                    <a:pt x="47332" y="125065"/>
                  </a:cubicBezTo>
                  <a:cubicBezTo>
                    <a:pt x="44299" y="125260"/>
                    <a:pt x="41135" y="125423"/>
                    <a:pt x="37807" y="126598"/>
                  </a:cubicBezTo>
                  <a:cubicBezTo>
                    <a:pt x="35720" y="127283"/>
                    <a:pt x="33860" y="128164"/>
                    <a:pt x="32229" y="128914"/>
                  </a:cubicBezTo>
                  <a:cubicBezTo>
                    <a:pt x="29328" y="130275"/>
                    <a:pt x="27114" y="131301"/>
                    <a:pt x="24615" y="131301"/>
                  </a:cubicBezTo>
                  <a:cubicBezTo>
                    <a:pt x="23462" y="131301"/>
                    <a:pt x="22248" y="131082"/>
                    <a:pt x="20878" y="130577"/>
                  </a:cubicBezTo>
                  <a:cubicBezTo>
                    <a:pt x="20323" y="130382"/>
                    <a:pt x="19703" y="130153"/>
                    <a:pt x="19116" y="129958"/>
                  </a:cubicBezTo>
                  <a:cubicBezTo>
                    <a:pt x="18105" y="129631"/>
                    <a:pt x="16572" y="129109"/>
                    <a:pt x="15822" y="128653"/>
                  </a:cubicBezTo>
                  <a:cubicBezTo>
                    <a:pt x="16017" y="128196"/>
                    <a:pt x="16474" y="127511"/>
                    <a:pt x="16963" y="126826"/>
                  </a:cubicBezTo>
                  <a:cubicBezTo>
                    <a:pt x="17942" y="125358"/>
                    <a:pt x="19214" y="123564"/>
                    <a:pt x="19573" y="121215"/>
                  </a:cubicBezTo>
                  <a:cubicBezTo>
                    <a:pt x="19997" y="118378"/>
                    <a:pt x="18920" y="116094"/>
                    <a:pt x="18138" y="114431"/>
                  </a:cubicBezTo>
                  <a:cubicBezTo>
                    <a:pt x="17811" y="113680"/>
                    <a:pt x="17485" y="112963"/>
                    <a:pt x="17387" y="112473"/>
                  </a:cubicBezTo>
                  <a:cubicBezTo>
                    <a:pt x="17061" y="110386"/>
                    <a:pt x="17028" y="108396"/>
                    <a:pt x="17028" y="106308"/>
                  </a:cubicBezTo>
                  <a:cubicBezTo>
                    <a:pt x="16963" y="102231"/>
                    <a:pt x="16931" y="97599"/>
                    <a:pt x="14093" y="92412"/>
                  </a:cubicBezTo>
                  <a:cubicBezTo>
                    <a:pt x="13408" y="91140"/>
                    <a:pt x="12560" y="89868"/>
                    <a:pt x="11777" y="88661"/>
                  </a:cubicBezTo>
                  <a:cubicBezTo>
                    <a:pt x="10113" y="86182"/>
                    <a:pt x="8417" y="83637"/>
                    <a:pt x="8319" y="81419"/>
                  </a:cubicBezTo>
                  <a:cubicBezTo>
                    <a:pt x="8221" y="78483"/>
                    <a:pt x="9526" y="74602"/>
                    <a:pt x="10700" y="71144"/>
                  </a:cubicBezTo>
                  <a:cubicBezTo>
                    <a:pt x="10929" y="70459"/>
                    <a:pt x="11157" y="69774"/>
                    <a:pt x="11353" y="69154"/>
                  </a:cubicBezTo>
                  <a:cubicBezTo>
                    <a:pt x="13734" y="61880"/>
                    <a:pt x="21563" y="59270"/>
                    <a:pt x="29848" y="56498"/>
                  </a:cubicBezTo>
                  <a:cubicBezTo>
                    <a:pt x="31642" y="55878"/>
                    <a:pt x="33469" y="55258"/>
                    <a:pt x="35230" y="54606"/>
                  </a:cubicBezTo>
                  <a:cubicBezTo>
                    <a:pt x="36046" y="54312"/>
                    <a:pt x="36959" y="53986"/>
                    <a:pt x="37970" y="53692"/>
                  </a:cubicBezTo>
                  <a:cubicBezTo>
                    <a:pt x="40971" y="52714"/>
                    <a:pt x="44364" y="51637"/>
                    <a:pt x="47039" y="49484"/>
                  </a:cubicBezTo>
                  <a:cubicBezTo>
                    <a:pt x="50333" y="46810"/>
                    <a:pt x="50855" y="43645"/>
                    <a:pt x="51214" y="41329"/>
                  </a:cubicBezTo>
                  <a:cubicBezTo>
                    <a:pt x="51377" y="40318"/>
                    <a:pt x="51540" y="39437"/>
                    <a:pt x="51866" y="38720"/>
                  </a:cubicBezTo>
                  <a:cubicBezTo>
                    <a:pt x="52160" y="38035"/>
                    <a:pt x="52812" y="37448"/>
                    <a:pt x="53856" y="36534"/>
                  </a:cubicBezTo>
                  <a:cubicBezTo>
                    <a:pt x="54085" y="36339"/>
                    <a:pt x="54346" y="36110"/>
                    <a:pt x="54574" y="35915"/>
                  </a:cubicBezTo>
                  <a:lnTo>
                    <a:pt x="55748" y="34838"/>
                  </a:lnTo>
                  <a:cubicBezTo>
                    <a:pt x="59141" y="31772"/>
                    <a:pt x="62631" y="28608"/>
                    <a:pt x="66187" y="25770"/>
                  </a:cubicBezTo>
                  <a:cubicBezTo>
                    <a:pt x="68372" y="24008"/>
                    <a:pt x="69840" y="23291"/>
                    <a:pt x="71536" y="23160"/>
                  </a:cubicBezTo>
                  <a:cubicBezTo>
                    <a:pt x="71610" y="23155"/>
                    <a:pt x="71684" y="23153"/>
                    <a:pt x="71759" y="23153"/>
                  </a:cubicBezTo>
                  <a:cubicBezTo>
                    <a:pt x="72634" y="23153"/>
                    <a:pt x="73543" y="23500"/>
                    <a:pt x="74896" y="24041"/>
                  </a:cubicBezTo>
                  <a:cubicBezTo>
                    <a:pt x="76499" y="24701"/>
                    <a:pt x="78465" y="25512"/>
                    <a:pt x="80795" y="25512"/>
                  </a:cubicBezTo>
                  <a:cubicBezTo>
                    <a:pt x="80883" y="25512"/>
                    <a:pt x="80972" y="25511"/>
                    <a:pt x="81061" y="25509"/>
                  </a:cubicBezTo>
                  <a:cubicBezTo>
                    <a:pt x="86411" y="25346"/>
                    <a:pt x="89934" y="20714"/>
                    <a:pt x="92772" y="16995"/>
                  </a:cubicBezTo>
                  <a:cubicBezTo>
                    <a:pt x="93555" y="15951"/>
                    <a:pt x="94305" y="14973"/>
                    <a:pt x="94925" y="14320"/>
                  </a:cubicBezTo>
                  <a:cubicBezTo>
                    <a:pt x="97041" y="12103"/>
                    <a:pt x="99100" y="11189"/>
                    <a:pt x="102453" y="11189"/>
                  </a:cubicBezTo>
                  <a:cubicBezTo>
                    <a:pt x="103441" y="11189"/>
                    <a:pt x="104540" y="11269"/>
                    <a:pt x="105787" y="11417"/>
                  </a:cubicBezTo>
                  <a:cubicBezTo>
                    <a:pt x="107157" y="11580"/>
                    <a:pt x="108690" y="11645"/>
                    <a:pt x="110289" y="11711"/>
                  </a:cubicBezTo>
                  <a:cubicBezTo>
                    <a:pt x="113224" y="11808"/>
                    <a:pt x="116910" y="11972"/>
                    <a:pt x="118607" y="12918"/>
                  </a:cubicBezTo>
                  <a:cubicBezTo>
                    <a:pt x="118607" y="12918"/>
                    <a:pt x="118639" y="12950"/>
                    <a:pt x="118672" y="12950"/>
                  </a:cubicBezTo>
                  <a:cubicBezTo>
                    <a:pt x="118411" y="13668"/>
                    <a:pt x="117759" y="14809"/>
                    <a:pt x="117302" y="15592"/>
                  </a:cubicBezTo>
                  <a:cubicBezTo>
                    <a:pt x="115769" y="18300"/>
                    <a:pt x="113649" y="22018"/>
                    <a:pt x="115182" y="25998"/>
                  </a:cubicBezTo>
                  <a:cubicBezTo>
                    <a:pt x="116910" y="30532"/>
                    <a:pt x="121771" y="33468"/>
                    <a:pt x="125685" y="35784"/>
                  </a:cubicBezTo>
                  <a:cubicBezTo>
                    <a:pt x="126696" y="36404"/>
                    <a:pt x="127642" y="36958"/>
                    <a:pt x="128360" y="37448"/>
                  </a:cubicBezTo>
                  <a:cubicBezTo>
                    <a:pt x="130448" y="38899"/>
                    <a:pt x="134105" y="40966"/>
                    <a:pt x="137953" y="40966"/>
                  </a:cubicBezTo>
                  <a:cubicBezTo>
                    <a:pt x="139034" y="40966"/>
                    <a:pt x="140131" y="40803"/>
                    <a:pt x="141212" y="40416"/>
                  </a:cubicBezTo>
                  <a:cubicBezTo>
                    <a:pt x="143267" y="39698"/>
                    <a:pt x="145975" y="37872"/>
                    <a:pt x="147280" y="33403"/>
                  </a:cubicBezTo>
                  <a:cubicBezTo>
                    <a:pt x="148584" y="28999"/>
                    <a:pt x="148323" y="24693"/>
                    <a:pt x="148095" y="20551"/>
                  </a:cubicBezTo>
                  <a:cubicBezTo>
                    <a:pt x="147834" y="16506"/>
                    <a:pt x="147606" y="12689"/>
                    <a:pt x="148943" y="9297"/>
                  </a:cubicBezTo>
                  <a:cubicBezTo>
                    <a:pt x="149106" y="9656"/>
                    <a:pt x="149335" y="10080"/>
                    <a:pt x="149498" y="10569"/>
                  </a:cubicBezTo>
                  <a:cubicBezTo>
                    <a:pt x="149759" y="11287"/>
                    <a:pt x="149987" y="12069"/>
                    <a:pt x="150248" y="12885"/>
                  </a:cubicBezTo>
                  <a:cubicBezTo>
                    <a:pt x="150803" y="14712"/>
                    <a:pt x="151390" y="16636"/>
                    <a:pt x="152336" y="18463"/>
                  </a:cubicBezTo>
                  <a:cubicBezTo>
                    <a:pt x="153804" y="21301"/>
                    <a:pt x="155793" y="22508"/>
                    <a:pt x="157294" y="23388"/>
                  </a:cubicBezTo>
                  <a:cubicBezTo>
                    <a:pt x="158012" y="23813"/>
                    <a:pt x="158533" y="24106"/>
                    <a:pt x="158958" y="24563"/>
                  </a:cubicBezTo>
                  <a:cubicBezTo>
                    <a:pt x="160262" y="26031"/>
                    <a:pt x="160980" y="29227"/>
                    <a:pt x="161567" y="32065"/>
                  </a:cubicBezTo>
                  <a:cubicBezTo>
                    <a:pt x="161926" y="33729"/>
                    <a:pt x="162285" y="35425"/>
                    <a:pt x="162807" y="36958"/>
                  </a:cubicBezTo>
                  <a:cubicBezTo>
                    <a:pt x="165318" y="44396"/>
                    <a:pt x="169787" y="47658"/>
                    <a:pt x="174974" y="51442"/>
                  </a:cubicBezTo>
                  <a:lnTo>
                    <a:pt x="175528" y="51833"/>
                  </a:lnTo>
                  <a:cubicBezTo>
                    <a:pt x="177583" y="53334"/>
                    <a:pt x="178268" y="55160"/>
                    <a:pt x="179247" y="57639"/>
                  </a:cubicBezTo>
                  <a:cubicBezTo>
                    <a:pt x="180128" y="59890"/>
                    <a:pt x="181106" y="62434"/>
                    <a:pt x="183227" y="64848"/>
                  </a:cubicBezTo>
                  <a:lnTo>
                    <a:pt x="192165" y="75026"/>
                  </a:lnTo>
                  <a:cubicBezTo>
                    <a:pt x="194252" y="77407"/>
                    <a:pt x="196992" y="77962"/>
                    <a:pt x="199047" y="78353"/>
                  </a:cubicBezTo>
                  <a:cubicBezTo>
                    <a:pt x="199406" y="78451"/>
                    <a:pt x="199928" y="78549"/>
                    <a:pt x="200319" y="78647"/>
                  </a:cubicBezTo>
                  <a:cubicBezTo>
                    <a:pt x="200254" y="79234"/>
                    <a:pt x="200059" y="80049"/>
                    <a:pt x="199928" y="80604"/>
                  </a:cubicBezTo>
                  <a:cubicBezTo>
                    <a:pt x="199504" y="82398"/>
                    <a:pt x="199047" y="84420"/>
                    <a:pt x="199471" y="86410"/>
                  </a:cubicBezTo>
                  <a:cubicBezTo>
                    <a:pt x="200385" y="90553"/>
                    <a:pt x="200548" y="93913"/>
                    <a:pt x="200548" y="98284"/>
                  </a:cubicBezTo>
                  <a:cubicBezTo>
                    <a:pt x="200548" y="99262"/>
                    <a:pt x="200613" y="100306"/>
                    <a:pt x="200678" y="101317"/>
                  </a:cubicBezTo>
                  <a:cubicBezTo>
                    <a:pt x="200776" y="103340"/>
                    <a:pt x="200907" y="105591"/>
                    <a:pt x="200483" y="106961"/>
                  </a:cubicBezTo>
                  <a:cubicBezTo>
                    <a:pt x="199830" y="109113"/>
                    <a:pt x="201037" y="111397"/>
                    <a:pt x="203190" y="112049"/>
                  </a:cubicBezTo>
                  <a:cubicBezTo>
                    <a:pt x="203599" y="112179"/>
                    <a:pt x="204013" y="112241"/>
                    <a:pt x="204420" y="112241"/>
                  </a:cubicBezTo>
                  <a:cubicBezTo>
                    <a:pt x="206152" y="112241"/>
                    <a:pt x="207750" y="111118"/>
                    <a:pt x="208279" y="109374"/>
                  </a:cubicBezTo>
                  <a:cubicBezTo>
                    <a:pt x="209127" y="106602"/>
                    <a:pt x="208964" y="103536"/>
                    <a:pt x="208801" y="100861"/>
                  </a:cubicBezTo>
                  <a:cubicBezTo>
                    <a:pt x="208735" y="99915"/>
                    <a:pt x="208703" y="99034"/>
                    <a:pt x="208703" y="98284"/>
                  </a:cubicBezTo>
                  <a:cubicBezTo>
                    <a:pt x="208703" y="93489"/>
                    <a:pt x="208507" y="89574"/>
                    <a:pt x="207463" y="84746"/>
                  </a:cubicBezTo>
                  <a:cubicBezTo>
                    <a:pt x="207431" y="84322"/>
                    <a:pt x="207692" y="83181"/>
                    <a:pt x="207887" y="82430"/>
                  </a:cubicBezTo>
                  <a:cubicBezTo>
                    <a:pt x="208442" y="79951"/>
                    <a:pt x="209225" y="76559"/>
                    <a:pt x="207170" y="73786"/>
                  </a:cubicBezTo>
                  <a:cubicBezTo>
                    <a:pt x="205376" y="71307"/>
                    <a:pt x="202635" y="70753"/>
                    <a:pt x="200646" y="70361"/>
                  </a:cubicBezTo>
                  <a:cubicBezTo>
                    <a:pt x="199798" y="70198"/>
                    <a:pt x="198558" y="69937"/>
                    <a:pt x="198297" y="69643"/>
                  </a:cubicBezTo>
                  <a:lnTo>
                    <a:pt x="189359" y="59466"/>
                  </a:lnTo>
                  <a:cubicBezTo>
                    <a:pt x="188185" y="58129"/>
                    <a:pt x="187565" y="56530"/>
                    <a:pt x="186847" y="54704"/>
                  </a:cubicBezTo>
                  <a:cubicBezTo>
                    <a:pt x="185706" y="51800"/>
                    <a:pt x="184303" y="48147"/>
                    <a:pt x="180324" y="45276"/>
                  </a:cubicBezTo>
                  <a:lnTo>
                    <a:pt x="179802" y="44852"/>
                  </a:lnTo>
                  <a:cubicBezTo>
                    <a:pt x="175072" y="41427"/>
                    <a:pt x="172201" y="39340"/>
                    <a:pt x="170538" y="34349"/>
                  </a:cubicBezTo>
                  <a:cubicBezTo>
                    <a:pt x="170179" y="33272"/>
                    <a:pt x="169853" y="31870"/>
                    <a:pt x="169559" y="30369"/>
                  </a:cubicBezTo>
                  <a:cubicBezTo>
                    <a:pt x="168711" y="26520"/>
                    <a:pt x="167797" y="22149"/>
                    <a:pt x="164960" y="19083"/>
                  </a:cubicBezTo>
                  <a:cubicBezTo>
                    <a:pt x="163720" y="17713"/>
                    <a:pt x="162448" y="16962"/>
                    <a:pt x="161437" y="16343"/>
                  </a:cubicBezTo>
                  <a:cubicBezTo>
                    <a:pt x="160295" y="15690"/>
                    <a:pt x="159969" y="15462"/>
                    <a:pt x="159610" y="14744"/>
                  </a:cubicBezTo>
                  <a:cubicBezTo>
                    <a:pt x="158990" y="13537"/>
                    <a:pt x="158533" y="12069"/>
                    <a:pt x="158044" y="10471"/>
                  </a:cubicBezTo>
                  <a:cubicBezTo>
                    <a:pt x="157783" y="9623"/>
                    <a:pt x="157490" y="8742"/>
                    <a:pt x="157196" y="7861"/>
                  </a:cubicBezTo>
                  <a:cubicBezTo>
                    <a:pt x="155467" y="3034"/>
                    <a:pt x="152336" y="98"/>
                    <a:pt x="148813" y="0"/>
                  </a:cubicBezTo>
                  <a:close/>
                </a:path>
              </a:pathLst>
            </a:custGeom>
            <a:solidFill>
              <a:srgbClr val="466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7" name="Google Shape;399;p33">
              <a:extLst>
                <a:ext uri="{FF2B5EF4-FFF2-40B4-BE49-F238E27FC236}">
                  <a16:creationId xmlns:a16="http://schemas.microsoft.com/office/drawing/2014/main" id="{118D5BAA-1F68-4ABD-97CF-D0F112129AD9}"/>
                </a:ext>
              </a:extLst>
            </p:cNvPr>
            <p:cNvSpPr/>
            <p:nvPr/>
          </p:nvSpPr>
          <p:spPr>
            <a:xfrm>
              <a:off x="6007750" y="3199975"/>
              <a:ext cx="239775" cy="208000"/>
            </a:xfrm>
            <a:custGeom>
              <a:avLst/>
              <a:gdLst/>
              <a:ahLst/>
              <a:cxnLst/>
              <a:rect l="l" t="t" r="r" b="b"/>
              <a:pathLst>
                <a:path w="9591" h="8320" extrusionOk="0">
                  <a:moveTo>
                    <a:pt x="4834" y="0"/>
                  </a:moveTo>
                  <a:cubicBezTo>
                    <a:pt x="3485" y="0"/>
                    <a:pt x="2093" y="654"/>
                    <a:pt x="1273" y="2122"/>
                  </a:cubicBezTo>
                  <a:lnTo>
                    <a:pt x="1240" y="2122"/>
                  </a:lnTo>
                  <a:lnTo>
                    <a:pt x="1240" y="2187"/>
                  </a:lnTo>
                  <a:cubicBezTo>
                    <a:pt x="1207" y="2187"/>
                    <a:pt x="1207" y="2219"/>
                    <a:pt x="1207" y="2219"/>
                  </a:cubicBezTo>
                  <a:cubicBezTo>
                    <a:pt x="1207" y="2219"/>
                    <a:pt x="1207" y="2219"/>
                    <a:pt x="1207" y="2252"/>
                  </a:cubicBezTo>
                  <a:lnTo>
                    <a:pt x="1175" y="2285"/>
                  </a:lnTo>
                  <a:cubicBezTo>
                    <a:pt x="1" y="4568"/>
                    <a:pt x="1044" y="6884"/>
                    <a:pt x="2806" y="7830"/>
                  </a:cubicBezTo>
                  <a:cubicBezTo>
                    <a:pt x="3393" y="8156"/>
                    <a:pt x="4045" y="8319"/>
                    <a:pt x="4730" y="8319"/>
                  </a:cubicBezTo>
                  <a:cubicBezTo>
                    <a:pt x="6100" y="8319"/>
                    <a:pt x="7470" y="7667"/>
                    <a:pt x="8319" y="6199"/>
                  </a:cubicBezTo>
                  <a:lnTo>
                    <a:pt x="8351" y="6134"/>
                  </a:lnTo>
                  <a:cubicBezTo>
                    <a:pt x="8351" y="6134"/>
                    <a:pt x="8351" y="6134"/>
                    <a:pt x="8384" y="6101"/>
                  </a:cubicBezTo>
                  <a:cubicBezTo>
                    <a:pt x="8384" y="6101"/>
                    <a:pt x="8384" y="6101"/>
                    <a:pt x="8384" y="6069"/>
                  </a:cubicBezTo>
                  <a:lnTo>
                    <a:pt x="8416" y="6036"/>
                  </a:lnTo>
                  <a:cubicBezTo>
                    <a:pt x="9591" y="3753"/>
                    <a:pt x="8514" y="1437"/>
                    <a:pt x="6785" y="491"/>
                  </a:cubicBezTo>
                  <a:cubicBezTo>
                    <a:pt x="6201" y="171"/>
                    <a:pt x="5523" y="0"/>
                    <a:pt x="4834" y="0"/>
                  </a:cubicBezTo>
                  <a:close/>
                </a:path>
              </a:pathLst>
            </a:custGeom>
            <a:solidFill>
              <a:srgbClr val="466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48" name="Google Shape;407;p33">
            <a:extLst>
              <a:ext uri="{FF2B5EF4-FFF2-40B4-BE49-F238E27FC236}">
                <a16:creationId xmlns:a16="http://schemas.microsoft.com/office/drawing/2014/main" id="{9CBB819C-C270-4D12-BA65-F4C050DCCB23}"/>
              </a:ext>
            </a:extLst>
          </p:cNvPr>
          <p:cNvSpPr txBox="1">
            <a:spLocks/>
          </p:cNvSpPr>
          <p:nvPr/>
        </p:nvSpPr>
        <p:spPr>
          <a:xfrm>
            <a:off x="4355854" y="3152049"/>
            <a:ext cx="3323290" cy="4155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1pPr>
            <a:lvl2pPr marR="0" lvl="1"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2pPr>
            <a:lvl3pPr marR="0" lvl="2"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3pPr>
            <a:lvl4pPr marR="0" lvl="3"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4pPr>
            <a:lvl5pPr marR="0" lvl="4"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5pPr>
            <a:lvl6pPr marR="0" lvl="5"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6pPr>
            <a:lvl7pPr marR="0" lvl="6"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7pPr>
            <a:lvl8pPr marR="0" lvl="7"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8pPr>
            <a:lvl9pPr marR="0" lvl="8"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9pPr>
          </a:lstStyle>
          <a:p>
            <a:r>
              <a:rPr lang="en-US" sz="1100" dirty="0"/>
              <a:t>WHAT USERS CAN DO?</a:t>
            </a:r>
          </a:p>
        </p:txBody>
      </p:sp>
      <p:sp>
        <p:nvSpPr>
          <p:cNvPr id="49" name="Google Shape;393;p33">
            <a:extLst>
              <a:ext uri="{FF2B5EF4-FFF2-40B4-BE49-F238E27FC236}">
                <a16:creationId xmlns:a16="http://schemas.microsoft.com/office/drawing/2014/main" id="{017E1611-262A-49A1-B835-FC7730CA7ABD}"/>
              </a:ext>
            </a:extLst>
          </p:cNvPr>
          <p:cNvSpPr txBox="1">
            <a:spLocks/>
          </p:cNvSpPr>
          <p:nvPr/>
        </p:nvSpPr>
        <p:spPr>
          <a:xfrm>
            <a:off x="4759443" y="4548051"/>
            <a:ext cx="3545604"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1pPr>
            <a:lvl2pPr marL="914400" marR="0" lvl="1"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2pPr>
            <a:lvl3pPr marL="1371600" marR="0" lvl="2"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3pPr>
            <a:lvl4pPr marL="1828800" marR="0" lvl="3"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4pPr>
            <a:lvl5pPr marL="2286000" marR="0" lvl="4"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5pPr>
            <a:lvl6pPr marL="2743200" marR="0" lvl="5"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6pPr>
            <a:lvl7pPr marL="3200400" marR="0" lvl="6"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7pPr>
            <a:lvl8pPr marL="3657600" marR="0" lvl="7"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8pPr>
            <a:lvl9pPr marL="4114800" marR="0" lvl="8" indent="-304800" algn="l" rtl="0">
              <a:lnSpc>
                <a:spcPct val="115000"/>
              </a:lnSpc>
              <a:spcBef>
                <a:spcPts val="1600"/>
              </a:spcBef>
              <a:spcAft>
                <a:spcPts val="160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9pPr>
          </a:lstStyle>
          <a:p>
            <a:pPr marL="0" indent="0">
              <a:spcAft>
                <a:spcPts val="1600"/>
              </a:spcAft>
              <a:buFont typeface="Didact Gothic"/>
              <a:buNone/>
            </a:pPr>
            <a:r>
              <a:rPr lang="en-US" sz="1100" dirty="0">
                <a:solidFill>
                  <a:schemeClr val="tx1"/>
                </a:solidFill>
                <a:latin typeface="+mn-lt"/>
              </a:rPr>
              <a:t>Fisherman should stop fishing activities on sea due to high storm and hurricane occurrence.</a:t>
            </a:r>
          </a:p>
        </p:txBody>
      </p:sp>
      <p:sp>
        <p:nvSpPr>
          <p:cNvPr id="50" name="Google Shape;394;p33">
            <a:extLst>
              <a:ext uri="{FF2B5EF4-FFF2-40B4-BE49-F238E27FC236}">
                <a16:creationId xmlns:a16="http://schemas.microsoft.com/office/drawing/2014/main" id="{A5C611F9-ACAC-454E-AC36-412B4CB6DCF4}"/>
              </a:ext>
            </a:extLst>
          </p:cNvPr>
          <p:cNvSpPr txBox="1">
            <a:spLocks/>
          </p:cNvSpPr>
          <p:nvPr/>
        </p:nvSpPr>
        <p:spPr>
          <a:xfrm>
            <a:off x="4788025" y="3497665"/>
            <a:ext cx="3200288"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1pPr>
            <a:lvl2pPr marL="914400" marR="0" lvl="1"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2pPr>
            <a:lvl3pPr marL="1371600" marR="0" lvl="2"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3pPr>
            <a:lvl4pPr marL="1828800" marR="0" lvl="3"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4pPr>
            <a:lvl5pPr marL="2286000" marR="0" lvl="4"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5pPr>
            <a:lvl6pPr marL="2743200" marR="0" lvl="5"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6pPr>
            <a:lvl7pPr marL="3200400" marR="0" lvl="6"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7pPr>
            <a:lvl8pPr marL="3657600" marR="0" lvl="7"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8pPr>
            <a:lvl9pPr marL="4114800" marR="0" lvl="8" indent="-304800" algn="l" rtl="0">
              <a:lnSpc>
                <a:spcPct val="115000"/>
              </a:lnSpc>
              <a:spcBef>
                <a:spcPts val="1600"/>
              </a:spcBef>
              <a:spcAft>
                <a:spcPts val="160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9pPr>
          </a:lstStyle>
          <a:p>
            <a:pPr marL="0" indent="0">
              <a:spcAft>
                <a:spcPts val="1600"/>
              </a:spcAft>
              <a:buFont typeface="Didact Gothic"/>
              <a:buNone/>
            </a:pPr>
            <a:r>
              <a:rPr lang="en-US" sz="1100" dirty="0">
                <a:solidFill>
                  <a:schemeClr val="tx1"/>
                </a:solidFill>
                <a:latin typeface="+mn-lt"/>
              </a:rPr>
              <a:t>Citizens in these seacoast states should reduce outdoor activities</a:t>
            </a:r>
          </a:p>
        </p:txBody>
      </p:sp>
      <p:sp>
        <p:nvSpPr>
          <p:cNvPr id="51" name="Google Shape;404;p33">
            <a:extLst>
              <a:ext uri="{FF2B5EF4-FFF2-40B4-BE49-F238E27FC236}">
                <a16:creationId xmlns:a16="http://schemas.microsoft.com/office/drawing/2014/main" id="{DDE94DB6-E4F5-4A94-82CC-351AB54EAE57}"/>
              </a:ext>
            </a:extLst>
          </p:cNvPr>
          <p:cNvSpPr/>
          <p:nvPr/>
        </p:nvSpPr>
        <p:spPr>
          <a:xfrm>
            <a:off x="4467613" y="3618376"/>
            <a:ext cx="177298" cy="336154"/>
          </a:xfrm>
          <a:custGeom>
            <a:avLst/>
            <a:gdLst/>
            <a:ahLst/>
            <a:cxnLst/>
            <a:rect l="l" t="t" r="r" b="b"/>
            <a:pathLst>
              <a:path w="10191" h="19322" extrusionOk="0">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rgbClr val="466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dirty="0">
              <a:highlight>
                <a:srgbClr val="000000"/>
              </a:highlight>
            </a:endParaRPr>
          </a:p>
        </p:txBody>
      </p:sp>
      <p:sp>
        <p:nvSpPr>
          <p:cNvPr id="52" name="Google Shape;394;p33">
            <a:extLst>
              <a:ext uri="{FF2B5EF4-FFF2-40B4-BE49-F238E27FC236}">
                <a16:creationId xmlns:a16="http://schemas.microsoft.com/office/drawing/2014/main" id="{DD2415A9-608B-4B2C-9ACB-CC815A71E32D}"/>
              </a:ext>
            </a:extLst>
          </p:cNvPr>
          <p:cNvSpPr txBox="1">
            <a:spLocks/>
          </p:cNvSpPr>
          <p:nvPr/>
        </p:nvSpPr>
        <p:spPr>
          <a:xfrm>
            <a:off x="4785292" y="3992441"/>
            <a:ext cx="3519755"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1pPr>
            <a:lvl2pPr marL="914400" marR="0" lvl="1"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2pPr>
            <a:lvl3pPr marL="1371600" marR="0" lvl="2"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3pPr>
            <a:lvl4pPr marL="1828800" marR="0" lvl="3"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4pPr>
            <a:lvl5pPr marL="2286000" marR="0" lvl="4"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5pPr>
            <a:lvl6pPr marL="2743200" marR="0" lvl="5"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6pPr>
            <a:lvl7pPr marL="3200400" marR="0" lvl="6"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7pPr>
            <a:lvl8pPr marL="3657600" marR="0" lvl="7"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8pPr>
            <a:lvl9pPr marL="4114800" marR="0" lvl="8" indent="-304800" algn="l" rtl="0">
              <a:lnSpc>
                <a:spcPct val="115000"/>
              </a:lnSpc>
              <a:spcBef>
                <a:spcPts val="1600"/>
              </a:spcBef>
              <a:spcAft>
                <a:spcPts val="160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9pPr>
          </a:lstStyle>
          <a:p>
            <a:pPr marL="0" indent="0">
              <a:spcAft>
                <a:spcPts val="1600"/>
              </a:spcAft>
              <a:buFont typeface="Didact Gothic"/>
              <a:buNone/>
            </a:pPr>
            <a:r>
              <a:rPr lang="en-US" sz="1100" dirty="0">
                <a:solidFill>
                  <a:schemeClr val="tx1"/>
                </a:solidFill>
                <a:latin typeface="+mn-lt"/>
              </a:rPr>
              <a:t>It is advised to bring raincoat and umbrella if travelling and outdoor activities are unavoidable</a:t>
            </a:r>
          </a:p>
        </p:txBody>
      </p:sp>
      <p:grpSp>
        <p:nvGrpSpPr>
          <p:cNvPr id="53" name="Google Shape;4593;p46">
            <a:extLst>
              <a:ext uri="{FF2B5EF4-FFF2-40B4-BE49-F238E27FC236}">
                <a16:creationId xmlns:a16="http://schemas.microsoft.com/office/drawing/2014/main" id="{F4FBD0BB-FEF9-457D-9D1F-E2EBAC30012A}"/>
              </a:ext>
            </a:extLst>
          </p:cNvPr>
          <p:cNvGrpSpPr/>
          <p:nvPr/>
        </p:nvGrpSpPr>
        <p:grpSpPr>
          <a:xfrm>
            <a:off x="4415439" y="4123225"/>
            <a:ext cx="343652" cy="391515"/>
            <a:chOff x="6242825" y="2615925"/>
            <a:chExt cx="483125" cy="483225"/>
          </a:xfrm>
        </p:grpSpPr>
        <p:sp>
          <p:nvSpPr>
            <p:cNvPr id="54" name="Google Shape;4594;p46">
              <a:extLst>
                <a:ext uri="{FF2B5EF4-FFF2-40B4-BE49-F238E27FC236}">
                  <a16:creationId xmlns:a16="http://schemas.microsoft.com/office/drawing/2014/main" id="{14FC2934-67F0-4843-AFD8-C5A94F0983B9}"/>
                </a:ext>
              </a:extLst>
            </p:cNvPr>
            <p:cNvSpPr/>
            <p:nvPr/>
          </p:nvSpPr>
          <p:spPr>
            <a:xfrm>
              <a:off x="6242825" y="2672550"/>
              <a:ext cx="483125" cy="426600"/>
            </a:xfrm>
            <a:custGeom>
              <a:avLst/>
              <a:gdLst/>
              <a:ahLst/>
              <a:cxnLst/>
              <a:rect l="l" t="t" r="r" b="b"/>
              <a:pathLst>
                <a:path w="19325" h="17064" extrusionOk="0">
                  <a:moveTo>
                    <a:pt x="10230" y="2331"/>
                  </a:moveTo>
                  <a:cubicBezTo>
                    <a:pt x="11387" y="2603"/>
                    <a:pt x="12437" y="3687"/>
                    <a:pt x="13056" y="5299"/>
                  </a:cubicBezTo>
                  <a:cubicBezTo>
                    <a:pt x="13144" y="5524"/>
                    <a:pt x="13357" y="5662"/>
                    <a:pt x="13583" y="5662"/>
                  </a:cubicBezTo>
                  <a:cubicBezTo>
                    <a:pt x="13652" y="5662"/>
                    <a:pt x="13722" y="5649"/>
                    <a:pt x="13790" y="5623"/>
                  </a:cubicBezTo>
                  <a:cubicBezTo>
                    <a:pt x="14083" y="5511"/>
                    <a:pt x="14228" y="5185"/>
                    <a:pt x="14113" y="4892"/>
                  </a:cubicBezTo>
                  <a:cubicBezTo>
                    <a:pt x="13790" y="4049"/>
                    <a:pt x="13349" y="3307"/>
                    <a:pt x="12830" y="2712"/>
                  </a:cubicBezTo>
                  <a:lnTo>
                    <a:pt x="12830" y="2712"/>
                  </a:lnTo>
                  <a:cubicBezTo>
                    <a:pt x="13911" y="3029"/>
                    <a:pt x="14901" y="3512"/>
                    <a:pt x="15750" y="4143"/>
                  </a:cubicBezTo>
                  <a:cubicBezTo>
                    <a:pt x="16882" y="4988"/>
                    <a:pt x="17649" y="6024"/>
                    <a:pt x="17990" y="7147"/>
                  </a:cubicBezTo>
                  <a:cubicBezTo>
                    <a:pt x="17519" y="6915"/>
                    <a:pt x="17000" y="6794"/>
                    <a:pt x="16476" y="6794"/>
                  </a:cubicBezTo>
                  <a:cubicBezTo>
                    <a:pt x="16469" y="6794"/>
                    <a:pt x="16463" y="6794"/>
                    <a:pt x="16456" y="6794"/>
                  </a:cubicBezTo>
                  <a:cubicBezTo>
                    <a:pt x="15729" y="6794"/>
                    <a:pt x="15040" y="7012"/>
                    <a:pt x="14515" y="7404"/>
                  </a:cubicBezTo>
                  <a:cubicBezTo>
                    <a:pt x="14400" y="7492"/>
                    <a:pt x="14291" y="7588"/>
                    <a:pt x="14192" y="7694"/>
                  </a:cubicBezTo>
                  <a:cubicBezTo>
                    <a:pt x="14092" y="7588"/>
                    <a:pt x="13983" y="7492"/>
                    <a:pt x="13869" y="7404"/>
                  </a:cubicBezTo>
                  <a:cubicBezTo>
                    <a:pt x="13343" y="7012"/>
                    <a:pt x="12655" y="6794"/>
                    <a:pt x="11927" y="6794"/>
                  </a:cubicBezTo>
                  <a:cubicBezTo>
                    <a:pt x="11199" y="6794"/>
                    <a:pt x="10511" y="7012"/>
                    <a:pt x="9986" y="7404"/>
                  </a:cubicBezTo>
                  <a:cubicBezTo>
                    <a:pt x="9871" y="7492"/>
                    <a:pt x="9762" y="7588"/>
                    <a:pt x="9662" y="7694"/>
                  </a:cubicBezTo>
                  <a:cubicBezTo>
                    <a:pt x="9563" y="7588"/>
                    <a:pt x="9454" y="7492"/>
                    <a:pt x="9339" y="7404"/>
                  </a:cubicBezTo>
                  <a:cubicBezTo>
                    <a:pt x="8814" y="7012"/>
                    <a:pt x="8126" y="6794"/>
                    <a:pt x="7398" y="6794"/>
                  </a:cubicBezTo>
                  <a:cubicBezTo>
                    <a:pt x="6670" y="6794"/>
                    <a:pt x="5982" y="7012"/>
                    <a:pt x="5456" y="7404"/>
                  </a:cubicBezTo>
                  <a:cubicBezTo>
                    <a:pt x="5342" y="7492"/>
                    <a:pt x="5233" y="7588"/>
                    <a:pt x="5133" y="7694"/>
                  </a:cubicBezTo>
                  <a:cubicBezTo>
                    <a:pt x="5034" y="7588"/>
                    <a:pt x="4925" y="7492"/>
                    <a:pt x="4810" y="7404"/>
                  </a:cubicBezTo>
                  <a:cubicBezTo>
                    <a:pt x="4285" y="7012"/>
                    <a:pt x="3596" y="6794"/>
                    <a:pt x="2869" y="6794"/>
                  </a:cubicBezTo>
                  <a:cubicBezTo>
                    <a:pt x="2862" y="6794"/>
                    <a:pt x="2856" y="6794"/>
                    <a:pt x="2849" y="6794"/>
                  </a:cubicBezTo>
                  <a:cubicBezTo>
                    <a:pt x="2324" y="6794"/>
                    <a:pt x="1806" y="6915"/>
                    <a:pt x="1335" y="7147"/>
                  </a:cubicBezTo>
                  <a:cubicBezTo>
                    <a:pt x="1676" y="6024"/>
                    <a:pt x="2443" y="4988"/>
                    <a:pt x="3578" y="4143"/>
                  </a:cubicBezTo>
                  <a:cubicBezTo>
                    <a:pt x="4424" y="3512"/>
                    <a:pt x="5414" y="3029"/>
                    <a:pt x="6498" y="2712"/>
                  </a:cubicBezTo>
                  <a:lnTo>
                    <a:pt x="6498" y="2712"/>
                  </a:lnTo>
                  <a:cubicBezTo>
                    <a:pt x="5976" y="3307"/>
                    <a:pt x="5538" y="4049"/>
                    <a:pt x="5212" y="4892"/>
                  </a:cubicBezTo>
                  <a:cubicBezTo>
                    <a:pt x="5097" y="5185"/>
                    <a:pt x="5245" y="5511"/>
                    <a:pt x="5535" y="5623"/>
                  </a:cubicBezTo>
                  <a:cubicBezTo>
                    <a:pt x="5603" y="5649"/>
                    <a:pt x="5673" y="5662"/>
                    <a:pt x="5742" y="5662"/>
                  </a:cubicBezTo>
                  <a:cubicBezTo>
                    <a:pt x="5968" y="5662"/>
                    <a:pt x="6181" y="5524"/>
                    <a:pt x="6269" y="5299"/>
                  </a:cubicBezTo>
                  <a:cubicBezTo>
                    <a:pt x="6891" y="3687"/>
                    <a:pt x="7941" y="2603"/>
                    <a:pt x="9098" y="2331"/>
                  </a:cubicBezTo>
                  <a:lnTo>
                    <a:pt x="9098" y="5097"/>
                  </a:lnTo>
                  <a:cubicBezTo>
                    <a:pt x="9098" y="5408"/>
                    <a:pt x="9351" y="5662"/>
                    <a:pt x="9662" y="5662"/>
                  </a:cubicBezTo>
                  <a:cubicBezTo>
                    <a:pt x="9976" y="5662"/>
                    <a:pt x="10230" y="5408"/>
                    <a:pt x="10230" y="5097"/>
                  </a:cubicBezTo>
                  <a:lnTo>
                    <a:pt x="10230" y="2331"/>
                  </a:lnTo>
                  <a:close/>
                  <a:moveTo>
                    <a:pt x="9662" y="0"/>
                  </a:moveTo>
                  <a:cubicBezTo>
                    <a:pt x="9348" y="0"/>
                    <a:pt x="9098" y="254"/>
                    <a:pt x="9098" y="568"/>
                  </a:cubicBezTo>
                  <a:lnTo>
                    <a:pt x="9098" y="1145"/>
                  </a:lnTo>
                  <a:cubicBezTo>
                    <a:pt x="6764" y="1247"/>
                    <a:pt x="4584" y="1981"/>
                    <a:pt x="2899" y="3234"/>
                  </a:cubicBezTo>
                  <a:cubicBezTo>
                    <a:pt x="1030" y="4629"/>
                    <a:pt x="0" y="6495"/>
                    <a:pt x="0" y="8494"/>
                  </a:cubicBezTo>
                  <a:lnTo>
                    <a:pt x="0" y="9059"/>
                  </a:lnTo>
                  <a:cubicBezTo>
                    <a:pt x="0" y="9373"/>
                    <a:pt x="254" y="9626"/>
                    <a:pt x="568" y="9626"/>
                  </a:cubicBezTo>
                  <a:cubicBezTo>
                    <a:pt x="879" y="9626"/>
                    <a:pt x="1133" y="9373"/>
                    <a:pt x="1133" y="9059"/>
                  </a:cubicBezTo>
                  <a:cubicBezTo>
                    <a:pt x="1133" y="8455"/>
                    <a:pt x="1945" y="7926"/>
                    <a:pt x="2869" y="7926"/>
                  </a:cubicBezTo>
                  <a:cubicBezTo>
                    <a:pt x="3793" y="7926"/>
                    <a:pt x="4569" y="8446"/>
                    <a:pt x="4569" y="9059"/>
                  </a:cubicBezTo>
                  <a:cubicBezTo>
                    <a:pt x="4569" y="9373"/>
                    <a:pt x="4819" y="9623"/>
                    <a:pt x="5133" y="9623"/>
                  </a:cubicBezTo>
                  <a:cubicBezTo>
                    <a:pt x="5447" y="9623"/>
                    <a:pt x="5701" y="9373"/>
                    <a:pt x="5701" y="9059"/>
                  </a:cubicBezTo>
                  <a:cubicBezTo>
                    <a:pt x="5701" y="8446"/>
                    <a:pt x="6477" y="7926"/>
                    <a:pt x="7398" y="7926"/>
                  </a:cubicBezTo>
                  <a:cubicBezTo>
                    <a:pt x="8319" y="7926"/>
                    <a:pt x="9098" y="8446"/>
                    <a:pt x="9098" y="9059"/>
                  </a:cubicBezTo>
                  <a:lnTo>
                    <a:pt x="9098" y="9475"/>
                  </a:lnTo>
                  <a:cubicBezTo>
                    <a:pt x="9098" y="9500"/>
                    <a:pt x="9098" y="9527"/>
                    <a:pt x="9101" y="9551"/>
                  </a:cubicBezTo>
                  <a:cubicBezTo>
                    <a:pt x="9098" y="9575"/>
                    <a:pt x="9098" y="9602"/>
                    <a:pt x="9098" y="9626"/>
                  </a:cubicBezTo>
                  <a:lnTo>
                    <a:pt x="9098" y="14799"/>
                  </a:lnTo>
                  <a:cubicBezTo>
                    <a:pt x="9098" y="15424"/>
                    <a:pt x="8591" y="15931"/>
                    <a:pt x="7966" y="15931"/>
                  </a:cubicBezTo>
                  <a:cubicBezTo>
                    <a:pt x="7337" y="15931"/>
                    <a:pt x="6833" y="15424"/>
                    <a:pt x="6833" y="14799"/>
                  </a:cubicBezTo>
                  <a:lnTo>
                    <a:pt x="6833" y="14231"/>
                  </a:lnTo>
                  <a:cubicBezTo>
                    <a:pt x="6833" y="13920"/>
                    <a:pt x="6580" y="13666"/>
                    <a:pt x="6266" y="13666"/>
                  </a:cubicBezTo>
                  <a:cubicBezTo>
                    <a:pt x="5952" y="13666"/>
                    <a:pt x="5701" y="13920"/>
                    <a:pt x="5701" y="14231"/>
                  </a:cubicBezTo>
                  <a:lnTo>
                    <a:pt x="5701" y="14799"/>
                  </a:lnTo>
                  <a:cubicBezTo>
                    <a:pt x="5701" y="16049"/>
                    <a:pt x="6712" y="17063"/>
                    <a:pt x="7966" y="17063"/>
                  </a:cubicBezTo>
                  <a:cubicBezTo>
                    <a:pt x="9216" y="17063"/>
                    <a:pt x="10230" y="16049"/>
                    <a:pt x="10230" y="14799"/>
                  </a:cubicBezTo>
                  <a:lnTo>
                    <a:pt x="10230" y="9626"/>
                  </a:lnTo>
                  <a:cubicBezTo>
                    <a:pt x="10227" y="9599"/>
                    <a:pt x="10227" y="9575"/>
                    <a:pt x="10224" y="9551"/>
                  </a:cubicBezTo>
                  <a:cubicBezTo>
                    <a:pt x="10227" y="9524"/>
                    <a:pt x="10227" y="9500"/>
                    <a:pt x="10230" y="9475"/>
                  </a:cubicBezTo>
                  <a:lnTo>
                    <a:pt x="10230" y="9059"/>
                  </a:lnTo>
                  <a:cubicBezTo>
                    <a:pt x="10230" y="8446"/>
                    <a:pt x="11006" y="7926"/>
                    <a:pt x="11927" y="7926"/>
                  </a:cubicBezTo>
                  <a:cubicBezTo>
                    <a:pt x="12848" y="7926"/>
                    <a:pt x="13627" y="8446"/>
                    <a:pt x="13627" y="9059"/>
                  </a:cubicBezTo>
                  <a:cubicBezTo>
                    <a:pt x="13627" y="9373"/>
                    <a:pt x="13878" y="9623"/>
                    <a:pt x="14192" y="9623"/>
                  </a:cubicBezTo>
                  <a:cubicBezTo>
                    <a:pt x="14506" y="9623"/>
                    <a:pt x="14759" y="9373"/>
                    <a:pt x="14759" y="9059"/>
                  </a:cubicBezTo>
                  <a:cubicBezTo>
                    <a:pt x="14759" y="8446"/>
                    <a:pt x="15535" y="7926"/>
                    <a:pt x="16456" y="7926"/>
                  </a:cubicBezTo>
                  <a:cubicBezTo>
                    <a:pt x="17377" y="7926"/>
                    <a:pt x="18192" y="8455"/>
                    <a:pt x="18192" y="9059"/>
                  </a:cubicBezTo>
                  <a:cubicBezTo>
                    <a:pt x="18192" y="9373"/>
                    <a:pt x="18446" y="9623"/>
                    <a:pt x="18760" y="9623"/>
                  </a:cubicBezTo>
                  <a:cubicBezTo>
                    <a:pt x="19071" y="9623"/>
                    <a:pt x="19325" y="9373"/>
                    <a:pt x="19325" y="9059"/>
                  </a:cubicBezTo>
                  <a:lnTo>
                    <a:pt x="19325" y="8494"/>
                  </a:lnTo>
                  <a:cubicBezTo>
                    <a:pt x="19325" y="6495"/>
                    <a:pt x="18295" y="4629"/>
                    <a:pt x="16426" y="3234"/>
                  </a:cubicBezTo>
                  <a:cubicBezTo>
                    <a:pt x="14744" y="1981"/>
                    <a:pt x="12561" y="1247"/>
                    <a:pt x="10230" y="1145"/>
                  </a:cubicBezTo>
                  <a:lnTo>
                    <a:pt x="10230" y="568"/>
                  </a:lnTo>
                  <a:cubicBezTo>
                    <a:pt x="10230" y="254"/>
                    <a:pt x="9976" y="0"/>
                    <a:pt x="9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dirty="0">
                <a:solidFill>
                  <a:srgbClr val="435D74"/>
                </a:solidFill>
              </a:endParaRPr>
            </a:p>
          </p:txBody>
        </p:sp>
        <p:sp>
          <p:nvSpPr>
            <p:cNvPr id="55" name="Google Shape;4595;p46">
              <a:extLst>
                <a:ext uri="{FF2B5EF4-FFF2-40B4-BE49-F238E27FC236}">
                  <a16:creationId xmlns:a16="http://schemas.microsoft.com/office/drawing/2014/main" id="{A646B285-6EF4-4352-AE6E-D33B6181A636}"/>
                </a:ext>
              </a:extLst>
            </p:cNvPr>
            <p:cNvSpPr/>
            <p:nvPr/>
          </p:nvSpPr>
          <p:spPr>
            <a:xfrm>
              <a:off x="6413650" y="2615925"/>
              <a:ext cx="28325" cy="56650"/>
            </a:xfrm>
            <a:custGeom>
              <a:avLst/>
              <a:gdLst/>
              <a:ahLst/>
              <a:cxnLst/>
              <a:rect l="l" t="t" r="r" b="b"/>
              <a:pathLst>
                <a:path w="1133" h="2266" extrusionOk="0">
                  <a:moveTo>
                    <a:pt x="565" y="1"/>
                  </a:moveTo>
                  <a:cubicBezTo>
                    <a:pt x="251" y="1"/>
                    <a:pt x="0" y="254"/>
                    <a:pt x="0" y="568"/>
                  </a:cubicBezTo>
                  <a:lnTo>
                    <a:pt x="0" y="1701"/>
                  </a:lnTo>
                  <a:cubicBezTo>
                    <a:pt x="0" y="2012"/>
                    <a:pt x="251" y="2265"/>
                    <a:pt x="565" y="2265"/>
                  </a:cubicBezTo>
                  <a:cubicBezTo>
                    <a:pt x="879" y="2265"/>
                    <a:pt x="1133" y="2012"/>
                    <a:pt x="1133" y="1701"/>
                  </a:cubicBezTo>
                  <a:lnTo>
                    <a:pt x="1133" y="568"/>
                  </a:lnTo>
                  <a:cubicBezTo>
                    <a:pt x="1133" y="254"/>
                    <a:pt x="879" y="1"/>
                    <a:pt x="5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rgbClr val="435D74"/>
                </a:solidFill>
                <a:highlight>
                  <a:srgbClr val="000000"/>
                </a:highlight>
              </a:endParaRPr>
            </a:p>
          </p:txBody>
        </p:sp>
        <p:sp>
          <p:nvSpPr>
            <p:cNvPr id="56" name="Google Shape;4596;p46">
              <a:extLst>
                <a:ext uri="{FF2B5EF4-FFF2-40B4-BE49-F238E27FC236}">
                  <a16:creationId xmlns:a16="http://schemas.microsoft.com/office/drawing/2014/main" id="{875C7D86-7506-47C5-A2DE-52E75D1D46FA}"/>
                </a:ext>
              </a:extLst>
            </p:cNvPr>
            <p:cNvSpPr/>
            <p:nvPr/>
          </p:nvSpPr>
          <p:spPr>
            <a:xfrm>
              <a:off x="6526875" y="2615925"/>
              <a:ext cx="28325" cy="56650"/>
            </a:xfrm>
            <a:custGeom>
              <a:avLst/>
              <a:gdLst/>
              <a:ahLst/>
              <a:cxnLst/>
              <a:rect l="l" t="t" r="r" b="b"/>
              <a:pathLst>
                <a:path w="1133" h="2266" extrusionOk="0">
                  <a:moveTo>
                    <a:pt x="565" y="1"/>
                  </a:moveTo>
                  <a:cubicBezTo>
                    <a:pt x="251" y="1"/>
                    <a:pt x="0" y="254"/>
                    <a:pt x="0" y="568"/>
                  </a:cubicBezTo>
                  <a:lnTo>
                    <a:pt x="0" y="1701"/>
                  </a:lnTo>
                  <a:cubicBezTo>
                    <a:pt x="0" y="2012"/>
                    <a:pt x="251" y="2265"/>
                    <a:pt x="565" y="2265"/>
                  </a:cubicBezTo>
                  <a:cubicBezTo>
                    <a:pt x="879" y="2265"/>
                    <a:pt x="1133" y="2012"/>
                    <a:pt x="1133" y="1701"/>
                  </a:cubicBezTo>
                  <a:lnTo>
                    <a:pt x="1133" y="568"/>
                  </a:lnTo>
                  <a:cubicBezTo>
                    <a:pt x="1133" y="254"/>
                    <a:pt x="879" y="1"/>
                    <a:pt x="5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rgbClr val="435D74"/>
                </a:solidFill>
                <a:highlight>
                  <a:srgbClr val="000000"/>
                </a:highlight>
              </a:endParaRPr>
            </a:p>
          </p:txBody>
        </p:sp>
        <p:sp>
          <p:nvSpPr>
            <p:cNvPr id="57" name="Google Shape;4597;p46">
              <a:extLst>
                <a:ext uri="{FF2B5EF4-FFF2-40B4-BE49-F238E27FC236}">
                  <a16:creationId xmlns:a16="http://schemas.microsoft.com/office/drawing/2014/main" id="{469B4CB8-D49C-406D-9C28-F3D23EFCA594}"/>
                </a:ext>
              </a:extLst>
            </p:cNvPr>
            <p:cNvSpPr/>
            <p:nvPr/>
          </p:nvSpPr>
          <p:spPr>
            <a:xfrm>
              <a:off x="6611800" y="2644250"/>
              <a:ext cx="28325" cy="56625"/>
            </a:xfrm>
            <a:custGeom>
              <a:avLst/>
              <a:gdLst/>
              <a:ahLst/>
              <a:cxnLst/>
              <a:rect l="l" t="t" r="r" b="b"/>
              <a:pathLst>
                <a:path w="1133" h="2265" extrusionOk="0">
                  <a:moveTo>
                    <a:pt x="565" y="0"/>
                  </a:moveTo>
                  <a:cubicBezTo>
                    <a:pt x="251" y="0"/>
                    <a:pt x="0" y="254"/>
                    <a:pt x="0" y="568"/>
                  </a:cubicBezTo>
                  <a:lnTo>
                    <a:pt x="0" y="1700"/>
                  </a:lnTo>
                  <a:cubicBezTo>
                    <a:pt x="0" y="2011"/>
                    <a:pt x="251" y="2265"/>
                    <a:pt x="565" y="2265"/>
                  </a:cubicBezTo>
                  <a:cubicBezTo>
                    <a:pt x="879" y="2265"/>
                    <a:pt x="1133" y="2011"/>
                    <a:pt x="1133" y="1700"/>
                  </a:cubicBezTo>
                  <a:lnTo>
                    <a:pt x="1133" y="568"/>
                  </a:lnTo>
                  <a:cubicBezTo>
                    <a:pt x="1133" y="254"/>
                    <a:pt x="879" y="0"/>
                    <a:pt x="5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rgbClr val="435D74"/>
                </a:solidFill>
                <a:highlight>
                  <a:srgbClr val="000000"/>
                </a:highlight>
              </a:endParaRPr>
            </a:p>
          </p:txBody>
        </p:sp>
        <p:sp>
          <p:nvSpPr>
            <p:cNvPr id="58" name="Google Shape;4598;p46">
              <a:extLst>
                <a:ext uri="{FF2B5EF4-FFF2-40B4-BE49-F238E27FC236}">
                  <a16:creationId xmlns:a16="http://schemas.microsoft.com/office/drawing/2014/main" id="{9DA421E7-C1F4-415A-8F04-0AE0A45DD4F7}"/>
                </a:ext>
              </a:extLst>
            </p:cNvPr>
            <p:cNvSpPr/>
            <p:nvPr/>
          </p:nvSpPr>
          <p:spPr>
            <a:xfrm>
              <a:off x="6328725" y="2644250"/>
              <a:ext cx="28325" cy="56625"/>
            </a:xfrm>
            <a:custGeom>
              <a:avLst/>
              <a:gdLst/>
              <a:ahLst/>
              <a:cxnLst/>
              <a:rect l="l" t="t" r="r" b="b"/>
              <a:pathLst>
                <a:path w="1133" h="2265" extrusionOk="0">
                  <a:moveTo>
                    <a:pt x="565" y="0"/>
                  </a:moveTo>
                  <a:cubicBezTo>
                    <a:pt x="251" y="0"/>
                    <a:pt x="0" y="254"/>
                    <a:pt x="0" y="568"/>
                  </a:cubicBezTo>
                  <a:lnTo>
                    <a:pt x="0" y="1700"/>
                  </a:lnTo>
                  <a:cubicBezTo>
                    <a:pt x="0" y="2011"/>
                    <a:pt x="251" y="2265"/>
                    <a:pt x="565" y="2265"/>
                  </a:cubicBezTo>
                  <a:cubicBezTo>
                    <a:pt x="879" y="2265"/>
                    <a:pt x="1133" y="2011"/>
                    <a:pt x="1133" y="1700"/>
                  </a:cubicBezTo>
                  <a:lnTo>
                    <a:pt x="1133" y="568"/>
                  </a:lnTo>
                  <a:cubicBezTo>
                    <a:pt x="1133" y="254"/>
                    <a:pt x="879" y="0"/>
                    <a:pt x="5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rgbClr val="435D74"/>
                </a:solidFill>
                <a:highlight>
                  <a:srgbClr val="000000"/>
                </a:highlight>
              </a:endParaRPr>
            </a:p>
          </p:txBody>
        </p:sp>
      </p:grpSp>
      <p:grpSp>
        <p:nvGrpSpPr>
          <p:cNvPr id="59" name="Google Shape;7346;p53">
            <a:extLst>
              <a:ext uri="{FF2B5EF4-FFF2-40B4-BE49-F238E27FC236}">
                <a16:creationId xmlns:a16="http://schemas.microsoft.com/office/drawing/2014/main" id="{BEE83800-0A59-4E08-9451-D8C4D442CE7A}"/>
              </a:ext>
            </a:extLst>
          </p:cNvPr>
          <p:cNvGrpSpPr/>
          <p:nvPr/>
        </p:nvGrpSpPr>
        <p:grpSpPr>
          <a:xfrm>
            <a:off x="4394408" y="4683428"/>
            <a:ext cx="341820" cy="341736"/>
            <a:chOff x="-21298675" y="2414425"/>
            <a:chExt cx="306400" cy="306325"/>
          </a:xfrm>
        </p:grpSpPr>
        <p:sp>
          <p:nvSpPr>
            <p:cNvPr id="60" name="Google Shape;7347;p53">
              <a:extLst>
                <a:ext uri="{FF2B5EF4-FFF2-40B4-BE49-F238E27FC236}">
                  <a16:creationId xmlns:a16="http://schemas.microsoft.com/office/drawing/2014/main" id="{A20A2518-8E98-4CA9-8658-72040871AAB9}"/>
                </a:ext>
              </a:extLst>
            </p:cNvPr>
            <p:cNvSpPr/>
            <p:nvPr/>
          </p:nvSpPr>
          <p:spPr>
            <a:xfrm>
              <a:off x="-21083650" y="2444575"/>
              <a:ext cx="20500" cy="18525"/>
            </a:xfrm>
            <a:custGeom>
              <a:avLst/>
              <a:gdLst/>
              <a:ahLst/>
              <a:cxnLst/>
              <a:rect l="l" t="t" r="r" b="b"/>
              <a:pathLst>
                <a:path w="820" h="741" extrusionOk="0">
                  <a:moveTo>
                    <a:pt x="410" y="1"/>
                  </a:moveTo>
                  <a:cubicBezTo>
                    <a:pt x="323" y="1"/>
                    <a:pt x="237" y="40"/>
                    <a:pt x="158" y="119"/>
                  </a:cubicBezTo>
                  <a:cubicBezTo>
                    <a:pt x="0" y="276"/>
                    <a:pt x="0" y="465"/>
                    <a:pt x="158" y="623"/>
                  </a:cubicBezTo>
                  <a:cubicBezTo>
                    <a:pt x="237" y="702"/>
                    <a:pt x="331" y="741"/>
                    <a:pt x="422" y="741"/>
                  </a:cubicBezTo>
                  <a:cubicBezTo>
                    <a:pt x="512" y="741"/>
                    <a:pt x="599" y="702"/>
                    <a:pt x="662" y="623"/>
                  </a:cubicBezTo>
                  <a:cubicBezTo>
                    <a:pt x="819" y="465"/>
                    <a:pt x="819" y="276"/>
                    <a:pt x="662" y="119"/>
                  </a:cubicBezTo>
                  <a:cubicBezTo>
                    <a:pt x="583" y="40"/>
                    <a:pt x="496" y="1"/>
                    <a:pt x="4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1" name="Google Shape;7348;p53">
              <a:extLst>
                <a:ext uri="{FF2B5EF4-FFF2-40B4-BE49-F238E27FC236}">
                  <a16:creationId xmlns:a16="http://schemas.microsoft.com/office/drawing/2014/main" id="{51AAE35A-FB0D-4CF8-8B1B-A33D619B5DBA}"/>
                </a:ext>
              </a:extLst>
            </p:cNvPr>
            <p:cNvSpPr/>
            <p:nvPr/>
          </p:nvSpPr>
          <p:spPr>
            <a:xfrm>
              <a:off x="-21298675" y="2414425"/>
              <a:ext cx="306400" cy="306325"/>
            </a:xfrm>
            <a:custGeom>
              <a:avLst/>
              <a:gdLst/>
              <a:ahLst/>
              <a:cxnLst/>
              <a:rect l="l" t="t" r="r" b="b"/>
              <a:pathLst>
                <a:path w="12256" h="12253" extrusionOk="0">
                  <a:moveTo>
                    <a:pt x="9420" y="695"/>
                  </a:moveTo>
                  <a:cubicBezTo>
                    <a:pt x="9704" y="695"/>
                    <a:pt x="9924" y="695"/>
                    <a:pt x="10176" y="726"/>
                  </a:cubicBezTo>
                  <a:cubicBezTo>
                    <a:pt x="10429" y="789"/>
                    <a:pt x="10555" y="1136"/>
                    <a:pt x="10365" y="1325"/>
                  </a:cubicBezTo>
                  <a:cubicBezTo>
                    <a:pt x="10208" y="1482"/>
                    <a:pt x="10208" y="1671"/>
                    <a:pt x="10365" y="1829"/>
                  </a:cubicBezTo>
                  <a:cubicBezTo>
                    <a:pt x="10444" y="1908"/>
                    <a:pt x="10531" y="1947"/>
                    <a:pt x="10618" y="1947"/>
                  </a:cubicBezTo>
                  <a:cubicBezTo>
                    <a:pt x="10704" y="1947"/>
                    <a:pt x="10791" y="1908"/>
                    <a:pt x="10870" y="1829"/>
                  </a:cubicBezTo>
                  <a:cubicBezTo>
                    <a:pt x="10942" y="1767"/>
                    <a:pt x="11027" y="1739"/>
                    <a:pt x="11111" y="1739"/>
                  </a:cubicBezTo>
                  <a:cubicBezTo>
                    <a:pt x="11283" y="1739"/>
                    <a:pt x="11447" y="1858"/>
                    <a:pt x="11468" y="2049"/>
                  </a:cubicBezTo>
                  <a:cubicBezTo>
                    <a:pt x="11594" y="2711"/>
                    <a:pt x="11563" y="3719"/>
                    <a:pt x="11248" y="4727"/>
                  </a:cubicBezTo>
                  <a:cubicBezTo>
                    <a:pt x="11060" y="4761"/>
                    <a:pt x="10872" y="4778"/>
                    <a:pt x="10684" y="4778"/>
                  </a:cubicBezTo>
                  <a:cubicBezTo>
                    <a:pt x="9833" y="4778"/>
                    <a:pt x="9006" y="4433"/>
                    <a:pt x="8412" y="3814"/>
                  </a:cubicBezTo>
                  <a:cubicBezTo>
                    <a:pt x="7656" y="3058"/>
                    <a:pt x="7341" y="1986"/>
                    <a:pt x="7499" y="978"/>
                  </a:cubicBezTo>
                  <a:cubicBezTo>
                    <a:pt x="8129" y="789"/>
                    <a:pt x="8822" y="695"/>
                    <a:pt x="9420" y="695"/>
                  </a:cubicBezTo>
                  <a:close/>
                  <a:moveTo>
                    <a:pt x="5102" y="1271"/>
                  </a:moveTo>
                  <a:cubicBezTo>
                    <a:pt x="5187" y="1271"/>
                    <a:pt x="5273" y="1278"/>
                    <a:pt x="5356" y="1293"/>
                  </a:cubicBezTo>
                  <a:cubicBezTo>
                    <a:pt x="5293" y="1356"/>
                    <a:pt x="5167" y="1451"/>
                    <a:pt x="5104" y="1514"/>
                  </a:cubicBezTo>
                  <a:cubicBezTo>
                    <a:pt x="4348" y="2270"/>
                    <a:pt x="3781" y="3373"/>
                    <a:pt x="3466" y="4822"/>
                  </a:cubicBezTo>
                  <a:cubicBezTo>
                    <a:pt x="3182" y="4475"/>
                    <a:pt x="3088" y="4034"/>
                    <a:pt x="3088" y="3562"/>
                  </a:cubicBezTo>
                  <a:cubicBezTo>
                    <a:pt x="3088" y="2900"/>
                    <a:pt x="3340" y="2270"/>
                    <a:pt x="3844" y="1797"/>
                  </a:cubicBezTo>
                  <a:cubicBezTo>
                    <a:pt x="4163" y="1478"/>
                    <a:pt x="4639" y="1271"/>
                    <a:pt x="5102" y="1271"/>
                  </a:cubicBezTo>
                  <a:close/>
                  <a:moveTo>
                    <a:pt x="6711" y="1293"/>
                  </a:moveTo>
                  <a:lnTo>
                    <a:pt x="6711" y="1293"/>
                  </a:lnTo>
                  <a:cubicBezTo>
                    <a:pt x="6616" y="2427"/>
                    <a:pt x="7026" y="3530"/>
                    <a:pt x="7845" y="4318"/>
                  </a:cubicBezTo>
                  <a:cubicBezTo>
                    <a:pt x="8562" y="5035"/>
                    <a:pt x="9540" y="5465"/>
                    <a:pt x="10565" y="5465"/>
                  </a:cubicBezTo>
                  <a:cubicBezTo>
                    <a:pt x="10666" y="5465"/>
                    <a:pt x="10768" y="5460"/>
                    <a:pt x="10870" y="5452"/>
                  </a:cubicBezTo>
                  <a:lnTo>
                    <a:pt x="10870" y="5452"/>
                  </a:lnTo>
                  <a:cubicBezTo>
                    <a:pt x="10681" y="5893"/>
                    <a:pt x="10429" y="6303"/>
                    <a:pt x="10082" y="6618"/>
                  </a:cubicBezTo>
                  <a:cubicBezTo>
                    <a:pt x="8444" y="8256"/>
                    <a:pt x="4852" y="8413"/>
                    <a:pt x="3749" y="8413"/>
                  </a:cubicBezTo>
                  <a:cubicBezTo>
                    <a:pt x="3749" y="7311"/>
                    <a:pt x="3907" y="3719"/>
                    <a:pt x="5545" y="2081"/>
                  </a:cubicBezTo>
                  <a:cubicBezTo>
                    <a:pt x="5860" y="1766"/>
                    <a:pt x="6270" y="1482"/>
                    <a:pt x="6711" y="1293"/>
                  </a:cubicBezTo>
                  <a:close/>
                  <a:moveTo>
                    <a:pt x="10838" y="6838"/>
                  </a:moveTo>
                  <a:cubicBezTo>
                    <a:pt x="10964" y="7405"/>
                    <a:pt x="10775" y="7941"/>
                    <a:pt x="10365" y="8382"/>
                  </a:cubicBezTo>
                  <a:cubicBezTo>
                    <a:pt x="9888" y="8860"/>
                    <a:pt x="9239" y="9101"/>
                    <a:pt x="8593" y="9101"/>
                  </a:cubicBezTo>
                  <a:cubicBezTo>
                    <a:pt x="8132" y="9101"/>
                    <a:pt x="7672" y="8978"/>
                    <a:pt x="7278" y="8728"/>
                  </a:cubicBezTo>
                  <a:cubicBezTo>
                    <a:pt x="8759" y="8382"/>
                    <a:pt x="9893" y="7878"/>
                    <a:pt x="10586" y="7122"/>
                  </a:cubicBezTo>
                  <a:cubicBezTo>
                    <a:pt x="10681" y="7027"/>
                    <a:pt x="10775" y="6933"/>
                    <a:pt x="10838" y="6838"/>
                  </a:cubicBezTo>
                  <a:close/>
                  <a:moveTo>
                    <a:pt x="1902" y="8486"/>
                  </a:moveTo>
                  <a:cubicBezTo>
                    <a:pt x="2355" y="8486"/>
                    <a:pt x="2810" y="8652"/>
                    <a:pt x="3151" y="9012"/>
                  </a:cubicBezTo>
                  <a:cubicBezTo>
                    <a:pt x="3718" y="9611"/>
                    <a:pt x="3812" y="10461"/>
                    <a:pt x="3466" y="11123"/>
                  </a:cubicBezTo>
                  <a:cubicBezTo>
                    <a:pt x="3151" y="10619"/>
                    <a:pt x="2804" y="10178"/>
                    <a:pt x="2426" y="9768"/>
                  </a:cubicBezTo>
                  <a:cubicBezTo>
                    <a:pt x="2017" y="9358"/>
                    <a:pt x="1544" y="9012"/>
                    <a:pt x="1040" y="8697"/>
                  </a:cubicBezTo>
                  <a:cubicBezTo>
                    <a:pt x="1304" y="8559"/>
                    <a:pt x="1603" y="8486"/>
                    <a:pt x="1902" y="8486"/>
                  </a:cubicBezTo>
                  <a:close/>
                  <a:moveTo>
                    <a:pt x="9468" y="0"/>
                  </a:moveTo>
                  <a:cubicBezTo>
                    <a:pt x="8905" y="0"/>
                    <a:pt x="8299" y="77"/>
                    <a:pt x="7719" y="222"/>
                  </a:cubicBezTo>
                  <a:cubicBezTo>
                    <a:pt x="7247" y="348"/>
                    <a:pt x="6711" y="537"/>
                    <a:pt x="6112" y="852"/>
                  </a:cubicBezTo>
                  <a:cubicBezTo>
                    <a:pt x="5784" y="699"/>
                    <a:pt x="5436" y="625"/>
                    <a:pt x="5090" y="625"/>
                  </a:cubicBezTo>
                  <a:cubicBezTo>
                    <a:pt x="4442" y="625"/>
                    <a:pt x="3802" y="884"/>
                    <a:pt x="3308" y="1356"/>
                  </a:cubicBezTo>
                  <a:cubicBezTo>
                    <a:pt x="2741" y="1955"/>
                    <a:pt x="2363" y="2774"/>
                    <a:pt x="2363" y="3656"/>
                  </a:cubicBezTo>
                  <a:cubicBezTo>
                    <a:pt x="2363" y="4475"/>
                    <a:pt x="2678" y="5263"/>
                    <a:pt x="3277" y="5893"/>
                  </a:cubicBezTo>
                  <a:cubicBezTo>
                    <a:pt x="3151" y="6649"/>
                    <a:pt x="3088" y="7405"/>
                    <a:pt x="3088" y="8130"/>
                  </a:cubicBezTo>
                  <a:cubicBezTo>
                    <a:pt x="2722" y="7947"/>
                    <a:pt x="2319" y="7854"/>
                    <a:pt x="1916" y="7854"/>
                  </a:cubicBezTo>
                  <a:cubicBezTo>
                    <a:pt x="1278" y="7854"/>
                    <a:pt x="641" y="8088"/>
                    <a:pt x="158" y="8571"/>
                  </a:cubicBezTo>
                  <a:cubicBezTo>
                    <a:pt x="0" y="8728"/>
                    <a:pt x="63" y="9043"/>
                    <a:pt x="252" y="9169"/>
                  </a:cubicBezTo>
                  <a:cubicBezTo>
                    <a:pt x="1481" y="9800"/>
                    <a:pt x="2489" y="10808"/>
                    <a:pt x="3119" y="12036"/>
                  </a:cubicBezTo>
                  <a:cubicBezTo>
                    <a:pt x="3191" y="12180"/>
                    <a:pt x="3315" y="12252"/>
                    <a:pt x="3443" y="12252"/>
                  </a:cubicBezTo>
                  <a:cubicBezTo>
                    <a:pt x="3539" y="12252"/>
                    <a:pt x="3637" y="12212"/>
                    <a:pt x="3718" y="12131"/>
                  </a:cubicBezTo>
                  <a:cubicBezTo>
                    <a:pt x="4506" y="11343"/>
                    <a:pt x="4663" y="10146"/>
                    <a:pt x="4159" y="9201"/>
                  </a:cubicBezTo>
                  <a:cubicBezTo>
                    <a:pt x="4884" y="9201"/>
                    <a:pt x="5671" y="9138"/>
                    <a:pt x="6396" y="9012"/>
                  </a:cubicBezTo>
                  <a:cubicBezTo>
                    <a:pt x="7026" y="9611"/>
                    <a:pt x="7814" y="9926"/>
                    <a:pt x="8633" y="9926"/>
                  </a:cubicBezTo>
                  <a:cubicBezTo>
                    <a:pt x="9452" y="9926"/>
                    <a:pt x="10271" y="9611"/>
                    <a:pt x="10933" y="8980"/>
                  </a:cubicBezTo>
                  <a:cubicBezTo>
                    <a:pt x="11657" y="8224"/>
                    <a:pt x="11878" y="7122"/>
                    <a:pt x="11437" y="6176"/>
                  </a:cubicBezTo>
                  <a:cubicBezTo>
                    <a:pt x="11752" y="5609"/>
                    <a:pt x="11941" y="5042"/>
                    <a:pt x="12067" y="4570"/>
                  </a:cubicBezTo>
                  <a:cubicBezTo>
                    <a:pt x="12224" y="3625"/>
                    <a:pt x="12256" y="2616"/>
                    <a:pt x="12130" y="1923"/>
                  </a:cubicBezTo>
                  <a:cubicBezTo>
                    <a:pt x="12067" y="1419"/>
                    <a:pt x="11626" y="1041"/>
                    <a:pt x="11153" y="1041"/>
                  </a:cubicBezTo>
                  <a:cubicBezTo>
                    <a:pt x="11122" y="537"/>
                    <a:pt x="10775" y="159"/>
                    <a:pt x="10302" y="65"/>
                  </a:cubicBezTo>
                  <a:cubicBezTo>
                    <a:pt x="10043" y="21"/>
                    <a:pt x="9761" y="0"/>
                    <a:pt x="94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2" name="Google Shape;7349;p53">
              <a:extLst>
                <a:ext uri="{FF2B5EF4-FFF2-40B4-BE49-F238E27FC236}">
                  <a16:creationId xmlns:a16="http://schemas.microsoft.com/office/drawing/2014/main" id="{0BB6CB76-2250-4046-A5CE-3DEC817C7833}"/>
                </a:ext>
              </a:extLst>
            </p:cNvPr>
            <p:cNvSpPr/>
            <p:nvPr/>
          </p:nvSpPr>
          <p:spPr>
            <a:xfrm>
              <a:off x="-21171875" y="2521375"/>
              <a:ext cx="73275" cy="66100"/>
            </a:xfrm>
            <a:custGeom>
              <a:avLst/>
              <a:gdLst/>
              <a:ahLst/>
              <a:cxnLst/>
              <a:rect l="l" t="t" r="r" b="b"/>
              <a:pathLst>
                <a:path w="2931" h="2644" extrusionOk="0">
                  <a:moveTo>
                    <a:pt x="1499" y="0"/>
                  </a:moveTo>
                  <a:cubicBezTo>
                    <a:pt x="1471" y="0"/>
                    <a:pt x="1444" y="3"/>
                    <a:pt x="1418" y="8"/>
                  </a:cubicBezTo>
                  <a:lnTo>
                    <a:pt x="1009" y="166"/>
                  </a:lnTo>
                  <a:cubicBezTo>
                    <a:pt x="253" y="386"/>
                    <a:pt x="1" y="1394"/>
                    <a:pt x="568" y="1930"/>
                  </a:cubicBezTo>
                  <a:lnTo>
                    <a:pt x="977" y="2340"/>
                  </a:lnTo>
                  <a:cubicBezTo>
                    <a:pt x="1182" y="2544"/>
                    <a:pt x="1451" y="2643"/>
                    <a:pt x="1720" y="2643"/>
                  </a:cubicBezTo>
                  <a:cubicBezTo>
                    <a:pt x="2154" y="2643"/>
                    <a:pt x="2586" y="2385"/>
                    <a:pt x="2742" y="1898"/>
                  </a:cubicBezTo>
                  <a:lnTo>
                    <a:pt x="2899" y="1457"/>
                  </a:lnTo>
                  <a:cubicBezTo>
                    <a:pt x="2931" y="1268"/>
                    <a:pt x="2805" y="1016"/>
                    <a:pt x="2616" y="985"/>
                  </a:cubicBezTo>
                  <a:cubicBezTo>
                    <a:pt x="2577" y="972"/>
                    <a:pt x="2537" y="966"/>
                    <a:pt x="2498" y="966"/>
                  </a:cubicBezTo>
                  <a:cubicBezTo>
                    <a:pt x="2344" y="966"/>
                    <a:pt x="2200" y="1061"/>
                    <a:pt x="2175" y="1237"/>
                  </a:cubicBezTo>
                  <a:lnTo>
                    <a:pt x="2017" y="1646"/>
                  </a:lnTo>
                  <a:cubicBezTo>
                    <a:pt x="1977" y="1806"/>
                    <a:pt x="1836" y="1890"/>
                    <a:pt x="1682" y="1890"/>
                  </a:cubicBezTo>
                  <a:cubicBezTo>
                    <a:pt x="1593" y="1890"/>
                    <a:pt x="1499" y="1862"/>
                    <a:pt x="1418" y="1804"/>
                  </a:cubicBezTo>
                  <a:lnTo>
                    <a:pt x="1040" y="1426"/>
                  </a:lnTo>
                  <a:cubicBezTo>
                    <a:pt x="851" y="1237"/>
                    <a:pt x="914" y="922"/>
                    <a:pt x="1198" y="827"/>
                  </a:cubicBezTo>
                  <a:lnTo>
                    <a:pt x="1639" y="670"/>
                  </a:lnTo>
                  <a:cubicBezTo>
                    <a:pt x="1828" y="607"/>
                    <a:pt x="1891" y="386"/>
                    <a:pt x="1859" y="229"/>
                  </a:cubicBezTo>
                  <a:cubicBezTo>
                    <a:pt x="1807" y="70"/>
                    <a:pt x="1643" y="0"/>
                    <a:pt x="14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grpSp>
        <p:nvGrpSpPr>
          <p:cNvPr id="63" name="Google Shape;6558;p51">
            <a:extLst>
              <a:ext uri="{FF2B5EF4-FFF2-40B4-BE49-F238E27FC236}">
                <a16:creationId xmlns:a16="http://schemas.microsoft.com/office/drawing/2014/main" id="{D669187A-49F8-4E6C-B33C-3192C5BE0D33}"/>
              </a:ext>
            </a:extLst>
          </p:cNvPr>
          <p:cNvGrpSpPr/>
          <p:nvPr/>
        </p:nvGrpSpPr>
        <p:grpSpPr>
          <a:xfrm>
            <a:off x="4389362" y="1692610"/>
            <a:ext cx="338558" cy="334919"/>
            <a:chOff x="-32245875" y="1938725"/>
            <a:chExt cx="295400" cy="292225"/>
          </a:xfrm>
        </p:grpSpPr>
        <p:sp>
          <p:nvSpPr>
            <p:cNvPr id="64" name="Google Shape;6559;p51">
              <a:extLst>
                <a:ext uri="{FF2B5EF4-FFF2-40B4-BE49-F238E27FC236}">
                  <a16:creationId xmlns:a16="http://schemas.microsoft.com/office/drawing/2014/main" id="{05CF23F3-188F-4509-AF8C-1DBBF9D19941}"/>
                </a:ext>
              </a:extLst>
            </p:cNvPr>
            <p:cNvSpPr/>
            <p:nvPr/>
          </p:nvSpPr>
          <p:spPr>
            <a:xfrm>
              <a:off x="-32156075" y="2042700"/>
              <a:ext cx="120525" cy="120525"/>
            </a:xfrm>
            <a:custGeom>
              <a:avLst/>
              <a:gdLst/>
              <a:ahLst/>
              <a:cxnLst/>
              <a:rect l="l" t="t" r="r" b="b"/>
              <a:pathLst>
                <a:path w="4821" h="4821" extrusionOk="0">
                  <a:moveTo>
                    <a:pt x="2395" y="725"/>
                  </a:moveTo>
                  <a:cubicBezTo>
                    <a:pt x="3340" y="725"/>
                    <a:pt x="4096" y="1481"/>
                    <a:pt x="4096" y="2426"/>
                  </a:cubicBezTo>
                  <a:cubicBezTo>
                    <a:pt x="4096" y="3308"/>
                    <a:pt x="3340" y="4096"/>
                    <a:pt x="2395" y="4096"/>
                  </a:cubicBezTo>
                  <a:cubicBezTo>
                    <a:pt x="1450" y="4096"/>
                    <a:pt x="725" y="3340"/>
                    <a:pt x="725" y="2426"/>
                  </a:cubicBezTo>
                  <a:cubicBezTo>
                    <a:pt x="725" y="1450"/>
                    <a:pt x="1450" y="725"/>
                    <a:pt x="2395" y="725"/>
                  </a:cubicBezTo>
                  <a:close/>
                  <a:moveTo>
                    <a:pt x="2395" y="0"/>
                  </a:moveTo>
                  <a:cubicBezTo>
                    <a:pt x="1072" y="0"/>
                    <a:pt x="1" y="1071"/>
                    <a:pt x="1" y="2426"/>
                  </a:cubicBezTo>
                  <a:cubicBezTo>
                    <a:pt x="1" y="3749"/>
                    <a:pt x="1072" y="4821"/>
                    <a:pt x="2395" y="4821"/>
                  </a:cubicBezTo>
                  <a:cubicBezTo>
                    <a:pt x="3750" y="4821"/>
                    <a:pt x="4821" y="3749"/>
                    <a:pt x="4821" y="2426"/>
                  </a:cubicBezTo>
                  <a:cubicBezTo>
                    <a:pt x="4758" y="1071"/>
                    <a:pt x="3718" y="0"/>
                    <a:pt x="23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5" name="Google Shape;6560;p51">
              <a:extLst>
                <a:ext uri="{FF2B5EF4-FFF2-40B4-BE49-F238E27FC236}">
                  <a16:creationId xmlns:a16="http://schemas.microsoft.com/office/drawing/2014/main" id="{3C0B9423-1239-41F3-A127-117C08CAE8CA}"/>
                </a:ext>
              </a:extLst>
            </p:cNvPr>
            <p:cNvSpPr/>
            <p:nvPr/>
          </p:nvSpPr>
          <p:spPr>
            <a:xfrm>
              <a:off x="-32105675" y="2076550"/>
              <a:ext cx="35475" cy="33900"/>
            </a:xfrm>
            <a:custGeom>
              <a:avLst/>
              <a:gdLst/>
              <a:ahLst/>
              <a:cxnLst/>
              <a:rect l="l" t="t" r="r" b="b"/>
              <a:pathLst>
                <a:path w="1419" h="1356" extrusionOk="0">
                  <a:moveTo>
                    <a:pt x="347" y="1"/>
                  </a:moveTo>
                  <a:cubicBezTo>
                    <a:pt x="158" y="1"/>
                    <a:pt x="1" y="159"/>
                    <a:pt x="1" y="348"/>
                  </a:cubicBezTo>
                  <a:lnTo>
                    <a:pt x="1" y="1009"/>
                  </a:lnTo>
                  <a:cubicBezTo>
                    <a:pt x="1" y="1230"/>
                    <a:pt x="158" y="1356"/>
                    <a:pt x="347" y="1356"/>
                  </a:cubicBezTo>
                  <a:lnTo>
                    <a:pt x="1009" y="1356"/>
                  </a:lnTo>
                  <a:cubicBezTo>
                    <a:pt x="1230" y="1356"/>
                    <a:pt x="1387" y="1198"/>
                    <a:pt x="1387" y="1009"/>
                  </a:cubicBezTo>
                  <a:cubicBezTo>
                    <a:pt x="1419" y="852"/>
                    <a:pt x="1261" y="694"/>
                    <a:pt x="1072" y="694"/>
                  </a:cubicBezTo>
                  <a:lnTo>
                    <a:pt x="694" y="694"/>
                  </a:lnTo>
                  <a:lnTo>
                    <a:pt x="694" y="348"/>
                  </a:lnTo>
                  <a:cubicBezTo>
                    <a:pt x="694" y="159"/>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6" name="Google Shape;6561;p51">
              <a:extLst>
                <a:ext uri="{FF2B5EF4-FFF2-40B4-BE49-F238E27FC236}">
                  <a16:creationId xmlns:a16="http://schemas.microsoft.com/office/drawing/2014/main" id="{4748637E-57F2-4120-A45C-856454408077}"/>
                </a:ext>
              </a:extLst>
            </p:cNvPr>
            <p:cNvSpPr/>
            <p:nvPr/>
          </p:nvSpPr>
          <p:spPr>
            <a:xfrm>
              <a:off x="-32245875" y="1938725"/>
              <a:ext cx="295400" cy="292225"/>
            </a:xfrm>
            <a:custGeom>
              <a:avLst/>
              <a:gdLst/>
              <a:ahLst/>
              <a:cxnLst/>
              <a:rect l="l" t="t" r="r" b="b"/>
              <a:pathLst>
                <a:path w="11816" h="11689" extrusionOk="0">
                  <a:moveTo>
                    <a:pt x="10965" y="1355"/>
                  </a:moveTo>
                  <a:cubicBezTo>
                    <a:pt x="11154" y="1355"/>
                    <a:pt x="11311" y="1544"/>
                    <a:pt x="11311" y="1733"/>
                  </a:cubicBezTo>
                  <a:lnTo>
                    <a:pt x="11311" y="2742"/>
                  </a:lnTo>
                  <a:lnTo>
                    <a:pt x="1009" y="2742"/>
                  </a:lnTo>
                  <a:lnTo>
                    <a:pt x="1009" y="1733"/>
                  </a:lnTo>
                  <a:lnTo>
                    <a:pt x="852" y="1733"/>
                  </a:lnTo>
                  <a:cubicBezTo>
                    <a:pt x="852" y="1544"/>
                    <a:pt x="1009" y="1355"/>
                    <a:pt x="1198" y="1355"/>
                  </a:cubicBezTo>
                  <a:lnTo>
                    <a:pt x="1545" y="1355"/>
                  </a:lnTo>
                  <a:lnTo>
                    <a:pt x="1545" y="1733"/>
                  </a:lnTo>
                  <a:cubicBezTo>
                    <a:pt x="1545" y="1922"/>
                    <a:pt x="1702" y="2080"/>
                    <a:pt x="1891" y="2080"/>
                  </a:cubicBezTo>
                  <a:cubicBezTo>
                    <a:pt x="2112" y="2080"/>
                    <a:pt x="2269" y="1922"/>
                    <a:pt x="2269" y="1733"/>
                  </a:cubicBezTo>
                  <a:lnTo>
                    <a:pt x="2269" y="1355"/>
                  </a:lnTo>
                  <a:lnTo>
                    <a:pt x="3624" y="1355"/>
                  </a:lnTo>
                  <a:lnTo>
                    <a:pt x="3624" y="1733"/>
                  </a:lnTo>
                  <a:cubicBezTo>
                    <a:pt x="3624" y="1922"/>
                    <a:pt x="3782" y="2080"/>
                    <a:pt x="4002" y="2080"/>
                  </a:cubicBezTo>
                  <a:cubicBezTo>
                    <a:pt x="4191" y="2080"/>
                    <a:pt x="4349" y="1922"/>
                    <a:pt x="4349" y="1733"/>
                  </a:cubicBezTo>
                  <a:lnTo>
                    <a:pt x="4349" y="1355"/>
                  </a:lnTo>
                  <a:lnTo>
                    <a:pt x="5735" y="1355"/>
                  </a:lnTo>
                  <a:lnTo>
                    <a:pt x="5735" y="1733"/>
                  </a:lnTo>
                  <a:cubicBezTo>
                    <a:pt x="5735" y="1922"/>
                    <a:pt x="5892" y="2080"/>
                    <a:pt x="6081" y="2080"/>
                  </a:cubicBezTo>
                  <a:cubicBezTo>
                    <a:pt x="6270" y="2080"/>
                    <a:pt x="6428" y="1922"/>
                    <a:pt x="6428" y="1733"/>
                  </a:cubicBezTo>
                  <a:lnTo>
                    <a:pt x="6428" y="1355"/>
                  </a:lnTo>
                  <a:lnTo>
                    <a:pt x="7814" y="1355"/>
                  </a:lnTo>
                  <a:lnTo>
                    <a:pt x="7814" y="1733"/>
                  </a:lnTo>
                  <a:cubicBezTo>
                    <a:pt x="7814" y="1922"/>
                    <a:pt x="7972" y="2080"/>
                    <a:pt x="8161" y="2080"/>
                  </a:cubicBezTo>
                  <a:cubicBezTo>
                    <a:pt x="8381" y="2080"/>
                    <a:pt x="8539" y="1922"/>
                    <a:pt x="8539" y="1733"/>
                  </a:cubicBezTo>
                  <a:lnTo>
                    <a:pt x="8539" y="1355"/>
                  </a:lnTo>
                  <a:lnTo>
                    <a:pt x="9893" y="1355"/>
                  </a:lnTo>
                  <a:lnTo>
                    <a:pt x="9893" y="1733"/>
                  </a:lnTo>
                  <a:cubicBezTo>
                    <a:pt x="9893" y="1922"/>
                    <a:pt x="10051" y="2080"/>
                    <a:pt x="10272" y="2080"/>
                  </a:cubicBezTo>
                  <a:cubicBezTo>
                    <a:pt x="10461" y="2080"/>
                    <a:pt x="10618" y="1922"/>
                    <a:pt x="10618" y="1733"/>
                  </a:cubicBezTo>
                  <a:lnTo>
                    <a:pt x="10618" y="1355"/>
                  </a:lnTo>
                  <a:close/>
                  <a:moveTo>
                    <a:pt x="11154" y="3466"/>
                  </a:moveTo>
                  <a:lnTo>
                    <a:pt x="11154" y="9641"/>
                  </a:lnTo>
                  <a:lnTo>
                    <a:pt x="852" y="9641"/>
                  </a:lnTo>
                  <a:lnTo>
                    <a:pt x="852" y="3466"/>
                  </a:lnTo>
                  <a:close/>
                  <a:moveTo>
                    <a:pt x="11154" y="10366"/>
                  </a:moveTo>
                  <a:lnTo>
                    <a:pt x="11154" y="10712"/>
                  </a:lnTo>
                  <a:cubicBezTo>
                    <a:pt x="11122" y="10870"/>
                    <a:pt x="10965" y="11027"/>
                    <a:pt x="10807" y="11027"/>
                  </a:cubicBezTo>
                  <a:lnTo>
                    <a:pt x="1198" y="11027"/>
                  </a:lnTo>
                  <a:cubicBezTo>
                    <a:pt x="1009" y="11027"/>
                    <a:pt x="852" y="10870"/>
                    <a:pt x="852" y="10649"/>
                  </a:cubicBezTo>
                  <a:lnTo>
                    <a:pt x="852" y="10366"/>
                  </a:lnTo>
                  <a:close/>
                  <a:moveTo>
                    <a:pt x="1734" y="1"/>
                  </a:moveTo>
                  <a:cubicBezTo>
                    <a:pt x="1545" y="1"/>
                    <a:pt x="1387" y="158"/>
                    <a:pt x="1387" y="347"/>
                  </a:cubicBezTo>
                  <a:lnTo>
                    <a:pt x="1387" y="694"/>
                  </a:lnTo>
                  <a:lnTo>
                    <a:pt x="1041" y="694"/>
                  </a:lnTo>
                  <a:cubicBezTo>
                    <a:pt x="474" y="694"/>
                    <a:pt x="1" y="1166"/>
                    <a:pt x="1" y="1733"/>
                  </a:cubicBezTo>
                  <a:lnTo>
                    <a:pt x="1" y="10649"/>
                  </a:lnTo>
                  <a:cubicBezTo>
                    <a:pt x="1" y="11216"/>
                    <a:pt x="474" y="11689"/>
                    <a:pt x="1041" y="11689"/>
                  </a:cubicBezTo>
                  <a:lnTo>
                    <a:pt x="10650" y="11689"/>
                  </a:lnTo>
                  <a:cubicBezTo>
                    <a:pt x="11185" y="11689"/>
                    <a:pt x="11658" y="11216"/>
                    <a:pt x="11658" y="10649"/>
                  </a:cubicBezTo>
                  <a:lnTo>
                    <a:pt x="11658" y="1733"/>
                  </a:lnTo>
                  <a:cubicBezTo>
                    <a:pt x="11815" y="1166"/>
                    <a:pt x="11343" y="694"/>
                    <a:pt x="10807" y="694"/>
                  </a:cubicBezTo>
                  <a:lnTo>
                    <a:pt x="10461" y="694"/>
                  </a:lnTo>
                  <a:lnTo>
                    <a:pt x="10461" y="347"/>
                  </a:lnTo>
                  <a:cubicBezTo>
                    <a:pt x="10461" y="158"/>
                    <a:pt x="10303" y="1"/>
                    <a:pt x="10083" y="1"/>
                  </a:cubicBezTo>
                  <a:cubicBezTo>
                    <a:pt x="9893" y="1"/>
                    <a:pt x="9736" y="158"/>
                    <a:pt x="9736" y="347"/>
                  </a:cubicBezTo>
                  <a:lnTo>
                    <a:pt x="9736" y="694"/>
                  </a:lnTo>
                  <a:lnTo>
                    <a:pt x="8350" y="694"/>
                  </a:lnTo>
                  <a:lnTo>
                    <a:pt x="8350" y="347"/>
                  </a:lnTo>
                  <a:cubicBezTo>
                    <a:pt x="8350" y="158"/>
                    <a:pt x="8192" y="1"/>
                    <a:pt x="8003" y="1"/>
                  </a:cubicBezTo>
                  <a:cubicBezTo>
                    <a:pt x="7814" y="1"/>
                    <a:pt x="7657" y="158"/>
                    <a:pt x="7657" y="347"/>
                  </a:cubicBezTo>
                  <a:lnTo>
                    <a:pt x="7657" y="694"/>
                  </a:lnTo>
                  <a:lnTo>
                    <a:pt x="6270" y="694"/>
                  </a:lnTo>
                  <a:lnTo>
                    <a:pt x="6270" y="347"/>
                  </a:lnTo>
                  <a:cubicBezTo>
                    <a:pt x="6270" y="158"/>
                    <a:pt x="6113" y="1"/>
                    <a:pt x="5924" y="1"/>
                  </a:cubicBezTo>
                  <a:cubicBezTo>
                    <a:pt x="5735" y="1"/>
                    <a:pt x="5577" y="158"/>
                    <a:pt x="5577" y="347"/>
                  </a:cubicBezTo>
                  <a:lnTo>
                    <a:pt x="5577" y="694"/>
                  </a:lnTo>
                  <a:lnTo>
                    <a:pt x="4191" y="694"/>
                  </a:lnTo>
                  <a:lnTo>
                    <a:pt x="4191" y="347"/>
                  </a:lnTo>
                  <a:cubicBezTo>
                    <a:pt x="4191" y="158"/>
                    <a:pt x="4034" y="1"/>
                    <a:pt x="3845" y="1"/>
                  </a:cubicBezTo>
                  <a:cubicBezTo>
                    <a:pt x="3624" y="1"/>
                    <a:pt x="3466" y="158"/>
                    <a:pt x="3466" y="347"/>
                  </a:cubicBezTo>
                  <a:lnTo>
                    <a:pt x="3466" y="694"/>
                  </a:lnTo>
                  <a:lnTo>
                    <a:pt x="2112" y="694"/>
                  </a:lnTo>
                  <a:lnTo>
                    <a:pt x="2112" y="347"/>
                  </a:lnTo>
                  <a:cubicBezTo>
                    <a:pt x="2112" y="158"/>
                    <a:pt x="1954" y="1"/>
                    <a:pt x="17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grpSp>
        <p:nvGrpSpPr>
          <p:cNvPr id="67" name="Google Shape;4655;p46">
            <a:extLst>
              <a:ext uri="{FF2B5EF4-FFF2-40B4-BE49-F238E27FC236}">
                <a16:creationId xmlns:a16="http://schemas.microsoft.com/office/drawing/2014/main" id="{2820D59C-4404-4F9C-999D-B5F9DCDE0F11}"/>
              </a:ext>
            </a:extLst>
          </p:cNvPr>
          <p:cNvGrpSpPr/>
          <p:nvPr/>
        </p:nvGrpSpPr>
        <p:grpSpPr>
          <a:xfrm>
            <a:off x="4431159" y="2659564"/>
            <a:ext cx="304638" cy="292528"/>
            <a:chOff x="6276025" y="3812400"/>
            <a:chExt cx="416800" cy="468025"/>
          </a:xfrm>
        </p:grpSpPr>
        <p:sp>
          <p:nvSpPr>
            <p:cNvPr id="68" name="Google Shape;4656;p46">
              <a:extLst>
                <a:ext uri="{FF2B5EF4-FFF2-40B4-BE49-F238E27FC236}">
                  <a16:creationId xmlns:a16="http://schemas.microsoft.com/office/drawing/2014/main" id="{4A1EE9A1-8C58-4637-9D88-F0E9F4A4FA2C}"/>
                </a:ext>
              </a:extLst>
            </p:cNvPr>
            <p:cNvSpPr/>
            <p:nvPr/>
          </p:nvSpPr>
          <p:spPr>
            <a:xfrm>
              <a:off x="6276025" y="3812400"/>
              <a:ext cx="416800" cy="468025"/>
            </a:xfrm>
            <a:custGeom>
              <a:avLst/>
              <a:gdLst/>
              <a:ahLst/>
              <a:cxnLst/>
              <a:rect l="l" t="t" r="r" b="b"/>
              <a:pathLst>
                <a:path w="16672" h="18721" extrusionOk="0">
                  <a:moveTo>
                    <a:pt x="8334" y="1132"/>
                  </a:moveTo>
                  <a:cubicBezTo>
                    <a:pt x="12311" y="1132"/>
                    <a:pt x="15536" y="4354"/>
                    <a:pt x="15536" y="8334"/>
                  </a:cubicBezTo>
                  <a:lnTo>
                    <a:pt x="15536" y="8346"/>
                  </a:lnTo>
                  <a:lnTo>
                    <a:pt x="15536" y="11652"/>
                  </a:lnTo>
                  <a:cubicBezTo>
                    <a:pt x="15536" y="12332"/>
                    <a:pt x="15240" y="12981"/>
                    <a:pt x="14724" y="13425"/>
                  </a:cubicBezTo>
                  <a:lnTo>
                    <a:pt x="12849" y="15034"/>
                  </a:lnTo>
                  <a:cubicBezTo>
                    <a:pt x="12725" y="15143"/>
                    <a:pt x="12652" y="15300"/>
                    <a:pt x="12652" y="15466"/>
                  </a:cubicBezTo>
                  <a:lnTo>
                    <a:pt x="12652" y="17588"/>
                  </a:lnTo>
                  <a:lnTo>
                    <a:pt x="11197" y="17588"/>
                  </a:lnTo>
                  <a:lnTo>
                    <a:pt x="11197" y="16254"/>
                  </a:lnTo>
                  <a:cubicBezTo>
                    <a:pt x="11197" y="15943"/>
                    <a:pt x="10943" y="15689"/>
                    <a:pt x="10629" y="15689"/>
                  </a:cubicBezTo>
                  <a:cubicBezTo>
                    <a:pt x="10318" y="15689"/>
                    <a:pt x="10065" y="15943"/>
                    <a:pt x="10065" y="16254"/>
                  </a:cubicBezTo>
                  <a:lnTo>
                    <a:pt x="10065" y="17588"/>
                  </a:lnTo>
                  <a:lnTo>
                    <a:pt x="8902" y="17588"/>
                  </a:lnTo>
                  <a:lnTo>
                    <a:pt x="8902" y="16254"/>
                  </a:lnTo>
                  <a:cubicBezTo>
                    <a:pt x="8902" y="15943"/>
                    <a:pt x="8648" y="15689"/>
                    <a:pt x="8334" y="15689"/>
                  </a:cubicBezTo>
                  <a:cubicBezTo>
                    <a:pt x="8020" y="15689"/>
                    <a:pt x="7770" y="15943"/>
                    <a:pt x="7770" y="16254"/>
                  </a:cubicBezTo>
                  <a:lnTo>
                    <a:pt x="7770" y="17588"/>
                  </a:lnTo>
                  <a:lnTo>
                    <a:pt x="6604" y="17588"/>
                  </a:lnTo>
                  <a:lnTo>
                    <a:pt x="6604" y="16254"/>
                  </a:lnTo>
                  <a:cubicBezTo>
                    <a:pt x="6604" y="15943"/>
                    <a:pt x="6351" y="15689"/>
                    <a:pt x="6040" y="15689"/>
                  </a:cubicBezTo>
                  <a:cubicBezTo>
                    <a:pt x="5726" y="15689"/>
                    <a:pt x="5472" y="15943"/>
                    <a:pt x="5472" y="16254"/>
                  </a:cubicBezTo>
                  <a:lnTo>
                    <a:pt x="5472" y="17588"/>
                  </a:lnTo>
                  <a:lnTo>
                    <a:pt x="4017" y="17588"/>
                  </a:lnTo>
                  <a:lnTo>
                    <a:pt x="4017" y="15466"/>
                  </a:lnTo>
                  <a:cubicBezTo>
                    <a:pt x="4017" y="15300"/>
                    <a:pt x="3944" y="15143"/>
                    <a:pt x="3820" y="15037"/>
                  </a:cubicBezTo>
                  <a:lnTo>
                    <a:pt x="1945" y="13425"/>
                  </a:lnTo>
                  <a:cubicBezTo>
                    <a:pt x="1429" y="12981"/>
                    <a:pt x="1133" y="12335"/>
                    <a:pt x="1133" y="11652"/>
                  </a:cubicBezTo>
                  <a:lnTo>
                    <a:pt x="1133" y="8406"/>
                  </a:lnTo>
                  <a:cubicBezTo>
                    <a:pt x="1133" y="4396"/>
                    <a:pt x="4361" y="1132"/>
                    <a:pt x="8331" y="1132"/>
                  </a:cubicBezTo>
                  <a:close/>
                  <a:moveTo>
                    <a:pt x="8331" y="0"/>
                  </a:moveTo>
                  <a:cubicBezTo>
                    <a:pt x="3736" y="3"/>
                    <a:pt x="1" y="3774"/>
                    <a:pt x="1" y="8409"/>
                  </a:cubicBezTo>
                  <a:lnTo>
                    <a:pt x="1" y="11655"/>
                  </a:lnTo>
                  <a:cubicBezTo>
                    <a:pt x="1" y="12664"/>
                    <a:pt x="442" y="13627"/>
                    <a:pt x="1209" y="14285"/>
                  </a:cubicBezTo>
                  <a:lnTo>
                    <a:pt x="2884" y="15725"/>
                  </a:lnTo>
                  <a:lnTo>
                    <a:pt x="2884" y="18156"/>
                  </a:lnTo>
                  <a:cubicBezTo>
                    <a:pt x="2884" y="18467"/>
                    <a:pt x="3138" y="18721"/>
                    <a:pt x="3449" y="18721"/>
                  </a:cubicBezTo>
                  <a:lnTo>
                    <a:pt x="13220" y="18721"/>
                  </a:lnTo>
                  <a:cubicBezTo>
                    <a:pt x="13531" y="18721"/>
                    <a:pt x="13785" y="18467"/>
                    <a:pt x="13785" y="18156"/>
                  </a:cubicBezTo>
                  <a:lnTo>
                    <a:pt x="13785" y="15725"/>
                  </a:lnTo>
                  <a:lnTo>
                    <a:pt x="15463" y="14282"/>
                  </a:lnTo>
                  <a:cubicBezTo>
                    <a:pt x="16227" y="13624"/>
                    <a:pt x="16671" y="12664"/>
                    <a:pt x="16671" y="11652"/>
                  </a:cubicBezTo>
                  <a:lnTo>
                    <a:pt x="16671" y="8334"/>
                  </a:lnTo>
                  <a:lnTo>
                    <a:pt x="16671" y="8322"/>
                  </a:lnTo>
                  <a:cubicBezTo>
                    <a:pt x="16662" y="3723"/>
                    <a:pt x="12933" y="0"/>
                    <a:pt x="83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rgbClr val="435D74"/>
                </a:solidFill>
              </a:endParaRPr>
            </a:p>
          </p:txBody>
        </p:sp>
        <p:sp>
          <p:nvSpPr>
            <p:cNvPr id="69" name="Google Shape;4657;p46">
              <a:extLst>
                <a:ext uri="{FF2B5EF4-FFF2-40B4-BE49-F238E27FC236}">
                  <a16:creationId xmlns:a16="http://schemas.microsoft.com/office/drawing/2014/main" id="{3ECDE80E-1C66-4BF6-BF6C-109D9D15ED05}"/>
                </a:ext>
              </a:extLst>
            </p:cNvPr>
            <p:cNvSpPr/>
            <p:nvPr/>
          </p:nvSpPr>
          <p:spPr>
            <a:xfrm>
              <a:off x="6436375" y="4078825"/>
              <a:ext cx="96025" cy="80400"/>
            </a:xfrm>
            <a:custGeom>
              <a:avLst/>
              <a:gdLst/>
              <a:ahLst/>
              <a:cxnLst/>
              <a:rect l="l" t="t" r="r" b="b"/>
              <a:pathLst>
                <a:path w="3841" h="3216" extrusionOk="0">
                  <a:moveTo>
                    <a:pt x="1922" y="1"/>
                  </a:moveTo>
                  <a:cubicBezTo>
                    <a:pt x="1736" y="1"/>
                    <a:pt x="1551" y="91"/>
                    <a:pt x="1440" y="270"/>
                  </a:cubicBezTo>
                  <a:lnTo>
                    <a:pt x="166" y="2354"/>
                  </a:lnTo>
                  <a:cubicBezTo>
                    <a:pt x="0" y="2623"/>
                    <a:pt x="85" y="2970"/>
                    <a:pt x="350" y="3133"/>
                  </a:cubicBezTo>
                  <a:cubicBezTo>
                    <a:pt x="443" y="3189"/>
                    <a:pt x="545" y="3216"/>
                    <a:pt x="646" y="3216"/>
                  </a:cubicBezTo>
                  <a:cubicBezTo>
                    <a:pt x="837" y="3216"/>
                    <a:pt x="1023" y="3120"/>
                    <a:pt x="1129" y="2946"/>
                  </a:cubicBezTo>
                  <a:lnTo>
                    <a:pt x="1923" y="1653"/>
                  </a:lnTo>
                  <a:lnTo>
                    <a:pt x="2712" y="2946"/>
                  </a:lnTo>
                  <a:cubicBezTo>
                    <a:pt x="2818" y="3120"/>
                    <a:pt x="3005" y="3216"/>
                    <a:pt x="3196" y="3216"/>
                  </a:cubicBezTo>
                  <a:cubicBezTo>
                    <a:pt x="3297" y="3216"/>
                    <a:pt x="3399" y="3189"/>
                    <a:pt x="3491" y="3133"/>
                  </a:cubicBezTo>
                  <a:cubicBezTo>
                    <a:pt x="3759" y="2970"/>
                    <a:pt x="3841" y="2623"/>
                    <a:pt x="3678" y="2354"/>
                  </a:cubicBezTo>
                  <a:lnTo>
                    <a:pt x="2407" y="270"/>
                  </a:lnTo>
                  <a:cubicBezTo>
                    <a:pt x="2295" y="91"/>
                    <a:pt x="2108" y="1"/>
                    <a:pt x="19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rgbClr val="435D74"/>
                </a:solidFill>
              </a:endParaRPr>
            </a:p>
          </p:txBody>
        </p:sp>
        <p:sp>
          <p:nvSpPr>
            <p:cNvPr id="70" name="Google Shape;4658;p46">
              <a:extLst>
                <a:ext uri="{FF2B5EF4-FFF2-40B4-BE49-F238E27FC236}">
                  <a16:creationId xmlns:a16="http://schemas.microsoft.com/office/drawing/2014/main" id="{E721CF63-3E1B-4CE8-931D-A81B99B7442E}"/>
                </a:ext>
              </a:extLst>
            </p:cNvPr>
            <p:cNvSpPr/>
            <p:nvPr/>
          </p:nvSpPr>
          <p:spPr>
            <a:xfrm>
              <a:off x="6327450" y="3974775"/>
              <a:ext cx="125550" cy="118300"/>
            </a:xfrm>
            <a:custGeom>
              <a:avLst/>
              <a:gdLst/>
              <a:ahLst/>
              <a:cxnLst/>
              <a:rect l="l" t="t" r="r" b="b"/>
              <a:pathLst>
                <a:path w="5022" h="4732" extrusionOk="0">
                  <a:moveTo>
                    <a:pt x="2505" y="1115"/>
                  </a:moveTo>
                  <a:cubicBezTo>
                    <a:pt x="2806" y="1115"/>
                    <a:pt x="3107" y="1230"/>
                    <a:pt x="3337" y="1461"/>
                  </a:cubicBezTo>
                  <a:cubicBezTo>
                    <a:pt x="3795" y="1920"/>
                    <a:pt x="3795" y="2663"/>
                    <a:pt x="3337" y="3125"/>
                  </a:cubicBezTo>
                  <a:cubicBezTo>
                    <a:pt x="3049" y="3413"/>
                    <a:pt x="2565" y="3600"/>
                    <a:pt x="2133" y="3600"/>
                  </a:cubicBezTo>
                  <a:cubicBezTo>
                    <a:pt x="1861" y="3600"/>
                    <a:pt x="1610" y="3526"/>
                    <a:pt x="1440" y="3358"/>
                  </a:cubicBezTo>
                  <a:cubicBezTo>
                    <a:pt x="1253" y="3167"/>
                    <a:pt x="1166" y="2844"/>
                    <a:pt x="1208" y="2473"/>
                  </a:cubicBezTo>
                  <a:cubicBezTo>
                    <a:pt x="1253" y="2089"/>
                    <a:pt x="1431" y="1703"/>
                    <a:pt x="1673" y="1461"/>
                  </a:cubicBezTo>
                  <a:cubicBezTo>
                    <a:pt x="1902" y="1230"/>
                    <a:pt x="2203" y="1115"/>
                    <a:pt x="2505" y="1115"/>
                  </a:cubicBezTo>
                  <a:close/>
                  <a:moveTo>
                    <a:pt x="2486" y="0"/>
                  </a:moveTo>
                  <a:cubicBezTo>
                    <a:pt x="1903" y="0"/>
                    <a:pt x="1321" y="219"/>
                    <a:pt x="873" y="658"/>
                  </a:cubicBezTo>
                  <a:cubicBezTo>
                    <a:pt x="444" y="1084"/>
                    <a:pt x="157" y="1697"/>
                    <a:pt x="85" y="2340"/>
                  </a:cubicBezTo>
                  <a:cubicBezTo>
                    <a:pt x="0" y="3059"/>
                    <a:pt x="202" y="3717"/>
                    <a:pt x="640" y="4155"/>
                  </a:cubicBezTo>
                  <a:cubicBezTo>
                    <a:pt x="1042" y="4556"/>
                    <a:pt x="1582" y="4731"/>
                    <a:pt x="2138" y="4731"/>
                  </a:cubicBezTo>
                  <a:cubicBezTo>
                    <a:pt x="2141" y="4731"/>
                    <a:pt x="2145" y="4731"/>
                    <a:pt x="2149" y="4731"/>
                  </a:cubicBezTo>
                  <a:cubicBezTo>
                    <a:pt x="2882" y="4731"/>
                    <a:pt x="3638" y="4424"/>
                    <a:pt x="4137" y="3922"/>
                  </a:cubicBezTo>
                  <a:cubicBezTo>
                    <a:pt x="5021" y="3016"/>
                    <a:pt x="5012" y="1570"/>
                    <a:pt x="4119" y="676"/>
                  </a:cubicBezTo>
                  <a:cubicBezTo>
                    <a:pt x="3668" y="226"/>
                    <a:pt x="3077" y="0"/>
                    <a:pt x="24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rgbClr val="435D74"/>
                </a:solidFill>
              </a:endParaRPr>
            </a:p>
          </p:txBody>
        </p:sp>
        <p:sp>
          <p:nvSpPr>
            <p:cNvPr id="71" name="Google Shape;4659;p46">
              <a:extLst>
                <a:ext uri="{FF2B5EF4-FFF2-40B4-BE49-F238E27FC236}">
                  <a16:creationId xmlns:a16="http://schemas.microsoft.com/office/drawing/2014/main" id="{93C2ECA1-2642-4F87-8619-E0EAB5DEEB27}"/>
                </a:ext>
              </a:extLst>
            </p:cNvPr>
            <p:cNvSpPr/>
            <p:nvPr/>
          </p:nvSpPr>
          <p:spPr>
            <a:xfrm>
              <a:off x="6515325" y="3974300"/>
              <a:ext cx="126000" cy="118775"/>
            </a:xfrm>
            <a:custGeom>
              <a:avLst/>
              <a:gdLst/>
              <a:ahLst/>
              <a:cxnLst/>
              <a:rect l="l" t="t" r="r" b="b"/>
              <a:pathLst>
                <a:path w="5040" h="4751" extrusionOk="0">
                  <a:moveTo>
                    <a:pt x="2535" y="1133"/>
                  </a:moveTo>
                  <a:cubicBezTo>
                    <a:pt x="2836" y="1133"/>
                    <a:pt x="3138" y="1248"/>
                    <a:pt x="3367" y="1477"/>
                  </a:cubicBezTo>
                  <a:cubicBezTo>
                    <a:pt x="3609" y="1722"/>
                    <a:pt x="3787" y="2108"/>
                    <a:pt x="3832" y="2492"/>
                  </a:cubicBezTo>
                  <a:cubicBezTo>
                    <a:pt x="3874" y="2860"/>
                    <a:pt x="3790" y="3183"/>
                    <a:pt x="3600" y="3374"/>
                  </a:cubicBezTo>
                  <a:cubicBezTo>
                    <a:pt x="3429" y="3544"/>
                    <a:pt x="3178" y="3618"/>
                    <a:pt x="2906" y="3618"/>
                  </a:cubicBezTo>
                  <a:cubicBezTo>
                    <a:pt x="2474" y="3618"/>
                    <a:pt x="1991" y="3430"/>
                    <a:pt x="1703" y="3141"/>
                  </a:cubicBezTo>
                  <a:cubicBezTo>
                    <a:pt x="1244" y="2682"/>
                    <a:pt x="1244" y="1936"/>
                    <a:pt x="1703" y="1477"/>
                  </a:cubicBezTo>
                  <a:cubicBezTo>
                    <a:pt x="1933" y="1248"/>
                    <a:pt x="2234" y="1133"/>
                    <a:pt x="2535" y="1133"/>
                  </a:cubicBezTo>
                  <a:close/>
                  <a:moveTo>
                    <a:pt x="2535" y="0"/>
                  </a:moveTo>
                  <a:cubicBezTo>
                    <a:pt x="1944" y="0"/>
                    <a:pt x="1353" y="226"/>
                    <a:pt x="903" y="677"/>
                  </a:cubicBezTo>
                  <a:cubicBezTo>
                    <a:pt x="0" y="1580"/>
                    <a:pt x="0" y="3041"/>
                    <a:pt x="903" y="3941"/>
                  </a:cubicBezTo>
                  <a:cubicBezTo>
                    <a:pt x="1329" y="4370"/>
                    <a:pt x="1945" y="4660"/>
                    <a:pt x="2588" y="4732"/>
                  </a:cubicBezTo>
                  <a:cubicBezTo>
                    <a:pt x="2691" y="4744"/>
                    <a:pt x="2793" y="4750"/>
                    <a:pt x="2899" y="4750"/>
                  </a:cubicBezTo>
                  <a:cubicBezTo>
                    <a:pt x="3491" y="4750"/>
                    <a:pt x="4028" y="4548"/>
                    <a:pt x="4400" y="4174"/>
                  </a:cubicBezTo>
                  <a:cubicBezTo>
                    <a:pt x="4838" y="3739"/>
                    <a:pt x="5040" y="3078"/>
                    <a:pt x="4958" y="2362"/>
                  </a:cubicBezTo>
                  <a:cubicBezTo>
                    <a:pt x="4883" y="1719"/>
                    <a:pt x="4596" y="1103"/>
                    <a:pt x="4167" y="677"/>
                  </a:cubicBezTo>
                  <a:cubicBezTo>
                    <a:pt x="3717" y="226"/>
                    <a:pt x="3126" y="0"/>
                    <a:pt x="25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rgbClr val="435D74"/>
                </a:solidFill>
              </a:endParaRPr>
            </a:p>
          </p:txBody>
        </p:sp>
      </p:grpSp>
      <p:sp>
        <p:nvSpPr>
          <p:cNvPr id="72" name="Google Shape;407;p33">
            <a:extLst>
              <a:ext uri="{FF2B5EF4-FFF2-40B4-BE49-F238E27FC236}">
                <a16:creationId xmlns:a16="http://schemas.microsoft.com/office/drawing/2014/main" id="{FE7DFFB3-24BB-4E74-BBA8-F11D98B815C3}"/>
              </a:ext>
            </a:extLst>
          </p:cNvPr>
          <p:cNvSpPr txBox="1">
            <a:spLocks/>
          </p:cNvSpPr>
          <p:nvPr/>
        </p:nvSpPr>
        <p:spPr>
          <a:xfrm>
            <a:off x="4355854" y="1097886"/>
            <a:ext cx="3323290" cy="4155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1pPr>
            <a:lvl2pPr marR="0" lvl="1"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2pPr>
            <a:lvl3pPr marR="0" lvl="2"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3pPr>
            <a:lvl4pPr marR="0" lvl="3"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4pPr>
            <a:lvl5pPr marR="0" lvl="4"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5pPr>
            <a:lvl6pPr marR="0" lvl="5"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6pPr>
            <a:lvl7pPr marR="0" lvl="6"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7pPr>
            <a:lvl8pPr marR="0" lvl="7"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8pPr>
            <a:lvl9pPr marR="0" lvl="8"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9pPr>
          </a:lstStyle>
          <a:p>
            <a:r>
              <a:rPr lang="en-US" sz="1100" dirty="0"/>
              <a:t>WHAT CAN WE KNOW FROM THIS?</a:t>
            </a:r>
          </a:p>
        </p:txBody>
      </p:sp>
    </p:spTree>
    <p:extLst>
      <p:ext uri="{BB962C8B-B14F-4D97-AF65-F5344CB8AC3E}">
        <p14:creationId xmlns:p14="http://schemas.microsoft.com/office/powerpoint/2010/main" val="302057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
          <p:cNvSpPr txBox="1">
            <a:spLocks/>
          </p:cNvSpPr>
          <p:nvPr/>
        </p:nvSpPr>
        <p:spPr>
          <a:xfrm>
            <a:off x="1043608" y="253412"/>
            <a:ext cx="7056784" cy="504056"/>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ctr">
              <a:buNone/>
            </a:pPr>
            <a:r>
              <a:rPr lang="en-US" altLang="ko-KR" sz="3600" b="1" dirty="0">
                <a:solidFill>
                  <a:schemeClr val="accent3"/>
                </a:solidFill>
                <a:latin typeface="+mj-lt"/>
                <a:cs typeface="Arial" pitchFamily="34" charset="0"/>
              </a:rPr>
              <a:t>Sentiment Analysis</a:t>
            </a:r>
          </a:p>
        </p:txBody>
      </p:sp>
      <p:pic>
        <p:nvPicPr>
          <p:cNvPr id="4" name="Picture 3">
            <a:extLst>
              <a:ext uri="{FF2B5EF4-FFF2-40B4-BE49-F238E27FC236}">
                <a16:creationId xmlns:a16="http://schemas.microsoft.com/office/drawing/2014/main" id="{50309509-E863-4560-A201-1DB607C60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763047"/>
            <a:ext cx="3683189" cy="4341464"/>
          </a:xfrm>
          <a:prstGeom prst="rect">
            <a:avLst/>
          </a:prstGeom>
        </p:spPr>
      </p:pic>
      <p:pic>
        <p:nvPicPr>
          <p:cNvPr id="8" name="Picture 7">
            <a:extLst>
              <a:ext uri="{FF2B5EF4-FFF2-40B4-BE49-F238E27FC236}">
                <a16:creationId xmlns:a16="http://schemas.microsoft.com/office/drawing/2014/main" id="{809E3887-4021-4343-AF88-97A0F0D1EB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761644"/>
            <a:ext cx="4824536" cy="4341464"/>
          </a:xfrm>
          <a:prstGeom prst="rect">
            <a:avLst/>
          </a:prstGeom>
        </p:spPr>
      </p:pic>
    </p:spTree>
    <p:extLst>
      <p:ext uri="{BB962C8B-B14F-4D97-AF65-F5344CB8AC3E}">
        <p14:creationId xmlns:p14="http://schemas.microsoft.com/office/powerpoint/2010/main" val="3934176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ext Placeholder 1"/>
          <p:cNvSpPr txBox="1">
            <a:spLocks/>
          </p:cNvSpPr>
          <p:nvPr/>
        </p:nvSpPr>
        <p:spPr>
          <a:xfrm>
            <a:off x="659671" y="137771"/>
            <a:ext cx="7879842" cy="581028"/>
          </a:xfrm>
          <a:prstGeom prst="rect">
            <a:avLst/>
          </a:prstGeom>
        </p:spPr>
        <p:txBody>
          <a:bodyPr vert="horz" lIns="91440" tIns="45720" rIns="91440" bIns="45720" rtlCol="0" anchor="b">
            <a:normAutofit lnSpcReduction="10000"/>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ctr" latinLnBrk="0">
              <a:lnSpc>
                <a:spcPct val="90000"/>
              </a:lnSpc>
              <a:spcBef>
                <a:spcPct val="0"/>
              </a:spcBef>
              <a:spcAft>
                <a:spcPts val="600"/>
              </a:spcAft>
            </a:pPr>
            <a:r>
              <a:rPr lang="en-US" altLang="ko-KR" sz="3600" b="1" dirty="0">
                <a:solidFill>
                  <a:schemeClr val="accent1"/>
                </a:solidFill>
                <a:latin typeface="+mj-lt"/>
                <a:ea typeface="+mj-ea"/>
                <a:cs typeface="+mj-cs"/>
              </a:rPr>
              <a:t>Sentiment Analysis</a:t>
            </a:r>
          </a:p>
        </p:txBody>
      </p:sp>
      <p:sp>
        <p:nvSpPr>
          <p:cNvPr id="6" name="Google Shape;393;p33">
            <a:extLst>
              <a:ext uri="{FF2B5EF4-FFF2-40B4-BE49-F238E27FC236}">
                <a16:creationId xmlns:a16="http://schemas.microsoft.com/office/drawing/2014/main" id="{CDB900B6-5349-4BF6-B942-85DA4EE43BCA}"/>
              </a:ext>
            </a:extLst>
          </p:cNvPr>
          <p:cNvSpPr txBox="1">
            <a:spLocks/>
          </p:cNvSpPr>
          <p:nvPr/>
        </p:nvSpPr>
        <p:spPr>
          <a:xfrm>
            <a:off x="4793716" y="1878869"/>
            <a:ext cx="3882739" cy="729425"/>
          </a:xfrm>
          <a:prstGeom prst="rect">
            <a:avLst/>
          </a:prstGeom>
        </p:spPr>
        <p:txBody>
          <a:bodyPr spcFirstLastPara="1" wrap="square" lIns="91425" tIns="91425" rIns="91425" bIns="91425" anchor="t" anchorCtr="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0"/>
              </a:spcBef>
              <a:spcAft>
                <a:spcPts val="1600"/>
              </a:spcAft>
              <a:buFont typeface="Arial" pitchFamily="34" charset="0"/>
              <a:buNone/>
            </a:pPr>
            <a:r>
              <a:rPr lang="en-US" sz="1200" dirty="0">
                <a:solidFill>
                  <a:srgbClr val="466269"/>
                </a:solidFill>
              </a:rPr>
              <a:t>Helps news company to classify the news, and publish headlines based on the impact level of the news</a:t>
            </a:r>
          </a:p>
        </p:txBody>
      </p:sp>
      <p:sp>
        <p:nvSpPr>
          <p:cNvPr id="7" name="Google Shape;394;p33">
            <a:extLst>
              <a:ext uri="{FF2B5EF4-FFF2-40B4-BE49-F238E27FC236}">
                <a16:creationId xmlns:a16="http://schemas.microsoft.com/office/drawing/2014/main" id="{C9BA39E9-524E-46F9-A502-AD3C890B7C19}"/>
              </a:ext>
            </a:extLst>
          </p:cNvPr>
          <p:cNvSpPr txBox="1">
            <a:spLocks/>
          </p:cNvSpPr>
          <p:nvPr/>
        </p:nvSpPr>
        <p:spPr>
          <a:xfrm>
            <a:off x="4796449" y="1397218"/>
            <a:ext cx="3343439" cy="577800"/>
          </a:xfrm>
          <a:prstGeom prst="rect">
            <a:avLst/>
          </a:prstGeom>
        </p:spPr>
        <p:txBody>
          <a:bodyPr spcFirstLastPara="1" wrap="square" lIns="91425" tIns="91425" rIns="91425" bIns="91425" anchor="t" anchorCtr="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1600"/>
              </a:spcAft>
              <a:buFont typeface="Arial" pitchFamily="34" charset="0"/>
              <a:buNone/>
            </a:pPr>
            <a:r>
              <a:rPr lang="en-US" sz="1200" dirty="0">
                <a:solidFill>
                  <a:srgbClr val="466269"/>
                </a:solidFill>
              </a:rPr>
              <a:t>The seriousness of a news can be identified</a:t>
            </a:r>
          </a:p>
        </p:txBody>
      </p:sp>
      <p:sp>
        <p:nvSpPr>
          <p:cNvPr id="8" name="Google Shape;395;p33">
            <a:extLst>
              <a:ext uri="{FF2B5EF4-FFF2-40B4-BE49-F238E27FC236}">
                <a16:creationId xmlns:a16="http://schemas.microsoft.com/office/drawing/2014/main" id="{3834C111-9309-4E7E-8651-7A14A1225DEF}"/>
              </a:ext>
            </a:extLst>
          </p:cNvPr>
          <p:cNvSpPr txBox="1">
            <a:spLocks/>
          </p:cNvSpPr>
          <p:nvPr/>
        </p:nvSpPr>
        <p:spPr>
          <a:xfrm>
            <a:off x="4796111" y="2390033"/>
            <a:ext cx="3520305" cy="577800"/>
          </a:xfrm>
          <a:prstGeom prst="rect">
            <a:avLst/>
          </a:prstGeom>
        </p:spPr>
        <p:txBody>
          <a:bodyPr spcFirstLastPara="1" wrap="square" lIns="91425" tIns="91425" rIns="91425" bIns="91425" anchor="t" anchorCtr="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1600"/>
              </a:spcAft>
              <a:buFont typeface="Arial" pitchFamily="34" charset="0"/>
              <a:buNone/>
            </a:pPr>
            <a:r>
              <a:rPr lang="en-US" sz="1200" dirty="0">
                <a:solidFill>
                  <a:srgbClr val="466269"/>
                </a:solidFill>
              </a:rPr>
              <a:t>Automatic news impact classification by labelling using prediction model</a:t>
            </a:r>
          </a:p>
        </p:txBody>
      </p:sp>
      <p:grpSp>
        <p:nvGrpSpPr>
          <p:cNvPr id="9" name="Google Shape;396;p33">
            <a:extLst>
              <a:ext uri="{FF2B5EF4-FFF2-40B4-BE49-F238E27FC236}">
                <a16:creationId xmlns:a16="http://schemas.microsoft.com/office/drawing/2014/main" id="{AEC2902A-3C01-406F-AD2B-0A7668FF5AF9}"/>
              </a:ext>
            </a:extLst>
          </p:cNvPr>
          <p:cNvGrpSpPr/>
          <p:nvPr/>
        </p:nvGrpSpPr>
        <p:grpSpPr>
          <a:xfrm>
            <a:off x="4390128" y="2007369"/>
            <a:ext cx="343652" cy="336151"/>
            <a:chOff x="1186525" y="289500"/>
            <a:chExt cx="5230625" cy="5116450"/>
          </a:xfrm>
        </p:grpSpPr>
        <p:sp>
          <p:nvSpPr>
            <p:cNvPr id="10" name="Google Shape;397;p33">
              <a:extLst>
                <a:ext uri="{FF2B5EF4-FFF2-40B4-BE49-F238E27FC236}">
                  <a16:creationId xmlns:a16="http://schemas.microsoft.com/office/drawing/2014/main" id="{24164DA6-F2CA-49FF-9BBF-066AA23481B3}"/>
                </a:ext>
              </a:extLst>
            </p:cNvPr>
            <p:cNvSpPr/>
            <p:nvPr/>
          </p:nvSpPr>
          <p:spPr>
            <a:xfrm>
              <a:off x="4976150" y="4641750"/>
              <a:ext cx="817975" cy="764200"/>
            </a:xfrm>
            <a:custGeom>
              <a:avLst/>
              <a:gdLst/>
              <a:ahLst/>
              <a:cxnLst/>
              <a:rect l="l" t="t" r="r" b="b"/>
              <a:pathLst>
                <a:path w="32719" h="30568" extrusionOk="0">
                  <a:moveTo>
                    <a:pt x="9069" y="8157"/>
                  </a:moveTo>
                  <a:cubicBezTo>
                    <a:pt x="9167" y="8190"/>
                    <a:pt x="9297" y="8190"/>
                    <a:pt x="9460" y="8222"/>
                  </a:cubicBezTo>
                  <a:cubicBezTo>
                    <a:pt x="10667" y="8451"/>
                    <a:pt x="11809" y="8744"/>
                    <a:pt x="13016" y="9071"/>
                  </a:cubicBezTo>
                  <a:cubicBezTo>
                    <a:pt x="15214" y="9638"/>
                    <a:pt x="17600" y="10256"/>
                    <a:pt x="20423" y="10256"/>
                  </a:cubicBezTo>
                  <a:cubicBezTo>
                    <a:pt x="21496" y="10256"/>
                    <a:pt x="22632" y="10167"/>
                    <a:pt x="23846" y="9951"/>
                  </a:cubicBezTo>
                  <a:cubicBezTo>
                    <a:pt x="24106" y="10571"/>
                    <a:pt x="24270" y="11680"/>
                    <a:pt x="24139" y="12659"/>
                  </a:cubicBezTo>
                  <a:cubicBezTo>
                    <a:pt x="24106" y="12757"/>
                    <a:pt x="24009" y="12920"/>
                    <a:pt x="23943" y="13083"/>
                  </a:cubicBezTo>
                  <a:cubicBezTo>
                    <a:pt x="23650" y="13670"/>
                    <a:pt x="23226" y="14485"/>
                    <a:pt x="23030" y="15562"/>
                  </a:cubicBezTo>
                  <a:cubicBezTo>
                    <a:pt x="22802" y="16801"/>
                    <a:pt x="22900" y="17911"/>
                    <a:pt x="22997" y="18726"/>
                  </a:cubicBezTo>
                  <a:cubicBezTo>
                    <a:pt x="23030" y="19020"/>
                    <a:pt x="23063" y="19411"/>
                    <a:pt x="23063" y="19574"/>
                  </a:cubicBezTo>
                  <a:cubicBezTo>
                    <a:pt x="22573" y="21531"/>
                    <a:pt x="21334" y="22184"/>
                    <a:pt x="20355" y="22347"/>
                  </a:cubicBezTo>
                  <a:cubicBezTo>
                    <a:pt x="20151" y="22386"/>
                    <a:pt x="19928" y="22408"/>
                    <a:pt x="19692" y="22408"/>
                  </a:cubicBezTo>
                  <a:cubicBezTo>
                    <a:pt x="18566" y="22408"/>
                    <a:pt x="17145" y="21911"/>
                    <a:pt x="16147" y="20455"/>
                  </a:cubicBezTo>
                  <a:lnTo>
                    <a:pt x="15560" y="19607"/>
                  </a:lnTo>
                  <a:cubicBezTo>
                    <a:pt x="13244" y="16247"/>
                    <a:pt x="10080" y="11680"/>
                    <a:pt x="9101" y="8320"/>
                  </a:cubicBezTo>
                  <a:cubicBezTo>
                    <a:pt x="9069" y="8288"/>
                    <a:pt x="9069" y="8222"/>
                    <a:pt x="9069" y="8157"/>
                  </a:cubicBezTo>
                  <a:close/>
                  <a:moveTo>
                    <a:pt x="8714" y="0"/>
                  </a:moveTo>
                  <a:cubicBezTo>
                    <a:pt x="5458" y="0"/>
                    <a:pt x="3570" y="1478"/>
                    <a:pt x="2675" y="2481"/>
                  </a:cubicBezTo>
                  <a:cubicBezTo>
                    <a:pt x="1599" y="3656"/>
                    <a:pt x="0" y="6265"/>
                    <a:pt x="1273" y="10604"/>
                  </a:cubicBezTo>
                  <a:cubicBezTo>
                    <a:pt x="2610" y="15203"/>
                    <a:pt x="6231" y="20455"/>
                    <a:pt x="8873" y="24239"/>
                  </a:cubicBezTo>
                  <a:lnTo>
                    <a:pt x="9460" y="25087"/>
                  </a:lnTo>
                  <a:cubicBezTo>
                    <a:pt x="11841" y="28545"/>
                    <a:pt x="15691" y="30567"/>
                    <a:pt x="19703" y="30567"/>
                  </a:cubicBezTo>
                  <a:cubicBezTo>
                    <a:pt x="20420" y="30567"/>
                    <a:pt x="21138" y="30502"/>
                    <a:pt x="21856" y="30371"/>
                  </a:cubicBezTo>
                  <a:cubicBezTo>
                    <a:pt x="26423" y="29523"/>
                    <a:pt x="29848" y="26196"/>
                    <a:pt x="30989" y="21466"/>
                  </a:cubicBezTo>
                  <a:cubicBezTo>
                    <a:pt x="31348" y="20063"/>
                    <a:pt x="31218" y="18824"/>
                    <a:pt x="31120" y="17878"/>
                  </a:cubicBezTo>
                  <a:cubicBezTo>
                    <a:pt x="31087" y="17617"/>
                    <a:pt x="31055" y="17291"/>
                    <a:pt x="31055" y="17128"/>
                  </a:cubicBezTo>
                  <a:cubicBezTo>
                    <a:pt x="31087" y="17030"/>
                    <a:pt x="31152" y="16899"/>
                    <a:pt x="31185" y="16801"/>
                  </a:cubicBezTo>
                  <a:cubicBezTo>
                    <a:pt x="31511" y="16182"/>
                    <a:pt x="32000" y="15236"/>
                    <a:pt x="32196" y="13996"/>
                  </a:cubicBezTo>
                  <a:cubicBezTo>
                    <a:pt x="32718" y="10734"/>
                    <a:pt x="32000" y="6298"/>
                    <a:pt x="29293" y="3721"/>
                  </a:cubicBezTo>
                  <a:cubicBezTo>
                    <a:pt x="27903" y="2406"/>
                    <a:pt x="26160" y="1719"/>
                    <a:pt x="24277" y="1719"/>
                  </a:cubicBezTo>
                  <a:cubicBezTo>
                    <a:pt x="23730" y="1719"/>
                    <a:pt x="23171" y="1777"/>
                    <a:pt x="22606" y="1894"/>
                  </a:cubicBezTo>
                  <a:cubicBezTo>
                    <a:pt x="21832" y="2042"/>
                    <a:pt x="21118" y="2106"/>
                    <a:pt x="20430" y="2106"/>
                  </a:cubicBezTo>
                  <a:cubicBezTo>
                    <a:pt x="18680" y="2106"/>
                    <a:pt x="17093" y="1692"/>
                    <a:pt x="15103" y="1177"/>
                  </a:cubicBezTo>
                  <a:cubicBezTo>
                    <a:pt x="13864" y="850"/>
                    <a:pt x="12429" y="459"/>
                    <a:pt x="10863" y="198"/>
                  </a:cubicBezTo>
                  <a:cubicBezTo>
                    <a:pt x="10088" y="61"/>
                    <a:pt x="9373" y="0"/>
                    <a:pt x="8714" y="0"/>
                  </a:cubicBezTo>
                  <a:close/>
                </a:path>
              </a:pathLst>
            </a:custGeom>
            <a:solidFill>
              <a:srgbClr val="466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 name="Google Shape;398;p33">
              <a:extLst>
                <a:ext uri="{FF2B5EF4-FFF2-40B4-BE49-F238E27FC236}">
                  <a16:creationId xmlns:a16="http://schemas.microsoft.com/office/drawing/2014/main" id="{3159BA5A-44DE-4186-B4D3-CD65E276E130}"/>
                </a:ext>
              </a:extLst>
            </p:cNvPr>
            <p:cNvSpPr/>
            <p:nvPr/>
          </p:nvSpPr>
          <p:spPr>
            <a:xfrm>
              <a:off x="1186525" y="289500"/>
              <a:ext cx="5230625" cy="4218575"/>
            </a:xfrm>
            <a:custGeom>
              <a:avLst/>
              <a:gdLst/>
              <a:ahLst/>
              <a:cxnLst/>
              <a:rect l="l" t="t" r="r" b="b"/>
              <a:pathLst>
                <a:path w="209225" h="168743" extrusionOk="0">
                  <a:moveTo>
                    <a:pt x="148813" y="0"/>
                  </a:moveTo>
                  <a:cubicBezTo>
                    <a:pt x="146986" y="0"/>
                    <a:pt x="143626" y="685"/>
                    <a:pt x="141473" y="6002"/>
                  </a:cubicBezTo>
                  <a:cubicBezTo>
                    <a:pt x="139353" y="11156"/>
                    <a:pt x="139679" y="16408"/>
                    <a:pt x="139940" y="21040"/>
                  </a:cubicBezTo>
                  <a:cubicBezTo>
                    <a:pt x="140168" y="24661"/>
                    <a:pt x="140364" y="28053"/>
                    <a:pt x="139483" y="31087"/>
                  </a:cubicBezTo>
                  <a:cubicBezTo>
                    <a:pt x="139353" y="31543"/>
                    <a:pt x="138994" y="32555"/>
                    <a:pt x="138472" y="32750"/>
                  </a:cubicBezTo>
                  <a:cubicBezTo>
                    <a:pt x="138334" y="32798"/>
                    <a:pt x="138161" y="32823"/>
                    <a:pt x="137957" y="32823"/>
                  </a:cubicBezTo>
                  <a:cubicBezTo>
                    <a:pt x="136913" y="32823"/>
                    <a:pt x="135067" y="32180"/>
                    <a:pt x="132992" y="30761"/>
                  </a:cubicBezTo>
                  <a:cubicBezTo>
                    <a:pt x="132046" y="30108"/>
                    <a:pt x="131002" y="29456"/>
                    <a:pt x="129861" y="28803"/>
                  </a:cubicBezTo>
                  <a:cubicBezTo>
                    <a:pt x="127349" y="27303"/>
                    <a:pt x="123565" y="25019"/>
                    <a:pt x="122815" y="23160"/>
                  </a:cubicBezTo>
                  <a:cubicBezTo>
                    <a:pt x="122749" y="22508"/>
                    <a:pt x="123826" y="20616"/>
                    <a:pt x="124413" y="19605"/>
                  </a:cubicBezTo>
                  <a:cubicBezTo>
                    <a:pt x="125816" y="17125"/>
                    <a:pt x="127577" y="13994"/>
                    <a:pt x="126631" y="10634"/>
                  </a:cubicBezTo>
                  <a:cubicBezTo>
                    <a:pt x="126077" y="8644"/>
                    <a:pt x="124739" y="7013"/>
                    <a:pt x="122586" y="5806"/>
                  </a:cubicBezTo>
                  <a:cubicBezTo>
                    <a:pt x="119161" y="3882"/>
                    <a:pt x="114627" y="3719"/>
                    <a:pt x="110615" y="3556"/>
                  </a:cubicBezTo>
                  <a:cubicBezTo>
                    <a:pt x="109180" y="3523"/>
                    <a:pt x="107810" y="3458"/>
                    <a:pt x="106798" y="3327"/>
                  </a:cubicBezTo>
                  <a:cubicBezTo>
                    <a:pt x="105371" y="3153"/>
                    <a:pt x="103922" y="3030"/>
                    <a:pt x="102465" y="3030"/>
                  </a:cubicBezTo>
                  <a:cubicBezTo>
                    <a:pt x="97930" y="3030"/>
                    <a:pt x="93316" y="4216"/>
                    <a:pt x="89021" y="8710"/>
                  </a:cubicBezTo>
                  <a:cubicBezTo>
                    <a:pt x="88107" y="9656"/>
                    <a:pt x="87226" y="10830"/>
                    <a:pt x="86280" y="12037"/>
                  </a:cubicBezTo>
                  <a:cubicBezTo>
                    <a:pt x="84878" y="13896"/>
                    <a:pt x="82268" y="17321"/>
                    <a:pt x="80833" y="17354"/>
                  </a:cubicBezTo>
                  <a:cubicBezTo>
                    <a:pt x="80807" y="17355"/>
                    <a:pt x="80780" y="17356"/>
                    <a:pt x="80754" y="17356"/>
                  </a:cubicBezTo>
                  <a:cubicBezTo>
                    <a:pt x="80044" y="17356"/>
                    <a:pt x="79095" y="16946"/>
                    <a:pt x="77995" y="16506"/>
                  </a:cubicBezTo>
                  <a:cubicBezTo>
                    <a:pt x="76328" y="15833"/>
                    <a:pt x="74294" y="15003"/>
                    <a:pt x="71775" y="15003"/>
                  </a:cubicBezTo>
                  <a:cubicBezTo>
                    <a:pt x="71485" y="15003"/>
                    <a:pt x="71188" y="15014"/>
                    <a:pt x="70884" y="15038"/>
                  </a:cubicBezTo>
                  <a:cubicBezTo>
                    <a:pt x="66611" y="15364"/>
                    <a:pt x="63544" y="17419"/>
                    <a:pt x="61098" y="19409"/>
                  </a:cubicBezTo>
                  <a:cubicBezTo>
                    <a:pt x="57347" y="22377"/>
                    <a:pt x="53758" y="25639"/>
                    <a:pt x="50268" y="28803"/>
                  </a:cubicBezTo>
                  <a:lnTo>
                    <a:pt x="49094" y="29847"/>
                  </a:lnTo>
                  <a:cubicBezTo>
                    <a:pt x="48898" y="30043"/>
                    <a:pt x="48670" y="30239"/>
                    <a:pt x="48474" y="30402"/>
                  </a:cubicBezTo>
                  <a:cubicBezTo>
                    <a:pt x="47137" y="31576"/>
                    <a:pt x="45506" y="33011"/>
                    <a:pt x="44462" y="35327"/>
                  </a:cubicBezTo>
                  <a:cubicBezTo>
                    <a:pt x="43646" y="37089"/>
                    <a:pt x="43385" y="38720"/>
                    <a:pt x="43190" y="40025"/>
                  </a:cubicBezTo>
                  <a:cubicBezTo>
                    <a:pt x="42863" y="42014"/>
                    <a:pt x="42700" y="42504"/>
                    <a:pt x="41917" y="43156"/>
                  </a:cubicBezTo>
                  <a:cubicBezTo>
                    <a:pt x="40450" y="44330"/>
                    <a:pt x="37938" y="45146"/>
                    <a:pt x="35491" y="45929"/>
                  </a:cubicBezTo>
                  <a:cubicBezTo>
                    <a:pt x="34447" y="46255"/>
                    <a:pt x="33338" y="46614"/>
                    <a:pt x="32327" y="46973"/>
                  </a:cubicBezTo>
                  <a:cubicBezTo>
                    <a:pt x="30729" y="47592"/>
                    <a:pt x="29033" y="48147"/>
                    <a:pt x="27238" y="48767"/>
                  </a:cubicBezTo>
                  <a:cubicBezTo>
                    <a:pt x="18333" y="51735"/>
                    <a:pt x="7243" y="55454"/>
                    <a:pt x="3589" y="66642"/>
                  </a:cubicBezTo>
                  <a:cubicBezTo>
                    <a:pt x="3393" y="67230"/>
                    <a:pt x="3198" y="67882"/>
                    <a:pt x="2969" y="68534"/>
                  </a:cubicBezTo>
                  <a:cubicBezTo>
                    <a:pt x="1632" y="72449"/>
                    <a:pt x="1" y="77309"/>
                    <a:pt x="164" y="81745"/>
                  </a:cubicBezTo>
                  <a:cubicBezTo>
                    <a:pt x="360" y="86247"/>
                    <a:pt x="2806" y="89933"/>
                    <a:pt x="4959" y="93195"/>
                  </a:cubicBezTo>
                  <a:cubicBezTo>
                    <a:pt x="5709" y="94304"/>
                    <a:pt x="6394" y="95348"/>
                    <a:pt x="6949" y="96327"/>
                  </a:cubicBezTo>
                  <a:cubicBezTo>
                    <a:pt x="8808" y="99719"/>
                    <a:pt x="8808" y="102655"/>
                    <a:pt x="8874" y="106406"/>
                  </a:cubicBezTo>
                  <a:cubicBezTo>
                    <a:pt x="8874" y="108592"/>
                    <a:pt x="8906" y="111071"/>
                    <a:pt x="9330" y="113778"/>
                  </a:cubicBezTo>
                  <a:cubicBezTo>
                    <a:pt x="9624" y="115409"/>
                    <a:pt x="10244" y="116779"/>
                    <a:pt x="10765" y="117856"/>
                  </a:cubicBezTo>
                  <a:cubicBezTo>
                    <a:pt x="11157" y="118736"/>
                    <a:pt x="11548" y="119584"/>
                    <a:pt x="11483" y="120009"/>
                  </a:cubicBezTo>
                  <a:cubicBezTo>
                    <a:pt x="11418" y="120465"/>
                    <a:pt x="10733" y="121476"/>
                    <a:pt x="10244" y="122227"/>
                  </a:cubicBezTo>
                  <a:cubicBezTo>
                    <a:pt x="9526" y="123238"/>
                    <a:pt x="8710" y="124412"/>
                    <a:pt x="8188" y="125815"/>
                  </a:cubicBezTo>
                  <a:cubicBezTo>
                    <a:pt x="7112" y="128620"/>
                    <a:pt x="7634" y="130773"/>
                    <a:pt x="8254" y="132078"/>
                  </a:cubicBezTo>
                  <a:cubicBezTo>
                    <a:pt x="9819" y="135405"/>
                    <a:pt x="13506" y="136677"/>
                    <a:pt x="16474" y="137689"/>
                  </a:cubicBezTo>
                  <a:cubicBezTo>
                    <a:pt x="17028" y="137852"/>
                    <a:pt x="17550" y="138047"/>
                    <a:pt x="18040" y="138210"/>
                  </a:cubicBezTo>
                  <a:cubicBezTo>
                    <a:pt x="20431" y="139105"/>
                    <a:pt x="22607" y="139462"/>
                    <a:pt x="24615" y="139462"/>
                  </a:cubicBezTo>
                  <a:cubicBezTo>
                    <a:pt x="28907" y="139462"/>
                    <a:pt x="32432" y="137830"/>
                    <a:pt x="35654" y="136318"/>
                  </a:cubicBezTo>
                  <a:cubicBezTo>
                    <a:pt x="37188" y="135601"/>
                    <a:pt x="38786" y="134883"/>
                    <a:pt x="40450" y="134296"/>
                  </a:cubicBezTo>
                  <a:cubicBezTo>
                    <a:pt x="42733" y="133513"/>
                    <a:pt x="45212" y="133350"/>
                    <a:pt x="47822" y="133220"/>
                  </a:cubicBezTo>
                  <a:cubicBezTo>
                    <a:pt x="49224" y="133122"/>
                    <a:pt x="50660" y="133024"/>
                    <a:pt x="52193" y="132828"/>
                  </a:cubicBezTo>
                  <a:cubicBezTo>
                    <a:pt x="57803" y="132143"/>
                    <a:pt x="63218" y="130055"/>
                    <a:pt x="69220" y="126304"/>
                  </a:cubicBezTo>
                  <a:cubicBezTo>
                    <a:pt x="75126" y="122596"/>
                    <a:pt x="80968" y="120716"/>
                    <a:pt x="86657" y="120716"/>
                  </a:cubicBezTo>
                  <a:cubicBezTo>
                    <a:pt x="87975" y="120716"/>
                    <a:pt x="89285" y="120817"/>
                    <a:pt x="90586" y="121020"/>
                  </a:cubicBezTo>
                  <a:cubicBezTo>
                    <a:pt x="97273" y="122096"/>
                    <a:pt x="102656" y="125521"/>
                    <a:pt x="108592" y="132535"/>
                  </a:cubicBezTo>
                  <a:cubicBezTo>
                    <a:pt x="111561" y="136058"/>
                    <a:pt x="114399" y="138210"/>
                    <a:pt x="118085" y="139776"/>
                  </a:cubicBezTo>
                  <a:cubicBezTo>
                    <a:pt x="118802" y="140102"/>
                    <a:pt x="119455" y="140265"/>
                    <a:pt x="119977" y="140396"/>
                  </a:cubicBezTo>
                  <a:cubicBezTo>
                    <a:pt x="120140" y="141701"/>
                    <a:pt x="120760" y="143723"/>
                    <a:pt x="123076" y="144995"/>
                  </a:cubicBezTo>
                  <a:cubicBezTo>
                    <a:pt x="124207" y="145605"/>
                    <a:pt x="125320" y="145808"/>
                    <a:pt x="126335" y="145808"/>
                  </a:cubicBezTo>
                  <a:cubicBezTo>
                    <a:pt x="127603" y="145808"/>
                    <a:pt x="128719" y="145492"/>
                    <a:pt x="129534" y="145256"/>
                  </a:cubicBezTo>
                  <a:cubicBezTo>
                    <a:pt x="129763" y="145191"/>
                    <a:pt x="130056" y="145093"/>
                    <a:pt x="130285" y="145028"/>
                  </a:cubicBezTo>
                  <a:cubicBezTo>
                    <a:pt x="130676" y="145680"/>
                    <a:pt x="131100" y="147246"/>
                    <a:pt x="131394" y="148225"/>
                  </a:cubicBezTo>
                  <a:cubicBezTo>
                    <a:pt x="131981" y="150312"/>
                    <a:pt x="132633" y="152661"/>
                    <a:pt x="134134" y="154553"/>
                  </a:cubicBezTo>
                  <a:cubicBezTo>
                    <a:pt x="137135" y="158369"/>
                    <a:pt x="141343" y="160783"/>
                    <a:pt x="146692" y="161762"/>
                  </a:cubicBezTo>
                  <a:cubicBezTo>
                    <a:pt x="147149" y="161860"/>
                    <a:pt x="147541" y="161925"/>
                    <a:pt x="147899" y="161990"/>
                  </a:cubicBezTo>
                  <a:cubicBezTo>
                    <a:pt x="148128" y="162023"/>
                    <a:pt x="148421" y="162056"/>
                    <a:pt x="148584" y="162088"/>
                  </a:cubicBezTo>
                  <a:cubicBezTo>
                    <a:pt x="148617" y="162121"/>
                    <a:pt x="148682" y="162186"/>
                    <a:pt x="148780" y="162251"/>
                  </a:cubicBezTo>
                  <a:cubicBezTo>
                    <a:pt x="148911" y="162480"/>
                    <a:pt x="149172" y="163002"/>
                    <a:pt x="149367" y="163360"/>
                  </a:cubicBezTo>
                  <a:cubicBezTo>
                    <a:pt x="150118" y="164926"/>
                    <a:pt x="151194" y="167046"/>
                    <a:pt x="153477" y="168090"/>
                  </a:cubicBezTo>
                  <a:cubicBezTo>
                    <a:pt x="154423" y="168514"/>
                    <a:pt x="155402" y="168743"/>
                    <a:pt x="156315" y="168743"/>
                  </a:cubicBezTo>
                  <a:cubicBezTo>
                    <a:pt x="157685" y="168743"/>
                    <a:pt x="158990" y="168286"/>
                    <a:pt x="160132" y="167405"/>
                  </a:cubicBezTo>
                  <a:cubicBezTo>
                    <a:pt x="161339" y="166427"/>
                    <a:pt x="162056" y="165154"/>
                    <a:pt x="162709" y="164078"/>
                  </a:cubicBezTo>
                  <a:cubicBezTo>
                    <a:pt x="162937" y="163621"/>
                    <a:pt x="163329" y="162936"/>
                    <a:pt x="163557" y="162741"/>
                  </a:cubicBezTo>
                  <a:cubicBezTo>
                    <a:pt x="163818" y="162577"/>
                    <a:pt x="163981" y="162488"/>
                    <a:pt x="164275" y="162488"/>
                  </a:cubicBezTo>
                  <a:cubicBezTo>
                    <a:pt x="164568" y="162488"/>
                    <a:pt x="164992" y="162577"/>
                    <a:pt x="165775" y="162773"/>
                  </a:cubicBezTo>
                  <a:cubicBezTo>
                    <a:pt x="166814" y="163004"/>
                    <a:pt x="168057" y="163312"/>
                    <a:pt x="169528" y="163312"/>
                  </a:cubicBezTo>
                  <a:cubicBezTo>
                    <a:pt x="169719" y="163312"/>
                    <a:pt x="169914" y="163306"/>
                    <a:pt x="170113" y="163295"/>
                  </a:cubicBezTo>
                  <a:cubicBezTo>
                    <a:pt x="173995" y="163099"/>
                    <a:pt x="176018" y="160718"/>
                    <a:pt x="177225" y="159283"/>
                  </a:cubicBezTo>
                  <a:cubicBezTo>
                    <a:pt x="178105" y="158272"/>
                    <a:pt x="178399" y="157978"/>
                    <a:pt x="178856" y="157880"/>
                  </a:cubicBezTo>
                  <a:cubicBezTo>
                    <a:pt x="179475" y="157717"/>
                    <a:pt x="180128" y="157652"/>
                    <a:pt x="180780" y="157554"/>
                  </a:cubicBezTo>
                  <a:cubicBezTo>
                    <a:pt x="183357" y="157195"/>
                    <a:pt x="186847" y="156706"/>
                    <a:pt x="189620" y="152596"/>
                  </a:cubicBezTo>
                  <a:cubicBezTo>
                    <a:pt x="191740" y="149432"/>
                    <a:pt x="191708" y="146039"/>
                    <a:pt x="191708" y="143299"/>
                  </a:cubicBezTo>
                  <a:cubicBezTo>
                    <a:pt x="191675" y="143006"/>
                    <a:pt x="191675" y="142712"/>
                    <a:pt x="191675" y="142418"/>
                  </a:cubicBezTo>
                  <a:cubicBezTo>
                    <a:pt x="191675" y="140070"/>
                    <a:pt x="192034" y="139450"/>
                    <a:pt x="193469" y="136808"/>
                  </a:cubicBezTo>
                  <a:lnTo>
                    <a:pt x="193730" y="136286"/>
                  </a:lnTo>
                  <a:cubicBezTo>
                    <a:pt x="194807" y="134329"/>
                    <a:pt x="194089" y="131850"/>
                    <a:pt x="192099" y="130773"/>
                  </a:cubicBezTo>
                  <a:cubicBezTo>
                    <a:pt x="191484" y="130435"/>
                    <a:pt x="190817" y="130274"/>
                    <a:pt x="190158" y="130274"/>
                  </a:cubicBezTo>
                  <a:cubicBezTo>
                    <a:pt x="188722" y="130274"/>
                    <a:pt x="187325" y="131040"/>
                    <a:pt x="186587" y="132404"/>
                  </a:cubicBezTo>
                  <a:lnTo>
                    <a:pt x="186293" y="132926"/>
                  </a:lnTo>
                  <a:cubicBezTo>
                    <a:pt x="184695" y="135862"/>
                    <a:pt x="183520" y="137982"/>
                    <a:pt x="183520" y="142418"/>
                  </a:cubicBezTo>
                  <a:cubicBezTo>
                    <a:pt x="183520" y="142745"/>
                    <a:pt x="183520" y="143071"/>
                    <a:pt x="183553" y="143364"/>
                  </a:cubicBezTo>
                  <a:cubicBezTo>
                    <a:pt x="183553" y="145615"/>
                    <a:pt x="183553" y="147018"/>
                    <a:pt x="182835" y="148062"/>
                  </a:cubicBezTo>
                  <a:cubicBezTo>
                    <a:pt x="182150" y="149073"/>
                    <a:pt x="181857" y="149171"/>
                    <a:pt x="179671" y="149464"/>
                  </a:cubicBezTo>
                  <a:cubicBezTo>
                    <a:pt x="178888" y="149562"/>
                    <a:pt x="178008" y="149693"/>
                    <a:pt x="177029" y="149921"/>
                  </a:cubicBezTo>
                  <a:cubicBezTo>
                    <a:pt x="173865" y="150639"/>
                    <a:pt x="172169" y="152661"/>
                    <a:pt x="171027" y="153998"/>
                  </a:cubicBezTo>
                  <a:cubicBezTo>
                    <a:pt x="170048" y="155140"/>
                    <a:pt x="169950" y="155140"/>
                    <a:pt x="169689" y="155173"/>
                  </a:cubicBezTo>
                  <a:cubicBezTo>
                    <a:pt x="169641" y="155176"/>
                    <a:pt x="169593" y="155177"/>
                    <a:pt x="169544" y="155177"/>
                  </a:cubicBezTo>
                  <a:cubicBezTo>
                    <a:pt x="169027" y="155177"/>
                    <a:pt x="168447" y="155025"/>
                    <a:pt x="167732" y="154847"/>
                  </a:cubicBezTo>
                  <a:cubicBezTo>
                    <a:pt x="166782" y="154617"/>
                    <a:pt x="165601" y="154329"/>
                    <a:pt x="164248" y="154329"/>
                  </a:cubicBezTo>
                  <a:cubicBezTo>
                    <a:pt x="162720" y="154329"/>
                    <a:pt x="160973" y="154695"/>
                    <a:pt x="159088" y="155923"/>
                  </a:cubicBezTo>
                  <a:cubicBezTo>
                    <a:pt x="157783" y="156739"/>
                    <a:pt x="156902" y="157880"/>
                    <a:pt x="156250" y="158924"/>
                  </a:cubicBezTo>
                  <a:cubicBezTo>
                    <a:pt x="155793" y="158043"/>
                    <a:pt x="155239" y="157130"/>
                    <a:pt x="154391" y="156347"/>
                  </a:cubicBezTo>
                  <a:cubicBezTo>
                    <a:pt x="152466" y="154553"/>
                    <a:pt x="151063" y="154227"/>
                    <a:pt x="149172" y="153933"/>
                  </a:cubicBezTo>
                  <a:cubicBezTo>
                    <a:pt x="148878" y="153868"/>
                    <a:pt x="148552" y="153835"/>
                    <a:pt x="148193" y="153770"/>
                  </a:cubicBezTo>
                  <a:cubicBezTo>
                    <a:pt x="144800" y="153118"/>
                    <a:pt x="142289" y="151748"/>
                    <a:pt x="140527" y="149497"/>
                  </a:cubicBezTo>
                  <a:cubicBezTo>
                    <a:pt x="140038" y="148877"/>
                    <a:pt x="139614" y="147344"/>
                    <a:pt x="139222" y="146007"/>
                  </a:cubicBezTo>
                  <a:cubicBezTo>
                    <a:pt x="138505" y="143364"/>
                    <a:pt x="137559" y="140070"/>
                    <a:pt x="134819" y="138145"/>
                  </a:cubicBezTo>
                  <a:cubicBezTo>
                    <a:pt x="133391" y="137140"/>
                    <a:pt x="131953" y="136831"/>
                    <a:pt x="130666" y="136831"/>
                  </a:cubicBezTo>
                  <a:cubicBezTo>
                    <a:pt x="129571" y="136831"/>
                    <a:pt x="128585" y="137055"/>
                    <a:pt x="127806" y="137264"/>
                  </a:cubicBezTo>
                  <a:cubicBezTo>
                    <a:pt x="127577" y="136482"/>
                    <a:pt x="127186" y="135633"/>
                    <a:pt x="126468" y="134851"/>
                  </a:cubicBezTo>
                  <a:cubicBezTo>
                    <a:pt x="124968" y="133252"/>
                    <a:pt x="123206" y="132796"/>
                    <a:pt x="122064" y="132502"/>
                  </a:cubicBezTo>
                  <a:cubicBezTo>
                    <a:pt x="121771" y="132437"/>
                    <a:pt x="121445" y="132339"/>
                    <a:pt x="121314" y="132306"/>
                  </a:cubicBezTo>
                  <a:cubicBezTo>
                    <a:pt x="118770" y="131197"/>
                    <a:pt x="117008" y="129860"/>
                    <a:pt x="114823" y="127250"/>
                  </a:cubicBezTo>
                  <a:cubicBezTo>
                    <a:pt x="109962" y="121509"/>
                    <a:pt x="102949" y="114724"/>
                    <a:pt x="91826" y="112963"/>
                  </a:cubicBezTo>
                  <a:cubicBezTo>
                    <a:pt x="90099" y="112696"/>
                    <a:pt x="88365" y="112563"/>
                    <a:pt x="86625" y="112563"/>
                  </a:cubicBezTo>
                  <a:cubicBezTo>
                    <a:pt x="79426" y="112563"/>
                    <a:pt x="72133" y="114844"/>
                    <a:pt x="64882" y="119389"/>
                  </a:cubicBezTo>
                  <a:cubicBezTo>
                    <a:pt x="59858" y="122553"/>
                    <a:pt x="55618" y="124184"/>
                    <a:pt x="51181" y="124738"/>
                  </a:cubicBezTo>
                  <a:cubicBezTo>
                    <a:pt x="49909" y="124902"/>
                    <a:pt x="48670" y="124999"/>
                    <a:pt x="47332" y="125065"/>
                  </a:cubicBezTo>
                  <a:cubicBezTo>
                    <a:pt x="44299" y="125260"/>
                    <a:pt x="41135" y="125423"/>
                    <a:pt x="37807" y="126598"/>
                  </a:cubicBezTo>
                  <a:cubicBezTo>
                    <a:pt x="35720" y="127283"/>
                    <a:pt x="33860" y="128164"/>
                    <a:pt x="32229" y="128914"/>
                  </a:cubicBezTo>
                  <a:cubicBezTo>
                    <a:pt x="29328" y="130275"/>
                    <a:pt x="27114" y="131301"/>
                    <a:pt x="24615" y="131301"/>
                  </a:cubicBezTo>
                  <a:cubicBezTo>
                    <a:pt x="23462" y="131301"/>
                    <a:pt x="22248" y="131082"/>
                    <a:pt x="20878" y="130577"/>
                  </a:cubicBezTo>
                  <a:cubicBezTo>
                    <a:pt x="20323" y="130382"/>
                    <a:pt x="19703" y="130153"/>
                    <a:pt x="19116" y="129958"/>
                  </a:cubicBezTo>
                  <a:cubicBezTo>
                    <a:pt x="18105" y="129631"/>
                    <a:pt x="16572" y="129109"/>
                    <a:pt x="15822" y="128653"/>
                  </a:cubicBezTo>
                  <a:cubicBezTo>
                    <a:pt x="16017" y="128196"/>
                    <a:pt x="16474" y="127511"/>
                    <a:pt x="16963" y="126826"/>
                  </a:cubicBezTo>
                  <a:cubicBezTo>
                    <a:pt x="17942" y="125358"/>
                    <a:pt x="19214" y="123564"/>
                    <a:pt x="19573" y="121215"/>
                  </a:cubicBezTo>
                  <a:cubicBezTo>
                    <a:pt x="19997" y="118378"/>
                    <a:pt x="18920" y="116094"/>
                    <a:pt x="18138" y="114431"/>
                  </a:cubicBezTo>
                  <a:cubicBezTo>
                    <a:pt x="17811" y="113680"/>
                    <a:pt x="17485" y="112963"/>
                    <a:pt x="17387" y="112473"/>
                  </a:cubicBezTo>
                  <a:cubicBezTo>
                    <a:pt x="17061" y="110386"/>
                    <a:pt x="17028" y="108396"/>
                    <a:pt x="17028" y="106308"/>
                  </a:cubicBezTo>
                  <a:cubicBezTo>
                    <a:pt x="16963" y="102231"/>
                    <a:pt x="16931" y="97599"/>
                    <a:pt x="14093" y="92412"/>
                  </a:cubicBezTo>
                  <a:cubicBezTo>
                    <a:pt x="13408" y="91140"/>
                    <a:pt x="12560" y="89868"/>
                    <a:pt x="11777" y="88661"/>
                  </a:cubicBezTo>
                  <a:cubicBezTo>
                    <a:pt x="10113" y="86182"/>
                    <a:pt x="8417" y="83637"/>
                    <a:pt x="8319" y="81419"/>
                  </a:cubicBezTo>
                  <a:cubicBezTo>
                    <a:pt x="8221" y="78483"/>
                    <a:pt x="9526" y="74602"/>
                    <a:pt x="10700" y="71144"/>
                  </a:cubicBezTo>
                  <a:cubicBezTo>
                    <a:pt x="10929" y="70459"/>
                    <a:pt x="11157" y="69774"/>
                    <a:pt x="11353" y="69154"/>
                  </a:cubicBezTo>
                  <a:cubicBezTo>
                    <a:pt x="13734" y="61880"/>
                    <a:pt x="21563" y="59270"/>
                    <a:pt x="29848" y="56498"/>
                  </a:cubicBezTo>
                  <a:cubicBezTo>
                    <a:pt x="31642" y="55878"/>
                    <a:pt x="33469" y="55258"/>
                    <a:pt x="35230" y="54606"/>
                  </a:cubicBezTo>
                  <a:cubicBezTo>
                    <a:pt x="36046" y="54312"/>
                    <a:pt x="36959" y="53986"/>
                    <a:pt x="37970" y="53692"/>
                  </a:cubicBezTo>
                  <a:cubicBezTo>
                    <a:pt x="40971" y="52714"/>
                    <a:pt x="44364" y="51637"/>
                    <a:pt x="47039" y="49484"/>
                  </a:cubicBezTo>
                  <a:cubicBezTo>
                    <a:pt x="50333" y="46810"/>
                    <a:pt x="50855" y="43645"/>
                    <a:pt x="51214" y="41329"/>
                  </a:cubicBezTo>
                  <a:cubicBezTo>
                    <a:pt x="51377" y="40318"/>
                    <a:pt x="51540" y="39437"/>
                    <a:pt x="51866" y="38720"/>
                  </a:cubicBezTo>
                  <a:cubicBezTo>
                    <a:pt x="52160" y="38035"/>
                    <a:pt x="52812" y="37448"/>
                    <a:pt x="53856" y="36534"/>
                  </a:cubicBezTo>
                  <a:cubicBezTo>
                    <a:pt x="54085" y="36339"/>
                    <a:pt x="54346" y="36110"/>
                    <a:pt x="54574" y="35915"/>
                  </a:cubicBezTo>
                  <a:lnTo>
                    <a:pt x="55748" y="34838"/>
                  </a:lnTo>
                  <a:cubicBezTo>
                    <a:pt x="59141" y="31772"/>
                    <a:pt x="62631" y="28608"/>
                    <a:pt x="66187" y="25770"/>
                  </a:cubicBezTo>
                  <a:cubicBezTo>
                    <a:pt x="68372" y="24008"/>
                    <a:pt x="69840" y="23291"/>
                    <a:pt x="71536" y="23160"/>
                  </a:cubicBezTo>
                  <a:cubicBezTo>
                    <a:pt x="71610" y="23155"/>
                    <a:pt x="71684" y="23153"/>
                    <a:pt x="71759" y="23153"/>
                  </a:cubicBezTo>
                  <a:cubicBezTo>
                    <a:pt x="72634" y="23153"/>
                    <a:pt x="73543" y="23500"/>
                    <a:pt x="74896" y="24041"/>
                  </a:cubicBezTo>
                  <a:cubicBezTo>
                    <a:pt x="76499" y="24701"/>
                    <a:pt x="78465" y="25512"/>
                    <a:pt x="80795" y="25512"/>
                  </a:cubicBezTo>
                  <a:cubicBezTo>
                    <a:pt x="80883" y="25512"/>
                    <a:pt x="80972" y="25511"/>
                    <a:pt x="81061" y="25509"/>
                  </a:cubicBezTo>
                  <a:cubicBezTo>
                    <a:pt x="86411" y="25346"/>
                    <a:pt x="89934" y="20714"/>
                    <a:pt x="92772" y="16995"/>
                  </a:cubicBezTo>
                  <a:cubicBezTo>
                    <a:pt x="93555" y="15951"/>
                    <a:pt x="94305" y="14973"/>
                    <a:pt x="94925" y="14320"/>
                  </a:cubicBezTo>
                  <a:cubicBezTo>
                    <a:pt x="97041" y="12103"/>
                    <a:pt x="99100" y="11189"/>
                    <a:pt x="102453" y="11189"/>
                  </a:cubicBezTo>
                  <a:cubicBezTo>
                    <a:pt x="103441" y="11189"/>
                    <a:pt x="104540" y="11269"/>
                    <a:pt x="105787" y="11417"/>
                  </a:cubicBezTo>
                  <a:cubicBezTo>
                    <a:pt x="107157" y="11580"/>
                    <a:pt x="108690" y="11645"/>
                    <a:pt x="110289" y="11711"/>
                  </a:cubicBezTo>
                  <a:cubicBezTo>
                    <a:pt x="113224" y="11808"/>
                    <a:pt x="116910" y="11972"/>
                    <a:pt x="118607" y="12918"/>
                  </a:cubicBezTo>
                  <a:cubicBezTo>
                    <a:pt x="118607" y="12918"/>
                    <a:pt x="118639" y="12950"/>
                    <a:pt x="118672" y="12950"/>
                  </a:cubicBezTo>
                  <a:cubicBezTo>
                    <a:pt x="118411" y="13668"/>
                    <a:pt x="117759" y="14809"/>
                    <a:pt x="117302" y="15592"/>
                  </a:cubicBezTo>
                  <a:cubicBezTo>
                    <a:pt x="115769" y="18300"/>
                    <a:pt x="113649" y="22018"/>
                    <a:pt x="115182" y="25998"/>
                  </a:cubicBezTo>
                  <a:cubicBezTo>
                    <a:pt x="116910" y="30532"/>
                    <a:pt x="121771" y="33468"/>
                    <a:pt x="125685" y="35784"/>
                  </a:cubicBezTo>
                  <a:cubicBezTo>
                    <a:pt x="126696" y="36404"/>
                    <a:pt x="127642" y="36958"/>
                    <a:pt x="128360" y="37448"/>
                  </a:cubicBezTo>
                  <a:cubicBezTo>
                    <a:pt x="130448" y="38899"/>
                    <a:pt x="134105" y="40966"/>
                    <a:pt x="137953" y="40966"/>
                  </a:cubicBezTo>
                  <a:cubicBezTo>
                    <a:pt x="139034" y="40966"/>
                    <a:pt x="140131" y="40803"/>
                    <a:pt x="141212" y="40416"/>
                  </a:cubicBezTo>
                  <a:cubicBezTo>
                    <a:pt x="143267" y="39698"/>
                    <a:pt x="145975" y="37872"/>
                    <a:pt x="147280" y="33403"/>
                  </a:cubicBezTo>
                  <a:cubicBezTo>
                    <a:pt x="148584" y="28999"/>
                    <a:pt x="148323" y="24693"/>
                    <a:pt x="148095" y="20551"/>
                  </a:cubicBezTo>
                  <a:cubicBezTo>
                    <a:pt x="147834" y="16506"/>
                    <a:pt x="147606" y="12689"/>
                    <a:pt x="148943" y="9297"/>
                  </a:cubicBezTo>
                  <a:cubicBezTo>
                    <a:pt x="149106" y="9656"/>
                    <a:pt x="149335" y="10080"/>
                    <a:pt x="149498" y="10569"/>
                  </a:cubicBezTo>
                  <a:cubicBezTo>
                    <a:pt x="149759" y="11287"/>
                    <a:pt x="149987" y="12069"/>
                    <a:pt x="150248" y="12885"/>
                  </a:cubicBezTo>
                  <a:cubicBezTo>
                    <a:pt x="150803" y="14712"/>
                    <a:pt x="151390" y="16636"/>
                    <a:pt x="152336" y="18463"/>
                  </a:cubicBezTo>
                  <a:cubicBezTo>
                    <a:pt x="153804" y="21301"/>
                    <a:pt x="155793" y="22508"/>
                    <a:pt x="157294" y="23388"/>
                  </a:cubicBezTo>
                  <a:cubicBezTo>
                    <a:pt x="158012" y="23813"/>
                    <a:pt x="158533" y="24106"/>
                    <a:pt x="158958" y="24563"/>
                  </a:cubicBezTo>
                  <a:cubicBezTo>
                    <a:pt x="160262" y="26031"/>
                    <a:pt x="160980" y="29227"/>
                    <a:pt x="161567" y="32065"/>
                  </a:cubicBezTo>
                  <a:cubicBezTo>
                    <a:pt x="161926" y="33729"/>
                    <a:pt x="162285" y="35425"/>
                    <a:pt x="162807" y="36958"/>
                  </a:cubicBezTo>
                  <a:cubicBezTo>
                    <a:pt x="165318" y="44396"/>
                    <a:pt x="169787" y="47658"/>
                    <a:pt x="174974" y="51442"/>
                  </a:cubicBezTo>
                  <a:lnTo>
                    <a:pt x="175528" y="51833"/>
                  </a:lnTo>
                  <a:cubicBezTo>
                    <a:pt x="177583" y="53334"/>
                    <a:pt x="178268" y="55160"/>
                    <a:pt x="179247" y="57639"/>
                  </a:cubicBezTo>
                  <a:cubicBezTo>
                    <a:pt x="180128" y="59890"/>
                    <a:pt x="181106" y="62434"/>
                    <a:pt x="183227" y="64848"/>
                  </a:cubicBezTo>
                  <a:lnTo>
                    <a:pt x="192165" y="75026"/>
                  </a:lnTo>
                  <a:cubicBezTo>
                    <a:pt x="194252" y="77407"/>
                    <a:pt x="196992" y="77962"/>
                    <a:pt x="199047" y="78353"/>
                  </a:cubicBezTo>
                  <a:cubicBezTo>
                    <a:pt x="199406" y="78451"/>
                    <a:pt x="199928" y="78549"/>
                    <a:pt x="200319" y="78647"/>
                  </a:cubicBezTo>
                  <a:cubicBezTo>
                    <a:pt x="200254" y="79234"/>
                    <a:pt x="200059" y="80049"/>
                    <a:pt x="199928" y="80604"/>
                  </a:cubicBezTo>
                  <a:cubicBezTo>
                    <a:pt x="199504" y="82398"/>
                    <a:pt x="199047" y="84420"/>
                    <a:pt x="199471" y="86410"/>
                  </a:cubicBezTo>
                  <a:cubicBezTo>
                    <a:pt x="200385" y="90553"/>
                    <a:pt x="200548" y="93913"/>
                    <a:pt x="200548" y="98284"/>
                  </a:cubicBezTo>
                  <a:cubicBezTo>
                    <a:pt x="200548" y="99262"/>
                    <a:pt x="200613" y="100306"/>
                    <a:pt x="200678" y="101317"/>
                  </a:cubicBezTo>
                  <a:cubicBezTo>
                    <a:pt x="200776" y="103340"/>
                    <a:pt x="200907" y="105591"/>
                    <a:pt x="200483" y="106961"/>
                  </a:cubicBezTo>
                  <a:cubicBezTo>
                    <a:pt x="199830" y="109113"/>
                    <a:pt x="201037" y="111397"/>
                    <a:pt x="203190" y="112049"/>
                  </a:cubicBezTo>
                  <a:cubicBezTo>
                    <a:pt x="203599" y="112179"/>
                    <a:pt x="204013" y="112241"/>
                    <a:pt x="204420" y="112241"/>
                  </a:cubicBezTo>
                  <a:cubicBezTo>
                    <a:pt x="206152" y="112241"/>
                    <a:pt x="207750" y="111118"/>
                    <a:pt x="208279" y="109374"/>
                  </a:cubicBezTo>
                  <a:cubicBezTo>
                    <a:pt x="209127" y="106602"/>
                    <a:pt x="208964" y="103536"/>
                    <a:pt x="208801" y="100861"/>
                  </a:cubicBezTo>
                  <a:cubicBezTo>
                    <a:pt x="208735" y="99915"/>
                    <a:pt x="208703" y="99034"/>
                    <a:pt x="208703" y="98284"/>
                  </a:cubicBezTo>
                  <a:cubicBezTo>
                    <a:pt x="208703" y="93489"/>
                    <a:pt x="208507" y="89574"/>
                    <a:pt x="207463" y="84746"/>
                  </a:cubicBezTo>
                  <a:cubicBezTo>
                    <a:pt x="207431" y="84322"/>
                    <a:pt x="207692" y="83181"/>
                    <a:pt x="207887" y="82430"/>
                  </a:cubicBezTo>
                  <a:cubicBezTo>
                    <a:pt x="208442" y="79951"/>
                    <a:pt x="209225" y="76559"/>
                    <a:pt x="207170" y="73786"/>
                  </a:cubicBezTo>
                  <a:cubicBezTo>
                    <a:pt x="205376" y="71307"/>
                    <a:pt x="202635" y="70753"/>
                    <a:pt x="200646" y="70361"/>
                  </a:cubicBezTo>
                  <a:cubicBezTo>
                    <a:pt x="199798" y="70198"/>
                    <a:pt x="198558" y="69937"/>
                    <a:pt x="198297" y="69643"/>
                  </a:cubicBezTo>
                  <a:lnTo>
                    <a:pt x="189359" y="59466"/>
                  </a:lnTo>
                  <a:cubicBezTo>
                    <a:pt x="188185" y="58129"/>
                    <a:pt x="187565" y="56530"/>
                    <a:pt x="186847" y="54704"/>
                  </a:cubicBezTo>
                  <a:cubicBezTo>
                    <a:pt x="185706" y="51800"/>
                    <a:pt x="184303" y="48147"/>
                    <a:pt x="180324" y="45276"/>
                  </a:cubicBezTo>
                  <a:lnTo>
                    <a:pt x="179802" y="44852"/>
                  </a:lnTo>
                  <a:cubicBezTo>
                    <a:pt x="175072" y="41427"/>
                    <a:pt x="172201" y="39340"/>
                    <a:pt x="170538" y="34349"/>
                  </a:cubicBezTo>
                  <a:cubicBezTo>
                    <a:pt x="170179" y="33272"/>
                    <a:pt x="169853" y="31870"/>
                    <a:pt x="169559" y="30369"/>
                  </a:cubicBezTo>
                  <a:cubicBezTo>
                    <a:pt x="168711" y="26520"/>
                    <a:pt x="167797" y="22149"/>
                    <a:pt x="164960" y="19083"/>
                  </a:cubicBezTo>
                  <a:cubicBezTo>
                    <a:pt x="163720" y="17713"/>
                    <a:pt x="162448" y="16962"/>
                    <a:pt x="161437" y="16343"/>
                  </a:cubicBezTo>
                  <a:cubicBezTo>
                    <a:pt x="160295" y="15690"/>
                    <a:pt x="159969" y="15462"/>
                    <a:pt x="159610" y="14744"/>
                  </a:cubicBezTo>
                  <a:cubicBezTo>
                    <a:pt x="158990" y="13537"/>
                    <a:pt x="158533" y="12069"/>
                    <a:pt x="158044" y="10471"/>
                  </a:cubicBezTo>
                  <a:cubicBezTo>
                    <a:pt x="157783" y="9623"/>
                    <a:pt x="157490" y="8742"/>
                    <a:pt x="157196" y="7861"/>
                  </a:cubicBezTo>
                  <a:cubicBezTo>
                    <a:pt x="155467" y="3034"/>
                    <a:pt x="152336" y="98"/>
                    <a:pt x="148813" y="0"/>
                  </a:cubicBezTo>
                  <a:close/>
                </a:path>
              </a:pathLst>
            </a:custGeom>
            <a:solidFill>
              <a:srgbClr val="466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2" name="Google Shape;399;p33">
              <a:extLst>
                <a:ext uri="{FF2B5EF4-FFF2-40B4-BE49-F238E27FC236}">
                  <a16:creationId xmlns:a16="http://schemas.microsoft.com/office/drawing/2014/main" id="{8161A0CE-94B3-477C-95B1-A00B42ECFB54}"/>
                </a:ext>
              </a:extLst>
            </p:cNvPr>
            <p:cNvSpPr/>
            <p:nvPr/>
          </p:nvSpPr>
          <p:spPr>
            <a:xfrm>
              <a:off x="6007750" y="3199975"/>
              <a:ext cx="239775" cy="208000"/>
            </a:xfrm>
            <a:custGeom>
              <a:avLst/>
              <a:gdLst/>
              <a:ahLst/>
              <a:cxnLst/>
              <a:rect l="l" t="t" r="r" b="b"/>
              <a:pathLst>
                <a:path w="9591" h="8320" extrusionOk="0">
                  <a:moveTo>
                    <a:pt x="4834" y="0"/>
                  </a:moveTo>
                  <a:cubicBezTo>
                    <a:pt x="3485" y="0"/>
                    <a:pt x="2093" y="654"/>
                    <a:pt x="1273" y="2122"/>
                  </a:cubicBezTo>
                  <a:lnTo>
                    <a:pt x="1240" y="2122"/>
                  </a:lnTo>
                  <a:lnTo>
                    <a:pt x="1240" y="2187"/>
                  </a:lnTo>
                  <a:cubicBezTo>
                    <a:pt x="1207" y="2187"/>
                    <a:pt x="1207" y="2219"/>
                    <a:pt x="1207" y="2219"/>
                  </a:cubicBezTo>
                  <a:cubicBezTo>
                    <a:pt x="1207" y="2219"/>
                    <a:pt x="1207" y="2219"/>
                    <a:pt x="1207" y="2252"/>
                  </a:cubicBezTo>
                  <a:lnTo>
                    <a:pt x="1175" y="2285"/>
                  </a:lnTo>
                  <a:cubicBezTo>
                    <a:pt x="1" y="4568"/>
                    <a:pt x="1044" y="6884"/>
                    <a:pt x="2806" y="7830"/>
                  </a:cubicBezTo>
                  <a:cubicBezTo>
                    <a:pt x="3393" y="8156"/>
                    <a:pt x="4045" y="8319"/>
                    <a:pt x="4730" y="8319"/>
                  </a:cubicBezTo>
                  <a:cubicBezTo>
                    <a:pt x="6100" y="8319"/>
                    <a:pt x="7470" y="7667"/>
                    <a:pt x="8319" y="6199"/>
                  </a:cubicBezTo>
                  <a:lnTo>
                    <a:pt x="8351" y="6134"/>
                  </a:lnTo>
                  <a:cubicBezTo>
                    <a:pt x="8351" y="6134"/>
                    <a:pt x="8351" y="6134"/>
                    <a:pt x="8384" y="6101"/>
                  </a:cubicBezTo>
                  <a:cubicBezTo>
                    <a:pt x="8384" y="6101"/>
                    <a:pt x="8384" y="6101"/>
                    <a:pt x="8384" y="6069"/>
                  </a:cubicBezTo>
                  <a:lnTo>
                    <a:pt x="8416" y="6036"/>
                  </a:lnTo>
                  <a:cubicBezTo>
                    <a:pt x="9591" y="3753"/>
                    <a:pt x="8514" y="1437"/>
                    <a:pt x="6785" y="491"/>
                  </a:cubicBezTo>
                  <a:cubicBezTo>
                    <a:pt x="6201" y="171"/>
                    <a:pt x="5523" y="0"/>
                    <a:pt x="4834" y="0"/>
                  </a:cubicBezTo>
                  <a:close/>
                </a:path>
              </a:pathLst>
            </a:custGeom>
            <a:solidFill>
              <a:srgbClr val="466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13" name="Google Shape;407;p33">
            <a:extLst>
              <a:ext uri="{FF2B5EF4-FFF2-40B4-BE49-F238E27FC236}">
                <a16:creationId xmlns:a16="http://schemas.microsoft.com/office/drawing/2014/main" id="{273EEBF5-5F7A-4B0D-9D54-F76D513BF9B3}"/>
              </a:ext>
            </a:extLst>
          </p:cNvPr>
          <p:cNvSpPr txBox="1">
            <a:spLocks/>
          </p:cNvSpPr>
          <p:nvPr/>
        </p:nvSpPr>
        <p:spPr>
          <a:xfrm>
            <a:off x="4355976" y="915566"/>
            <a:ext cx="4137119" cy="577800"/>
          </a:xfrm>
          <a:prstGeom prst="rect">
            <a:avLst/>
          </a:prstGeom>
        </p:spPr>
        <p:txBody>
          <a:bodyPr spcFirstLastPara="1" wrap="square" lIns="91425" tIns="91425" rIns="91425" bIns="91425" anchor="b"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1200" dirty="0"/>
              <a:t>WHAT CAN WE KNOW FROM THIS?</a:t>
            </a:r>
          </a:p>
        </p:txBody>
      </p:sp>
      <p:sp>
        <p:nvSpPr>
          <p:cNvPr id="14" name="Google Shape;407;p33">
            <a:extLst>
              <a:ext uri="{FF2B5EF4-FFF2-40B4-BE49-F238E27FC236}">
                <a16:creationId xmlns:a16="http://schemas.microsoft.com/office/drawing/2014/main" id="{320496F8-137D-44A0-BBBC-482241FEF0E3}"/>
              </a:ext>
            </a:extLst>
          </p:cNvPr>
          <p:cNvSpPr txBox="1">
            <a:spLocks/>
          </p:cNvSpPr>
          <p:nvPr/>
        </p:nvSpPr>
        <p:spPr>
          <a:xfrm>
            <a:off x="1186856" y="1243249"/>
            <a:ext cx="216408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1pPr>
            <a:lvl2pPr marR="0" lvl="1"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2pPr>
            <a:lvl3pPr marR="0" lvl="2"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3pPr>
            <a:lvl4pPr marR="0" lvl="3"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4pPr>
            <a:lvl5pPr marR="0" lvl="4"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5pPr>
            <a:lvl6pPr marR="0" lvl="5"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6pPr>
            <a:lvl7pPr marR="0" lvl="6"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7pPr>
            <a:lvl8pPr marR="0" lvl="7"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8pPr>
            <a:lvl9pPr marR="0" lvl="8"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9pPr>
          </a:lstStyle>
          <a:p>
            <a:r>
              <a:rPr lang="en-MY" sz="1200" dirty="0">
                <a:solidFill>
                  <a:schemeClr val="bg1"/>
                </a:solidFill>
              </a:rPr>
              <a:t>NEWS IMPACT CLASSIFICATION</a:t>
            </a:r>
          </a:p>
        </p:txBody>
      </p:sp>
      <p:sp>
        <p:nvSpPr>
          <p:cNvPr id="15" name="Google Shape;407;p33">
            <a:extLst>
              <a:ext uri="{FF2B5EF4-FFF2-40B4-BE49-F238E27FC236}">
                <a16:creationId xmlns:a16="http://schemas.microsoft.com/office/drawing/2014/main" id="{43BBA3A6-1C8D-450F-8C0C-491F3D2B8974}"/>
              </a:ext>
            </a:extLst>
          </p:cNvPr>
          <p:cNvSpPr txBox="1">
            <a:spLocks/>
          </p:cNvSpPr>
          <p:nvPr/>
        </p:nvSpPr>
        <p:spPr>
          <a:xfrm>
            <a:off x="4390128" y="2986301"/>
            <a:ext cx="311078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1pPr>
            <a:lvl2pPr marR="0" lvl="1"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2pPr>
            <a:lvl3pPr marR="0" lvl="2"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3pPr>
            <a:lvl4pPr marR="0" lvl="3"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4pPr>
            <a:lvl5pPr marR="0" lvl="4"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5pPr>
            <a:lvl6pPr marR="0" lvl="5"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6pPr>
            <a:lvl7pPr marR="0" lvl="6"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7pPr>
            <a:lvl8pPr marR="0" lvl="7"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8pPr>
            <a:lvl9pPr marR="0" lvl="8"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9pPr>
          </a:lstStyle>
          <a:p>
            <a:r>
              <a:rPr lang="en-US" sz="1200" dirty="0"/>
              <a:t>WHAT USERS CAN DO?</a:t>
            </a:r>
          </a:p>
        </p:txBody>
      </p:sp>
      <p:sp>
        <p:nvSpPr>
          <p:cNvPr id="16" name="Google Shape;393;p33">
            <a:extLst>
              <a:ext uri="{FF2B5EF4-FFF2-40B4-BE49-F238E27FC236}">
                <a16:creationId xmlns:a16="http://schemas.microsoft.com/office/drawing/2014/main" id="{F02C1648-295B-488B-8E45-9F753C5C17F4}"/>
              </a:ext>
            </a:extLst>
          </p:cNvPr>
          <p:cNvSpPr txBox="1">
            <a:spLocks/>
          </p:cNvSpPr>
          <p:nvPr/>
        </p:nvSpPr>
        <p:spPr>
          <a:xfrm>
            <a:off x="4793717" y="4544537"/>
            <a:ext cx="3718204"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1pPr>
            <a:lvl2pPr marL="914400" marR="0" lvl="1"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2pPr>
            <a:lvl3pPr marL="1371600" marR="0" lvl="2"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3pPr>
            <a:lvl4pPr marL="1828800" marR="0" lvl="3"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4pPr>
            <a:lvl5pPr marL="2286000" marR="0" lvl="4"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5pPr>
            <a:lvl6pPr marL="2743200" marR="0" lvl="5"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6pPr>
            <a:lvl7pPr marL="3200400" marR="0" lvl="6"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7pPr>
            <a:lvl8pPr marL="3657600" marR="0" lvl="7"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8pPr>
            <a:lvl9pPr marL="4114800" marR="0" lvl="8" indent="-304800" algn="l" rtl="0">
              <a:lnSpc>
                <a:spcPct val="115000"/>
              </a:lnSpc>
              <a:spcBef>
                <a:spcPts val="1600"/>
              </a:spcBef>
              <a:spcAft>
                <a:spcPts val="160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9pPr>
          </a:lstStyle>
          <a:p>
            <a:pPr marL="0" indent="0">
              <a:spcAft>
                <a:spcPts val="1600"/>
              </a:spcAft>
              <a:buFont typeface="Didact Gothic"/>
              <a:buNone/>
            </a:pPr>
            <a:r>
              <a:rPr lang="en-US" dirty="0">
                <a:solidFill>
                  <a:srgbClr val="466269"/>
                </a:solidFill>
              </a:rPr>
              <a:t>Readers can filter news based on the impact level of the news, which improve their reading experience</a:t>
            </a:r>
          </a:p>
        </p:txBody>
      </p:sp>
      <p:sp>
        <p:nvSpPr>
          <p:cNvPr id="17" name="Google Shape;394;p33">
            <a:extLst>
              <a:ext uri="{FF2B5EF4-FFF2-40B4-BE49-F238E27FC236}">
                <a16:creationId xmlns:a16="http://schemas.microsoft.com/office/drawing/2014/main" id="{CC37A8BD-2A86-4AE3-97BB-47239E517036}"/>
              </a:ext>
            </a:extLst>
          </p:cNvPr>
          <p:cNvSpPr txBox="1">
            <a:spLocks/>
          </p:cNvSpPr>
          <p:nvPr/>
        </p:nvSpPr>
        <p:spPr>
          <a:xfrm>
            <a:off x="4822298" y="3494151"/>
            <a:ext cx="3343439"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1pPr>
            <a:lvl2pPr marL="914400" marR="0" lvl="1"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2pPr>
            <a:lvl3pPr marL="1371600" marR="0" lvl="2"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3pPr>
            <a:lvl4pPr marL="1828800" marR="0" lvl="3"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4pPr>
            <a:lvl5pPr marL="2286000" marR="0" lvl="4"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5pPr>
            <a:lvl6pPr marL="2743200" marR="0" lvl="5"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6pPr>
            <a:lvl7pPr marL="3200400" marR="0" lvl="6"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7pPr>
            <a:lvl8pPr marL="3657600" marR="0" lvl="7"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8pPr>
            <a:lvl9pPr marL="4114800" marR="0" lvl="8" indent="-304800" algn="l" rtl="0">
              <a:lnSpc>
                <a:spcPct val="115000"/>
              </a:lnSpc>
              <a:spcBef>
                <a:spcPts val="1600"/>
              </a:spcBef>
              <a:spcAft>
                <a:spcPts val="160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9pPr>
          </a:lstStyle>
          <a:p>
            <a:pPr marL="0" indent="0">
              <a:spcAft>
                <a:spcPts val="1600"/>
              </a:spcAft>
              <a:buFont typeface="Didact Gothic"/>
              <a:buNone/>
            </a:pPr>
            <a:r>
              <a:rPr lang="en-US" dirty="0">
                <a:solidFill>
                  <a:srgbClr val="466269"/>
                </a:solidFill>
              </a:rPr>
              <a:t>Citizens are alerted if there is a breaking news that is labelled as severe</a:t>
            </a:r>
          </a:p>
        </p:txBody>
      </p:sp>
      <p:sp>
        <p:nvSpPr>
          <p:cNvPr id="19" name="Google Shape;404;p33">
            <a:extLst>
              <a:ext uri="{FF2B5EF4-FFF2-40B4-BE49-F238E27FC236}">
                <a16:creationId xmlns:a16="http://schemas.microsoft.com/office/drawing/2014/main" id="{2FA247AC-8B20-48F5-A227-51B6D4B60812}"/>
              </a:ext>
            </a:extLst>
          </p:cNvPr>
          <p:cNvSpPr/>
          <p:nvPr/>
        </p:nvSpPr>
        <p:spPr>
          <a:xfrm>
            <a:off x="4501887" y="3614862"/>
            <a:ext cx="177298" cy="336154"/>
          </a:xfrm>
          <a:custGeom>
            <a:avLst/>
            <a:gdLst/>
            <a:ahLst/>
            <a:cxnLst/>
            <a:rect l="l" t="t" r="r" b="b"/>
            <a:pathLst>
              <a:path w="10191" h="19322" extrusionOk="0">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rgbClr val="466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5D74"/>
              </a:solidFill>
            </a:endParaRPr>
          </a:p>
        </p:txBody>
      </p:sp>
      <p:sp>
        <p:nvSpPr>
          <p:cNvPr id="20" name="Google Shape;394;p33">
            <a:extLst>
              <a:ext uri="{FF2B5EF4-FFF2-40B4-BE49-F238E27FC236}">
                <a16:creationId xmlns:a16="http://schemas.microsoft.com/office/drawing/2014/main" id="{A28B2E68-6033-4DD4-BB88-0771B4627D0C}"/>
              </a:ext>
            </a:extLst>
          </p:cNvPr>
          <p:cNvSpPr txBox="1">
            <a:spLocks/>
          </p:cNvSpPr>
          <p:nvPr/>
        </p:nvSpPr>
        <p:spPr>
          <a:xfrm>
            <a:off x="4819566" y="3988927"/>
            <a:ext cx="4046970"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1pPr>
            <a:lvl2pPr marL="914400" marR="0" lvl="1"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2pPr>
            <a:lvl3pPr marL="1371600" marR="0" lvl="2"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3pPr>
            <a:lvl4pPr marL="1828800" marR="0" lvl="3"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4pPr>
            <a:lvl5pPr marL="2286000" marR="0" lvl="4"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5pPr>
            <a:lvl6pPr marL="2743200" marR="0" lvl="5"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6pPr>
            <a:lvl7pPr marL="3200400" marR="0" lvl="6"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7pPr>
            <a:lvl8pPr marL="3657600" marR="0" lvl="7"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8pPr>
            <a:lvl9pPr marL="4114800" marR="0" lvl="8" indent="-304800" algn="l" rtl="0">
              <a:lnSpc>
                <a:spcPct val="115000"/>
              </a:lnSpc>
              <a:spcBef>
                <a:spcPts val="1600"/>
              </a:spcBef>
              <a:spcAft>
                <a:spcPts val="160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9pPr>
          </a:lstStyle>
          <a:p>
            <a:pPr marL="0" indent="0">
              <a:spcAft>
                <a:spcPts val="1600"/>
              </a:spcAft>
              <a:buNone/>
            </a:pPr>
            <a:r>
              <a:rPr lang="en-US" dirty="0">
                <a:solidFill>
                  <a:srgbClr val="466269"/>
                </a:solidFill>
              </a:rPr>
              <a:t>Increase the visibility of critical news on the web page or mobile application of a news company</a:t>
            </a:r>
          </a:p>
        </p:txBody>
      </p:sp>
      <p:grpSp>
        <p:nvGrpSpPr>
          <p:cNvPr id="21" name="Google Shape;4593;p46">
            <a:extLst>
              <a:ext uri="{FF2B5EF4-FFF2-40B4-BE49-F238E27FC236}">
                <a16:creationId xmlns:a16="http://schemas.microsoft.com/office/drawing/2014/main" id="{60813793-2C6C-4534-81A6-A5EEDBDD705D}"/>
              </a:ext>
            </a:extLst>
          </p:cNvPr>
          <p:cNvGrpSpPr/>
          <p:nvPr/>
        </p:nvGrpSpPr>
        <p:grpSpPr>
          <a:xfrm>
            <a:off x="4449713" y="4119711"/>
            <a:ext cx="343652" cy="391515"/>
            <a:chOff x="6242825" y="2615925"/>
            <a:chExt cx="483125" cy="483225"/>
          </a:xfrm>
        </p:grpSpPr>
        <p:sp>
          <p:nvSpPr>
            <p:cNvPr id="22" name="Google Shape;4594;p46">
              <a:extLst>
                <a:ext uri="{FF2B5EF4-FFF2-40B4-BE49-F238E27FC236}">
                  <a16:creationId xmlns:a16="http://schemas.microsoft.com/office/drawing/2014/main" id="{6D78DA90-6E6E-41FC-B637-3B3BCC3E926F}"/>
                </a:ext>
              </a:extLst>
            </p:cNvPr>
            <p:cNvSpPr/>
            <p:nvPr/>
          </p:nvSpPr>
          <p:spPr>
            <a:xfrm>
              <a:off x="6242825" y="2672550"/>
              <a:ext cx="483125" cy="426600"/>
            </a:xfrm>
            <a:custGeom>
              <a:avLst/>
              <a:gdLst/>
              <a:ahLst/>
              <a:cxnLst/>
              <a:rect l="l" t="t" r="r" b="b"/>
              <a:pathLst>
                <a:path w="19325" h="17064" extrusionOk="0">
                  <a:moveTo>
                    <a:pt x="10230" y="2331"/>
                  </a:moveTo>
                  <a:cubicBezTo>
                    <a:pt x="11387" y="2603"/>
                    <a:pt x="12437" y="3687"/>
                    <a:pt x="13056" y="5299"/>
                  </a:cubicBezTo>
                  <a:cubicBezTo>
                    <a:pt x="13144" y="5524"/>
                    <a:pt x="13357" y="5662"/>
                    <a:pt x="13583" y="5662"/>
                  </a:cubicBezTo>
                  <a:cubicBezTo>
                    <a:pt x="13652" y="5662"/>
                    <a:pt x="13722" y="5649"/>
                    <a:pt x="13790" y="5623"/>
                  </a:cubicBezTo>
                  <a:cubicBezTo>
                    <a:pt x="14083" y="5511"/>
                    <a:pt x="14228" y="5185"/>
                    <a:pt x="14113" y="4892"/>
                  </a:cubicBezTo>
                  <a:cubicBezTo>
                    <a:pt x="13790" y="4049"/>
                    <a:pt x="13349" y="3307"/>
                    <a:pt x="12830" y="2712"/>
                  </a:cubicBezTo>
                  <a:lnTo>
                    <a:pt x="12830" y="2712"/>
                  </a:lnTo>
                  <a:cubicBezTo>
                    <a:pt x="13911" y="3029"/>
                    <a:pt x="14901" y="3512"/>
                    <a:pt x="15750" y="4143"/>
                  </a:cubicBezTo>
                  <a:cubicBezTo>
                    <a:pt x="16882" y="4988"/>
                    <a:pt x="17649" y="6024"/>
                    <a:pt x="17990" y="7147"/>
                  </a:cubicBezTo>
                  <a:cubicBezTo>
                    <a:pt x="17519" y="6915"/>
                    <a:pt x="17000" y="6794"/>
                    <a:pt x="16476" y="6794"/>
                  </a:cubicBezTo>
                  <a:cubicBezTo>
                    <a:pt x="16469" y="6794"/>
                    <a:pt x="16463" y="6794"/>
                    <a:pt x="16456" y="6794"/>
                  </a:cubicBezTo>
                  <a:cubicBezTo>
                    <a:pt x="15729" y="6794"/>
                    <a:pt x="15040" y="7012"/>
                    <a:pt x="14515" y="7404"/>
                  </a:cubicBezTo>
                  <a:cubicBezTo>
                    <a:pt x="14400" y="7492"/>
                    <a:pt x="14291" y="7588"/>
                    <a:pt x="14192" y="7694"/>
                  </a:cubicBezTo>
                  <a:cubicBezTo>
                    <a:pt x="14092" y="7588"/>
                    <a:pt x="13983" y="7492"/>
                    <a:pt x="13869" y="7404"/>
                  </a:cubicBezTo>
                  <a:cubicBezTo>
                    <a:pt x="13343" y="7012"/>
                    <a:pt x="12655" y="6794"/>
                    <a:pt x="11927" y="6794"/>
                  </a:cubicBezTo>
                  <a:cubicBezTo>
                    <a:pt x="11199" y="6794"/>
                    <a:pt x="10511" y="7012"/>
                    <a:pt x="9986" y="7404"/>
                  </a:cubicBezTo>
                  <a:cubicBezTo>
                    <a:pt x="9871" y="7492"/>
                    <a:pt x="9762" y="7588"/>
                    <a:pt x="9662" y="7694"/>
                  </a:cubicBezTo>
                  <a:cubicBezTo>
                    <a:pt x="9563" y="7588"/>
                    <a:pt x="9454" y="7492"/>
                    <a:pt x="9339" y="7404"/>
                  </a:cubicBezTo>
                  <a:cubicBezTo>
                    <a:pt x="8814" y="7012"/>
                    <a:pt x="8126" y="6794"/>
                    <a:pt x="7398" y="6794"/>
                  </a:cubicBezTo>
                  <a:cubicBezTo>
                    <a:pt x="6670" y="6794"/>
                    <a:pt x="5982" y="7012"/>
                    <a:pt x="5456" y="7404"/>
                  </a:cubicBezTo>
                  <a:cubicBezTo>
                    <a:pt x="5342" y="7492"/>
                    <a:pt x="5233" y="7588"/>
                    <a:pt x="5133" y="7694"/>
                  </a:cubicBezTo>
                  <a:cubicBezTo>
                    <a:pt x="5034" y="7588"/>
                    <a:pt x="4925" y="7492"/>
                    <a:pt x="4810" y="7404"/>
                  </a:cubicBezTo>
                  <a:cubicBezTo>
                    <a:pt x="4285" y="7012"/>
                    <a:pt x="3596" y="6794"/>
                    <a:pt x="2869" y="6794"/>
                  </a:cubicBezTo>
                  <a:cubicBezTo>
                    <a:pt x="2862" y="6794"/>
                    <a:pt x="2856" y="6794"/>
                    <a:pt x="2849" y="6794"/>
                  </a:cubicBezTo>
                  <a:cubicBezTo>
                    <a:pt x="2324" y="6794"/>
                    <a:pt x="1806" y="6915"/>
                    <a:pt x="1335" y="7147"/>
                  </a:cubicBezTo>
                  <a:cubicBezTo>
                    <a:pt x="1676" y="6024"/>
                    <a:pt x="2443" y="4988"/>
                    <a:pt x="3578" y="4143"/>
                  </a:cubicBezTo>
                  <a:cubicBezTo>
                    <a:pt x="4424" y="3512"/>
                    <a:pt x="5414" y="3029"/>
                    <a:pt x="6498" y="2712"/>
                  </a:cubicBezTo>
                  <a:lnTo>
                    <a:pt x="6498" y="2712"/>
                  </a:lnTo>
                  <a:cubicBezTo>
                    <a:pt x="5976" y="3307"/>
                    <a:pt x="5538" y="4049"/>
                    <a:pt x="5212" y="4892"/>
                  </a:cubicBezTo>
                  <a:cubicBezTo>
                    <a:pt x="5097" y="5185"/>
                    <a:pt x="5245" y="5511"/>
                    <a:pt x="5535" y="5623"/>
                  </a:cubicBezTo>
                  <a:cubicBezTo>
                    <a:pt x="5603" y="5649"/>
                    <a:pt x="5673" y="5662"/>
                    <a:pt x="5742" y="5662"/>
                  </a:cubicBezTo>
                  <a:cubicBezTo>
                    <a:pt x="5968" y="5662"/>
                    <a:pt x="6181" y="5524"/>
                    <a:pt x="6269" y="5299"/>
                  </a:cubicBezTo>
                  <a:cubicBezTo>
                    <a:pt x="6891" y="3687"/>
                    <a:pt x="7941" y="2603"/>
                    <a:pt x="9098" y="2331"/>
                  </a:cubicBezTo>
                  <a:lnTo>
                    <a:pt x="9098" y="5097"/>
                  </a:lnTo>
                  <a:cubicBezTo>
                    <a:pt x="9098" y="5408"/>
                    <a:pt x="9351" y="5662"/>
                    <a:pt x="9662" y="5662"/>
                  </a:cubicBezTo>
                  <a:cubicBezTo>
                    <a:pt x="9976" y="5662"/>
                    <a:pt x="10230" y="5408"/>
                    <a:pt x="10230" y="5097"/>
                  </a:cubicBezTo>
                  <a:lnTo>
                    <a:pt x="10230" y="2331"/>
                  </a:lnTo>
                  <a:close/>
                  <a:moveTo>
                    <a:pt x="9662" y="0"/>
                  </a:moveTo>
                  <a:cubicBezTo>
                    <a:pt x="9348" y="0"/>
                    <a:pt x="9098" y="254"/>
                    <a:pt x="9098" y="568"/>
                  </a:cubicBezTo>
                  <a:lnTo>
                    <a:pt x="9098" y="1145"/>
                  </a:lnTo>
                  <a:cubicBezTo>
                    <a:pt x="6764" y="1247"/>
                    <a:pt x="4584" y="1981"/>
                    <a:pt x="2899" y="3234"/>
                  </a:cubicBezTo>
                  <a:cubicBezTo>
                    <a:pt x="1030" y="4629"/>
                    <a:pt x="0" y="6495"/>
                    <a:pt x="0" y="8494"/>
                  </a:cubicBezTo>
                  <a:lnTo>
                    <a:pt x="0" y="9059"/>
                  </a:lnTo>
                  <a:cubicBezTo>
                    <a:pt x="0" y="9373"/>
                    <a:pt x="254" y="9626"/>
                    <a:pt x="568" y="9626"/>
                  </a:cubicBezTo>
                  <a:cubicBezTo>
                    <a:pt x="879" y="9626"/>
                    <a:pt x="1133" y="9373"/>
                    <a:pt x="1133" y="9059"/>
                  </a:cubicBezTo>
                  <a:cubicBezTo>
                    <a:pt x="1133" y="8455"/>
                    <a:pt x="1945" y="7926"/>
                    <a:pt x="2869" y="7926"/>
                  </a:cubicBezTo>
                  <a:cubicBezTo>
                    <a:pt x="3793" y="7926"/>
                    <a:pt x="4569" y="8446"/>
                    <a:pt x="4569" y="9059"/>
                  </a:cubicBezTo>
                  <a:cubicBezTo>
                    <a:pt x="4569" y="9373"/>
                    <a:pt x="4819" y="9623"/>
                    <a:pt x="5133" y="9623"/>
                  </a:cubicBezTo>
                  <a:cubicBezTo>
                    <a:pt x="5447" y="9623"/>
                    <a:pt x="5701" y="9373"/>
                    <a:pt x="5701" y="9059"/>
                  </a:cubicBezTo>
                  <a:cubicBezTo>
                    <a:pt x="5701" y="8446"/>
                    <a:pt x="6477" y="7926"/>
                    <a:pt x="7398" y="7926"/>
                  </a:cubicBezTo>
                  <a:cubicBezTo>
                    <a:pt x="8319" y="7926"/>
                    <a:pt x="9098" y="8446"/>
                    <a:pt x="9098" y="9059"/>
                  </a:cubicBezTo>
                  <a:lnTo>
                    <a:pt x="9098" y="9475"/>
                  </a:lnTo>
                  <a:cubicBezTo>
                    <a:pt x="9098" y="9500"/>
                    <a:pt x="9098" y="9527"/>
                    <a:pt x="9101" y="9551"/>
                  </a:cubicBezTo>
                  <a:cubicBezTo>
                    <a:pt x="9098" y="9575"/>
                    <a:pt x="9098" y="9602"/>
                    <a:pt x="9098" y="9626"/>
                  </a:cubicBezTo>
                  <a:lnTo>
                    <a:pt x="9098" y="14799"/>
                  </a:lnTo>
                  <a:cubicBezTo>
                    <a:pt x="9098" y="15424"/>
                    <a:pt x="8591" y="15931"/>
                    <a:pt x="7966" y="15931"/>
                  </a:cubicBezTo>
                  <a:cubicBezTo>
                    <a:pt x="7337" y="15931"/>
                    <a:pt x="6833" y="15424"/>
                    <a:pt x="6833" y="14799"/>
                  </a:cubicBezTo>
                  <a:lnTo>
                    <a:pt x="6833" y="14231"/>
                  </a:lnTo>
                  <a:cubicBezTo>
                    <a:pt x="6833" y="13920"/>
                    <a:pt x="6580" y="13666"/>
                    <a:pt x="6266" y="13666"/>
                  </a:cubicBezTo>
                  <a:cubicBezTo>
                    <a:pt x="5952" y="13666"/>
                    <a:pt x="5701" y="13920"/>
                    <a:pt x="5701" y="14231"/>
                  </a:cubicBezTo>
                  <a:lnTo>
                    <a:pt x="5701" y="14799"/>
                  </a:lnTo>
                  <a:cubicBezTo>
                    <a:pt x="5701" y="16049"/>
                    <a:pt x="6712" y="17063"/>
                    <a:pt x="7966" y="17063"/>
                  </a:cubicBezTo>
                  <a:cubicBezTo>
                    <a:pt x="9216" y="17063"/>
                    <a:pt x="10230" y="16049"/>
                    <a:pt x="10230" y="14799"/>
                  </a:cubicBezTo>
                  <a:lnTo>
                    <a:pt x="10230" y="9626"/>
                  </a:lnTo>
                  <a:cubicBezTo>
                    <a:pt x="10227" y="9599"/>
                    <a:pt x="10227" y="9575"/>
                    <a:pt x="10224" y="9551"/>
                  </a:cubicBezTo>
                  <a:cubicBezTo>
                    <a:pt x="10227" y="9524"/>
                    <a:pt x="10227" y="9500"/>
                    <a:pt x="10230" y="9475"/>
                  </a:cubicBezTo>
                  <a:lnTo>
                    <a:pt x="10230" y="9059"/>
                  </a:lnTo>
                  <a:cubicBezTo>
                    <a:pt x="10230" y="8446"/>
                    <a:pt x="11006" y="7926"/>
                    <a:pt x="11927" y="7926"/>
                  </a:cubicBezTo>
                  <a:cubicBezTo>
                    <a:pt x="12848" y="7926"/>
                    <a:pt x="13627" y="8446"/>
                    <a:pt x="13627" y="9059"/>
                  </a:cubicBezTo>
                  <a:cubicBezTo>
                    <a:pt x="13627" y="9373"/>
                    <a:pt x="13878" y="9623"/>
                    <a:pt x="14192" y="9623"/>
                  </a:cubicBezTo>
                  <a:cubicBezTo>
                    <a:pt x="14506" y="9623"/>
                    <a:pt x="14759" y="9373"/>
                    <a:pt x="14759" y="9059"/>
                  </a:cubicBezTo>
                  <a:cubicBezTo>
                    <a:pt x="14759" y="8446"/>
                    <a:pt x="15535" y="7926"/>
                    <a:pt x="16456" y="7926"/>
                  </a:cubicBezTo>
                  <a:cubicBezTo>
                    <a:pt x="17377" y="7926"/>
                    <a:pt x="18192" y="8455"/>
                    <a:pt x="18192" y="9059"/>
                  </a:cubicBezTo>
                  <a:cubicBezTo>
                    <a:pt x="18192" y="9373"/>
                    <a:pt x="18446" y="9623"/>
                    <a:pt x="18760" y="9623"/>
                  </a:cubicBezTo>
                  <a:cubicBezTo>
                    <a:pt x="19071" y="9623"/>
                    <a:pt x="19325" y="9373"/>
                    <a:pt x="19325" y="9059"/>
                  </a:cubicBezTo>
                  <a:lnTo>
                    <a:pt x="19325" y="8494"/>
                  </a:lnTo>
                  <a:cubicBezTo>
                    <a:pt x="19325" y="6495"/>
                    <a:pt x="18295" y="4629"/>
                    <a:pt x="16426" y="3234"/>
                  </a:cubicBezTo>
                  <a:cubicBezTo>
                    <a:pt x="14744" y="1981"/>
                    <a:pt x="12561" y="1247"/>
                    <a:pt x="10230" y="1145"/>
                  </a:cubicBezTo>
                  <a:lnTo>
                    <a:pt x="10230" y="568"/>
                  </a:lnTo>
                  <a:cubicBezTo>
                    <a:pt x="10230" y="254"/>
                    <a:pt x="9976" y="0"/>
                    <a:pt x="9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5D74"/>
                </a:solidFill>
              </a:endParaRPr>
            </a:p>
          </p:txBody>
        </p:sp>
        <p:sp>
          <p:nvSpPr>
            <p:cNvPr id="23" name="Google Shape;4595;p46">
              <a:extLst>
                <a:ext uri="{FF2B5EF4-FFF2-40B4-BE49-F238E27FC236}">
                  <a16:creationId xmlns:a16="http://schemas.microsoft.com/office/drawing/2014/main" id="{8AF9A9AB-5194-4B3E-AB55-6E7AF7AF5F6A}"/>
                </a:ext>
              </a:extLst>
            </p:cNvPr>
            <p:cNvSpPr/>
            <p:nvPr/>
          </p:nvSpPr>
          <p:spPr>
            <a:xfrm>
              <a:off x="6413650" y="2615925"/>
              <a:ext cx="28325" cy="56650"/>
            </a:xfrm>
            <a:custGeom>
              <a:avLst/>
              <a:gdLst/>
              <a:ahLst/>
              <a:cxnLst/>
              <a:rect l="l" t="t" r="r" b="b"/>
              <a:pathLst>
                <a:path w="1133" h="2266" extrusionOk="0">
                  <a:moveTo>
                    <a:pt x="565" y="1"/>
                  </a:moveTo>
                  <a:cubicBezTo>
                    <a:pt x="251" y="1"/>
                    <a:pt x="0" y="254"/>
                    <a:pt x="0" y="568"/>
                  </a:cubicBezTo>
                  <a:lnTo>
                    <a:pt x="0" y="1701"/>
                  </a:lnTo>
                  <a:cubicBezTo>
                    <a:pt x="0" y="2012"/>
                    <a:pt x="251" y="2265"/>
                    <a:pt x="565" y="2265"/>
                  </a:cubicBezTo>
                  <a:cubicBezTo>
                    <a:pt x="879" y="2265"/>
                    <a:pt x="1133" y="2012"/>
                    <a:pt x="1133" y="1701"/>
                  </a:cubicBezTo>
                  <a:lnTo>
                    <a:pt x="1133" y="568"/>
                  </a:lnTo>
                  <a:cubicBezTo>
                    <a:pt x="1133" y="254"/>
                    <a:pt x="879" y="1"/>
                    <a:pt x="5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5D74"/>
                </a:solidFill>
              </a:endParaRPr>
            </a:p>
          </p:txBody>
        </p:sp>
        <p:sp>
          <p:nvSpPr>
            <p:cNvPr id="24" name="Google Shape;4596;p46">
              <a:extLst>
                <a:ext uri="{FF2B5EF4-FFF2-40B4-BE49-F238E27FC236}">
                  <a16:creationId xmlns:a16="http://schemas.microsoft.com/office/drawing/2014/main" id="{4E9AA87C-29FE-46ED-92D1-64AF33DF9B0A}"/>
                </a:ext>
              </a:extLst>
            </p:cNvPr>
            <p:cNvSpPr/>
            <p:nvPr/>
          </p:nvSpPr>
          <p:spPr>
            <a:xfrm>
              <a:off x="6526875" y="2615925"/>
              <a:ext cx="28325" cy="56650"/>
            </a:xfrm>
            <a:custGeom>
              <a:avLst/>
              <a:gdLst/>
              <a:ahLst/>
              <a:cxnLst/>
              <a:rect l="l" t="t" r="r" b="b"/>
              <a:pathLst>
                <a:path w="1133" h="2266" extrusionOk="0">
                  <a:moveTo>
                    <a:pt x="565" y="1"/>
                  </a:moveTo>
                  <a:cubicBezTo>
                    <a:pt x="251" y="1"/>
                    <a:pt x="0" y="254"/>
                    <a:pt x="0" y="568"/>
                  </a:cubicBezTo>
                  <a:lnTo>
                    <a:pt x="0" y="1701"/>
                  </a:lnTo>
                  <a:cubicBezTo>
                    <a:pt x="0" y="2012"/>
                    <a:pt x="251" y="2265"/>
                    <a:pt x="565" y="2265"/>
                  </a:cubicBezTo>
                  <a:cubicBezTo>
                    <a:pt x="879" y="2265"/>
                    <a:pt x="1133" y="2012"/>
                    <a:pt x="1133" y="1701"/>
                  </a:cubicBezTo>
                  <a:lnTo>
                    <a:pt x="1133" y="568"/>
                  </a:lnTo>
                  <a:cubicBezTo>
                    <a:pt x="1133" y="254"/>
                    <a:pt x="879" y="1"/>
                    <a:pt x="5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5D74"/>
                </a:solidFill>
              </a:endParaRPr>
            </a:p>
          </p:txBody>
        </p:sp>
        <p:sp>
          <p:nvSpPr>
            <p:cNvPr id="25" name="Google Shape;4597;p46">
              <a:extLst>
                <a:ext uri="{FF2B5EF4-FFF2-40B4-BE49-F238E27FC236}">
                  <a16:creationId xmlns:a16="http://schemas.microsoft.com/office/drawing/2014/main" id="{454F6B13-E059-4D4B-9407-CDF60F9995E1}"/>
                </a:ext>
              </a:extLst>
            </p:cNvPr>
            <p:cNvSpPr/>
            <p:nvPr/>
          </p:nvSpPr>
          <p:spPr>
            <a:xfrm>
              <a:off x="6611800" y="2644250"/>
              <a:ext cx="28325" cy="56625"/>
            </a:xfrm>
            <a:custGeom>
              <a:avLst/>
              <a:gdLst/>
              <a:ahLst/>
              <a:cxnLst/>
              <a:rect l="l" t="t" r="r" b="b"/>
              <a:pathLst>
                <a:path w="1133" h="2265" extrusionOk="0">
                  <a:moveTo>
                    <a:pt x="565" y="0"/>
                  </a:moveTo>
                  <a:cubicBezTo>
                    <a:pt x="251" y="0"/>
                    <a:pt x="0" y="254"/>
                    <a:pt x="0" y="568"/>
                  </a:cubicBezTo>
                  <a:lnTo>
                    <a:pt x="0" y="1700"/>
                  </a:lnTo>
                  <a:cubicBezTo>
                    <a:pt x="0" y="2011"/>
                    <a:pt x="251" y="2265"/>
                    <a:pt x="565" y="2265"/>
                  </a:cubicBezTo>
                  <a:cubicBezTo>
                    <a:pt x="879" y="2265"/>
                    <a:pt x="1133" y="2011"/>
                    <a:pt x="1133" y="1700"/>
                  </a:cubicBezTo>
                  <a:lnTo>
                    <a:pt x="1133" y="568"/>
                  </a:lnTo>
                  <a:cubicBezTo>
                    <a:pt x="1133" y="254"/>
                    <a:pt x="879" y="0"/>
                    <a:pt x="5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5D74"/>
                </a:solidFill>
              </a:endParaRPr>
            </a:p>
          </p:txBody>
        </p:sp>
        <p:sp>
          <p:nvSpPr>
            <p:cNvPr id="26" name="Google Shape;4598;p46">
              <a:extLst>
                <a:ext uri="{FF2B5EF4-FFF2-40B4-BE49-F238E27FC236}">
                  <a16:creationId xmlns:a16="http://schemas.microsoft.com/office/drawing/2014/main" id="{AFF2B452-FD04-4758-98E9-9B732AC306E5}"/>
                </a:ext>
              </a:extLst>
            </p:cNvPr>
            <p:cNvSpPr/>
            <p:nvPr/>
          </p:nvSpPr>
          <p:spPr>
            <a:xfrm>
              <a:off x="6328725" y="2644250"/>
              <a:ext cx="28325" cy="56625"/>
            </a:xfrm>
            <a:custGeom>
              <a:avLst/>
              <a:gdLst/>
              <a:ahLst/>
              <a:cxnLst/>
              <a:rect l="l" t="t" r="r" b="b"/>
              <a:pathLst>
                <a:path w="1133" h="2265" extrusionOk="0">
                  <a:moveTo>
                    <a:pt x="565" y="0"/>
                  </a:moveTo>
                  <a:cubicBezTo>
                    <a:pt x="251" y="0"/>
                    <a:pt x="0" y="254"/>
                    <a:pt x="0" y="568"/>
                  </a:cubicBezTo>
                  <a:lnTo>
                    <a:pt x="0" y="1700"/>
                  </a:lnTo>
                  <a:cubicBezTo>
                    <a:pt x="0" y="2011"/>
                    <a:pt x="251" y="2265"/>
                    <a:pt x="565" y="2265"/>
                  </a:cubicBezTo>
                  <a:cubicBezTo>
                    <a:pt x="879" y="2265"/>
                    <a:pt x="1133" y="2011"/>
                    <a:pt x="1133" y="1700"/>
                  </a:cubicBezTo>
                  <a:lnTo>
                    <a:pt x="1133" y="568"/>
                  </a:lnTo>
                  <a:cubicBezTo>
                    <a:pt x="1133" y="254"/>
                    <a:pt x="879" y="0"/>
                    <a:pt x="5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5D74"/>
                </a:solidFill>
              </a:endParaRPr>
            </a:p>
          </p:txBody>
        </p:sp>
      </p:grpSp>
      <p:grpSp>
        <p:nvGrpSpPr>
          <p:cNvPr id="27" name="Google Shape;7346;p53">
            <a:extLst>
              <a:ext uri="{FF2B5EF4-FFF2-40B4-BE49-F238E27FC236}">
                <a16:creationId xmlns:a16="http://schemas.microsoft.com/office/drawing/2014/main" id="{E038D2F7-01A6-4907-B7CF-C99EFA2C9EA8}"/>
              </a:ext>
            </a:extLst>
          </p:cNvPr>
          <p:cNvGrpSpPr/>
          <p:nvPr/>
        </p:nvGrpSpPr>
        <p:grpSpPr>
          <a:xfrm>
            <a:off x="4428682" y="4679914"/>
            <a:ext cx="341820" cy="341736"/>
            <a:chOff x="-21298675" y="2414425"/>
            <a:chExt cx="306400" cy="306325"/>
          </a:xfrm>
        </p:grpSpPr>
        <p:sp>
          <p:nvSpPr>
            <p:cNvPr id="28" name="Google Shape;7347;p53">
              <a:extLst>
                <a:ext uri="{FF2B5EF4-FFF2-40B4-BE49-F238E27FC236}">
                  <a16:creationId xmlns:a16="http://schemas.microsoft.com/office/drawing/2014/main" id="{816C590E-6949-4549-B10A-5243CE3268A3}"/>
                </a:ext>
              </a:extLst>
            </p:cNvPr>
            <p:cNvSpPr/>
            <p:nvPr/>
          </p:nvSpPr>
          <p:spPr>
            <a:xfrm>
              <a:off x="-21083650" y="2444575"/>
              <a:ext cx="20500" cy="18525"/>
            </a:xfrm>
            <a:custGeom>
              <a:avLst/>
              <a:gdLst/>
              <a:ahLst/>
              <a:cxnLst/>
              <a:rect l="l" t="t" r="r" b="b"/>
              <a:pathLst>
                <a:path w="820" h="741" extrusionOk="0">
                  <a:moveTo>
                    <a:pt x="410" y="1"/>
                  </a:moveTo>
                  <a:cubicBezTo>
                    <a:pt x="323" y="1"/>
                    <a:pt x="237" y="40"/>
                    <a:pt x="158" y="119"/>
                  </a:cubicBezTo>
                  <a:cubicBezTo>
                    <a:pt x="0" y="276"/>
                    <a:pt x="0" y="465"/>
                    <a:pt x="158" y="623"/>
                  </a:cubicBezTo>
                  <a:cubicBezTo>
                    <a:pt x="237" y="702"/>
                    <a:pt x="331" y="741"/>
                    <a:pt x="422" y="741"/>
                  </a:cubicBezTo>
                  <a:cubicBezTo>
                    <a:pt x="512" y="741"/>
                    <a:pt x="599" y="702"/>
                    <a:pt x="662" y="623"/>
                  </a:cubicBezTo>
                  <a:cubicBezTo>
                    <a:pt x="819" y="465"/>
                    <a:pt x="819" y="276"/>
                    <a:pt x="662" y="119"/>
                  </a:cubicBezTo>
                  <a:cubicBezTo>
                    <a:pt x="583" y="40"/>
                    <a:pt x="496" y="1"/>
                    <a:pt x="4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9" name="Google Shape;7348;p53">
              <a:extLst>
                <a:ext uri="{FF2B5EF4-FFF2-40B4-BE49-F238E27FC236}">
                  <a16:creationId xmlns:a16="http://schemas.microsoft.com/office/drawing/2014/main" id="{7A134518-D845-4A90-968C-BF092DC43B06}"/>
                </a:ext>
              </a:extLst>
            </p:cNvPr>
            <p:cNvSpPr/>
            <p:nvPr/>
          </p:nvSpPr>
          <p:spPr>
            <a:xfrm>
              <a:off x="-21298675" y="2414425"/>
              <a:ext cx="306400" cy="306325"/>
            </a:xfrm>
            <a:custGeom>
              <a:avLst/>
              <a:gdLst/>
              <a:ahLst/>
              <a:cxnLst/>
              <a:rect l="l" t="t" r="r" b="b"/>
              <a:pathLst>
                <a:path w="12256" h="12253" extrusionOk="0">
                  <a:moveTo>
                    <a:pt x="9420" y="695"/>
                  </a:moveTo>
                  <a:cubicBezTo>
                    <a:pt x="9704" y="695"/>
                    <a:pt x="9924" y="695"/>
                    <a:pt x="10176" y="726"/>
                  </a:cubicBezTo>
                  <a:cubicBezTo>
                    <a:pt x="10429" y="789"/>
                    <a:pt x="10555" y="1136"/>
                    <a:pt x="10365" y="1325"/>
                  </a:cubicBezTo>
                  <a:cubicBezTo>
                    <a:pt x="10208" y="1482"/>
                    <a:pt x="10208" y="1671"/>
                    <a:pt x="10365" y="1829"/>
                  </a:cubicBezTo>
                  <a:cubicBezTo>
                    <a:pt x="10444" y="1908"/>
                    <a:pt x="10531" y="1947"/>
                    <a:pt x="10618" y="1947"/>
                  </a:cubicBezTo>
                  <a:cubicBezTo>
                    <a:pt x="10704" y="1947"/>
                    <a:pt x="10791" y="1908"/>
                    <a:pt x="10870" y="1829"/>
                  </a:cubicBezTo>
                  <a:cubicBezTo>
                    <a:pt x="10942" y="1767"/>
                    <a:pt x="11027" y="1739"/>
                    <a:pt x="11111" y="1739"/>
                  </a:cubicBezTo>
                  <a:cubicBezTo>
                    <a:pt x="11283" y="1739"/>
                    <a:pt x="11447" y="1858"/>
                    <a:pt x="11468" y="2049"/>
                  </a:cubicBezTo>
                  <a:cubicBezTo>
                    <a:pt x="11594" y="2711"/>
                    <a:pt x="11563" y="3719"/>
                    <a:pt x="11248" y="4727"/>
                  </a:cubicBezTo>
                  <a:cubicBezTo>
                    <a:pt x="11060" y="4761"/>
                    <a:pt x="10872" y="4778"/>
                    <a:pt x="10684" y="4778"/>
                  </a:cubicBezTo>
                  <a:cubicBezTo>
                    <a:pt x="9833" y="4778"/>
                    <a:pt x="9006" y="4433"/>
                    <a:pt x="8412" y="3814"/>
                  </a:cubicBezTo>
                  <a:cubicBezTo>
                    <a:pt x="7656" y="3058"/>
                    <a:pt x="7341" y="1986"/>
                    <a:pt x="7499" y="978"/>
                  </a:cubicBezTo>
                  <a:cubicBezTo>
                    <a:pt x="8129" y="789"/>
                    <a:pt x="8822" y="695"/>
                    <a:pt x="9420" y="695"/>
                  </a:cubicBezTo>
                  <a:close/>
                  <a:moveTo>
                    <a:pt x="5102" y="1271"/>
                  </a:moveTo>
                  <a:cubicBezTo>
                    <a:pt x="5187" y="1271"/>
                    <a:pt x="5273" y="1278"/>
                    <a:pt x="5356" y="1293"/>
                  </a:cubicBezTo>
                  <a:cubicBezTo>
                    <a:pt x="5293" y="1356"/>
                    <a:pt x="5167" y="1451"/>
                    <a:pt x="5104" y="1514"/>
                  </a:cubicBezTo>
                  <a:cubicBezTo>
                    <a:pt x="4348" y="2270"/>
                    <a:pt x="3781" y="3373"/>
                    <a:pt x="3466" y="4822"/>
                  </a:cubicBezTo>
                  <a:cubicBezTo>
                    <a:pt x="3182" y="4475"/>
                    <a:pt x="3088" y="4034"/>
                    <a:pt x="3088" y="3562"/>
                  </a:cubicBezTo>
                  <a:cubicBezTo>
                    <a:pt x="3088" y="2900"/>
                    <a:pt x="3340" y="2270"/>
                    <a:pt x="3844" y="1797"/>
                  </a:cubicBezTo>
                  <a:cubicBezTo>
                    <a:pt x="4163" y="1478"/>
                    <a:pt x="4639" y="1271"/>
                    <a:pt x="5102" y="1271"/>
                  </a:cubicBezTo>
                  <a:close/>
                  <a:moveTo>
                    <a:pt x="6711" y="1293"/>
                  </a:moveTo>
                  <a:lnTo>
                    <a:pt x="6711" y="1293"/>
                  </a:lnTo>
                  <a:cubicBezTo>
                    <a:pt x="6616" y="2427"/>
                    <a:pt x="7026" y="3530"/>
                    <a:pt x="7845" y="4318"/>
                  </a:cubicBezTo>
                  <a:cubicBezTo>
                    <a:pt x="8562" y="5035"/>
                    <a:pt x="9540" y="5465"/>
                    <a:pt x="10565" y="5465"/>
                  </a:cubicBezTo>
                  <a:cubicBezTo>
                    <a:pt x="10666" y="5465"/>
                    <a:pt x="10768" y="5460"/>
                    <a:pt x="10870" y="5452"/>
                  </a:cubicBezTo>
                  <a:lnTo>
                    <a:pt x="10870" y="5452"/>
                  </a:lnTo>
                  <a:cubicBezTo>
                    <a:pt x="10681" y="5893"/>
                    <a:pt x="10429" y="6303"/>
                    <a:pt x="10082" y="6618"/>
                  </a:cubicBezTo>
                  <a:cubicBezTo>
                    <a:pt x="8444" y="8256"/>
                    <a:pt x="4852" y="8413"/>
                    <a:pt x="3749" y="8413"/>
                  </a:cubicBezTo>
                  <a:cubicBezTo>
                    <a:pt x="3749" y="7311"/>
                    <a:pt x="3907" y="3719"/>
                    <a:pt x="5545" y="2081"/>
                  </a:cubicBezTo>
                  <a:cubicBezTo>
                    <a:pt x="5860" y="1766"/>
                    <a:pt x="6270" y="1482"/>
                    <a:pt x="6711" y="1293"/>
                  </a:cubicBezTo>
                  <a:close/>
                  <a:moveTo>
                    <a:pt x="10838" y="6838"/>
                  </a:moveTo>
                  <a:cubicBezTo>
                    <a:pt x="10964" y="7405"/>
                    <a:pt x="10775" y="7941"/>
                    <a:pt x="10365" y="8382"/>
                  </a:cubicBezTo>
                  <a:cubicBezTo>
                    <a:pt x="9888" y="8860"/>
                    <a:pt x="9239" y="9101"/>
                    <a:pt x="8593" y="9101"/>
                  </a:cubicBezTo>
                  <a:cubicBezTo>
                    <a:pt x="8132" y="9101"/>
                    <a:pt x="7672" y="8978"/>
                    <a:pt x="7278" y="8728"/>
                  </a:cubicBezTo>
                  <a:cubicBezTo>
                    <a:pt x="8759" y="8382"/>
                    <a:pt x="9893" y="7878"/>
                    <a:pt x="10586" y="7122"/>
                  </a:cubicBezTo>
                  <a:cubicBezTo>
                    <a:pt x="10681" y="7027"/>
                    <a:pt x="10775" y="6933"/>
                    <a:pt x="10838" y="6838"/>
                  </a:cubicBezTo>
                  <a:close/>
                  <a:moveTo>
                    <a:pt x="1902" y="8486"/>
                  </a:moveTo>
                  <a:cubicBezTo>
                    <a:pt x="2355" y="8486"/>
                    <a:pt x="2810" y="8652"/>
                    <a:pt x="3151" y="9012"/>
                  </a:cubicBezTo>
                  <a:cubicBezTo>
                    <a:pt x="3718" y="9611"/>
                    <a:pt x="3812" y="10461"/>
                    <a:pt x="3466" y="11123"/>
                  </a:cubicBezTo>
                  <a:cubicBezTo>
                    <a:pt x="3151" y="10619"/>
                    <a:pt x="2804" y="10178"/>
                    <a:pt x="2426" y="9768"/>
                  </a:cubicBezTo>
                  <a:cubicBezTo>
                    <a:pt x="2017" y="9358"/>
                    <a:pt x="1544" y="9012"/>
                    <a:pt x="1040" y="8697"/>
                  </a:cubicBezTo>
                  <a:cubicBezTo>
                    <a:pt x="1304" y="8559"/>
                    <a:pt x="1603" y="8486"/>
                    <a:pt x="1902" y="8486"/>
                  </a:cubicBezTo>
                  <a:close/>
                  <a:moveTo>
                    <a:pt x="9468" y="0"/>
                  </a:moveTo>
                  <a:cubicBezTo>
                    <a:pt x="8905" y="0"/>
                    <a:pt x="8299" y="77"/>
                    <a:pt x="7719" y="222"/>
                  </a:cubicBezTo>
                  <a:cubicBezTo>
                    <a:pt x="7247" y="348"/>
                    <a:pt x="6711" y="537"/>
                    <a:pt x="6112" y="852"/>
                  </a:cubicBezTo>
                  <a:cubicBezTo>
                    <a:pt x="5784" y="699"/>
                    <a:pt x="5436" y="625"/>
                    <a:pt x="5090" y="625"/>
                  </a:cubicBezTo>
                  <a:cubicBezTo>
                    <a:pt x="4442" y="625"/>
                    <a:pt x="3802" y="884"/>
                    <a:pt x="3308" y="1356"/>
                  </a:cubicBezTo>
                  <a:cubicBezTo>
                    <a:pt x="2741" y="1955"/>
                    <a:pt x="2363" y="2774"/>
                    <a:pt x="2363" y="3656"/>
                  </a:cubicBezTo>
                  <a:cubicBezTo>
                    <a:pt x="2363" y="4475"/>
                    <a:pt x="2678" y="5263"/>
                    <a:pt x="3277" y="5893"/>
                  </a:cubicBezTo>
                  <a:cubicBezTo>
                    <a:pt x="3151" y="6649"/>
                    <a:pt x="3088" y="7405"/>
                    <a:pt x="3088" y="8130"/>
                  </a:cubicBezTo>
                  <a:cubicBezTo>
                    <a:pt x="2722" y="7947"/>
                    <a:pt x="2319" y="7854"/>
                    <a:pt x="1916" y="7854"/>
                  </a:cubicBezTo>
                  <a:cubicBezTo>
                    <a:pt x="1278" y="7854"/>
                    <a:pt x="641" y="8088"/>
                    <a:pt x="158" y="8571"/>
                  </a:cubicBezTo>
                  <a:cubicBezTo>
                    <a:pt x="0" y="8728"/>
                    <a:pt x="63" y="9043"/>
                    <a:pt x="252" y="9169"/>
                  </a:cubicBezTo>
                  <a:cubicBezTo>
                    <a:pt x="1481" y="9800"/>
                    <a:pt x="2489" y="10808"/>
                    <a:pt x="3119" y="12036"/>
                  </a:cubicBezTo>
                  <a:cubicBezTo>
                    <a:pt x="3191" y="12180"/>
                    <a:pt x="3315" y="12252"/>
                    <a:pt x="3443" y="12252"/>
                  </a:cubicBezTo>
                  <a:cubicBezTo>
                    <a:pt x="3539" y="12252"/>
                    <a:pt x="3637" y="12212"/>
                    <a:pt x="3718" y="12131"/>
                  </a:cubicBezTo>
                  <a:cubicBezTo>
                    <a:pt x="4506" y="11343"/>
                    <a:pt x="4663" y="10146"/>
                    <a:pt x="4159" y="9201"/>
                  </a:cubicBezTo>
                  <a:cubicBezTo>
                    <a:pt x="4884" y="9201"/>
                    <a:pt x="5671" y="9138"/>
                    <a:pt x="6396" y="9012"/>
                  </a:cubicBezTo>
                  <a:cubicBezTo>
                    <a:pt x="7026" y="9611"/>
                    <a:pt x="7814" y="9926"/>
                    <a:pt x="8633" y="9926"/>
                  </a:cubicBezTo>
                  <a:cubicBezTo>
                    <a:pt x="9452" y="9926"/>
                    <a:pt x="10271" y="9611"/>
                    <a:pt x="10933" y="8980"/>
                  </a:cubicBezTo>
                  <a:cubicBezTo>
                    <a:pt x="11657" y="8224"/>
                    <a:pt x="11878" y="7122"/>
                    <a:pt x="11437" y="6176"/>
                  </a:cubicBezTo>
                  <a:cubicBezTo>
                    <a:pt x="11752" y="5609"/>
                    <a:pt x="11941" y="5042"/>
                    <a:pt x="12067" y="4570"/>
                  </a:cubicBezTo>
                  <a:cubicBezTo>
                    <a:pt x="12224" y="3625"/>
                    <a:pt x="12256" y="2616"/>
                    <a:pt x="12130" y="1923"/>
                  </a:cubicBezTo>
                  <a:cubicBezTo>
                    <a:pt x="12067" y="1419"/>
                    <a:pt x="11626" y="1041"/>
                    <a:pt x="11153" y="1041"/>
                  </a:cubicBezTo>
                  <a:cubicBezTo>
                    <a:pt x="11122" y="537"/>
                    <a:pt x="10775" y="159"/>
                    <a:pt x="10302" y="65"/>
                  </a:cubicBezTo>
                  <a:cubicBezTo>
                    <a:pt x="10043" y="21"/>
                    <a:pt x="9761" y="0"/>
                    <a:pt x="94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0" name="Google Shape;7349;p53">
              <a:extLst>
                <a:ext uri="{FF2B5EF4-FFF2-40B4-BE49-F238E27FC236}">
                  <a16:creationId xmlns:a16="http://schemas.microsoft.com/office/drawing/2014/main" id="{B4FFF2F9-8842-40D8-B869-498665A51459}"/>
                </a:ext>
              </a:extLst>
            </p:cNvPr>
            <p:cNvSpPr/>
            <p:nvPr/>
          </p:nvSpPr>
          <p:spPr>
            <a:xfrm>
              <a:off x="-21171875" y="2521375"/>
              <a:ext cx="73275" cy="66100"/>
            </a:xfrm>
            <a:custGeom>
              <a:avLst/>
              <a:gdLst/>
              <a:ahLst/>
              <a:cxnLst/>
              <a:rect l="l" t="t" r="r" b="b"/>
              <a:pathLst>
                <a:path w="2931" h="2644" extrusionOk="0">
                  <a:moveTo>
                    <a:pt x="1499" y="0"/>
                  </a:moveTo>
                  <a:cubicBezTo>
                    <a:pt x="1471" y="0"/>
                    <a:pt x="1444" y="3"/>
                    <a:pt x="1418" y="8"/>
                  </a:cubicBezTo>
                  <a:lnTo>
                    <a:pt x="1009" y="166"/>
                  </a:lnTo>
                  <a:cubicBezTo>
                    <a:pt x="253" y="386"/>
                    <a:pt x="1" y="1394"/>
                    <a:pt x="568" y="1930"/>
                  </a:cubicBezTo>
                  <a:lnTo>
                    <a:pt x="977" y="2340"/>
                  </a:lnTo>
                  <a:cubicBezTo>
                    <a:pt x="1182" y="2544"/>
                    <a:pt x="1451" y="2643"/>
                    <a:pt x="1720" y="2643"/>
                  </a:cubicBezTo>
                  <a:cubicBezTo>
                    <a:pt x="2154" y="2643"/>
                    <a:pt x="2586" y="2385"/>
                    <a:pt x="2742" y="1898"/>
                  </a:cubicBezTo>
                  <a:lnTo>
                    <a:pt x="2899" y="1457"/>
                  </a:lnTo>
                  <a:cubicBezTo>
                    <a:pt x="2931" y="1268"/>
                    <a:pt x="2805" y="1016"/>
                    <a:pt x="2616" y="985"/>
                  </a:cubicBezTo>
                  <a:cubicBezTo>
                    <a:pt x="2577" y="972"/>
                    <a:pt x="2537" y="966"/>
                    <a:pt x="2498" y="966"/>
                  </a:cubicBezTo>
                  <a:cubicBezTo>
                    <a:pt x="2344" y="966"/>
                    <a:pt x="2200" y="1061"/>
                    <a:pt x="2175" y="1237"/>
                  </a:cubicBezTo>
                  <a:lnTo>
                    <a:pt x="2017" y="1646"/>
                  </a:lnTo>
                  <a:cubicBezTo>
                    <a:pt x="1977" y="1806"/>
                    <a:pt x="1836" y="1890"/>
                    <a:pt x="1682" y="1890"/>
                  </a:cubicBezTo>
                  <a:cubicBezTo>
                    <a:pt x="1593" y="1890"/>
                    <a:pt x="1499" y="1862"/>
                    <a:pt x="1418" y="1804"/>
                  </a:cubicBezTo>
                  <a:lnTo>
                    <a:pt x="1040" y="1426"/>
                  </a:lnTo>
                  <a:cubicBezTo>
                    <a:pt x="851" y="1237"/>
                    <a:pt x="914" y="922"/>
                    <a:pt x="1198" y="827"/>
                  </a:cubicBezTo>
                  <a:lnTo>
                    <a:pt x="1639" y="670"/>
                  </a:lnTo>
                  <a:cubicBezTo>
                    <a:pt x="1828" y="607"/>
                    <a:pt x="1891" y="386"/>
                    <a:pt x="1859" y="229"/>
                  </a:cubicBezTo>
                  <a:cubicBezTo>
                    <a:pt x="1807" y="70"/>
                    <a:pt x="1643" y="0"/>
                    <a:pt x="14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nvGrpSpPr>
          <p:cNvPr id="31" name="Google Shape;6558;p51">
            <a:extLst>
              <a:ext uri="{FF2B5EF4-FFF2-40B4-BE49-F238E27FC236}">
                <a16:creationId xmlns:a16="http://schemas.microsoft.com/office/drawing/2014/main" id="{F6D1E9F4-6445-4535-8A51-8EA9316C84B1}"/>
              </a:ext>
            </a:extLst>
          </p:cNvPr>
          <p:cNvGrpSpPr/>
          <p:nvPr/>
        </p:nvGrpSpPr>
        <p:grpSpPr>
          <a:xfrm>
            <a:off x="4376200" y="1532149"/>
            <a:ext cx="338558" cy="334919"/>
            <a:chOff x="-32245875" y="1938725"/>
            <a:chExt cx="295400" cy="292225"/>
          </a:xfrm>
        </p:grpSpPr>
        <p:sp>
          <p:nvSpPr>
            <p:cNvPr id="32" name="Google Shape;6559;p51">
              <a:extLst>
                <a:ext uri="{FF2B5EF4-FFF2-40B4-BE49-F238E27FC236}">
                  <a16:creationId xmlns:a16="http://schemas.microsoft.com/office/drawing/2014/main" id="{77202C89-CB5D-4B6D-A03D-B189373D236D}"/>
                </a:ext>
              </a:extLst>
            </p:cNvPr>
            <p:cNvSpPr/>
            <p:nvPr/>
          </p:nvSpPr>
          <p:spPr>
            <a:xfrm>
              <a:off x="-32156075" y="2042700"/>
              <a:ext cx="120525" cy="120525"/>
            </a:xfrm>
            <a:custGeom>
              <a:avLst/>
              <a:gdLst/>
              <a:ahLst/>
              <a:cxnLst/>
              <a:rect l="l" t="t" r="r" b="b"/>
              <a:pathLst>
                <a:path w="4821" h="4821" extrusionOk="0">
                  <a:moveTo>
                    <a:pt x="2395" y="725"/>
                  </a:moveTo>
                  <a:cubicBezTo>
                    <a:pt x="3340" y="725"/>
                    <a:pt x="4096" y="1481"/>
                    <a:pt x="4096" y="2426"/>
                  </a:cubicBezTo>
                  <a:cubicBezTo>
                    <a:pt x="4096" y="3308"/>
                    <a:pt x="3340" y="4096"/>
                    <a:pt x="2395" y="4096"/>
                  </a:cubicBezTo>
                  <a:cubicBezTo>
                    <a:pt x="1450" y="4096"/>
                    <a:pt x="725" y="3340"/>
                    <a:pt x="725" y="2426"/>
                  </a:cubicBezTo>
                  <a:cubicBezTo>
                    <a:pt x="725" y="1450"/>
                    <a:pt x="1450" y="725"/>
                    <a:pt x="2395" y="725"/>
                  </a:cubicBezTo>
                  <a:close/>
                  <a:moveTo>
                    <a:pt x="2395" y="0"/>
                  </a:moveTo>
                  <a:cubicBezTo>
                    <a:pt x="1072" y="0"/>
                    <a:pt x="1" y="1071"/>
                    <a:pt x="1" y="2426"/>
                  </a:cubicBezTo>
                  <a:cubicBezTo>
                    <a:pt x="1" y="3749"/>
                    <a:pt x="1072" y="4821"/>
                    <a:pt x="2395" y="4821"/>
                  </a:cubicBezTo>
                  <a:cubicBezTo>
                    <a:pt x="3750" y="4821"/>
                    <a:pt x="4821" y="3749"/>
                    <a:pt x="4821" y="2426"/>
                  </a:cubicBezTo>
                  <a:cubicBezTo>
                    <a:pt x="4758" y="1071"/>
                    <a:pt x="3718" y="0"/>
                    <a:pt x="23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3" name="Google Shape;6560;p51">
              <a:extLst>
                <a:ext uri="{FF2B5EF4-FFF2-40B4-BE49-F238E27FC236}">
                  <a16:creationId xmlns:a16="http://schemas.microsoft.com/office/drawing/2014/main" id="{E4144661-3AFA-4410-86E5-4E20F7EB81FB}"/>
                </a:ext>
              </a:extLst>
            </p:cNvPr>
            <p:cNvSpPr/>
            <p:nvPr/>
          </p:nvSpPr>
          <p:spPr>
            <a:xfrm>
              <a:off x="-32105675" y="2076550"/>
              <a:ext cx="35475" cy="33900"/>
            </a:xfrm>
            <a:custGeom>
              <a:avLst/>
              <a:gdLst/>
              <a:ahLst/>
              <a:cxnLst/>
              <a:rect l="l" t="t" r="r" b="b"/>
              <a:pathLst>
                <a:path w="1419" h="1356" extrusionOk="0">
                  <a:moveTo>
                    <a:pt x="347" y="1"/>
                  </a:moveTo>
                  <a:cubicBezTo>
                    <a:pt x="158" y="1"/>
                    <a:pt x="1" y="159"/>
                    <a:pt x="1" y="348"/>
                  </a:cubicBezTo>
                  <a:lnTo>
                    <a:pt x="1" y="1009"/>
                  </a:lnTo>
                  <a:cubicBezTo>
                    <a:pt x="1" y="1230"/>
                    <a:pt x="158" y="1356"/>
                    <a:pt x="347" y="1356"/>
                  </a:cubicBezTo>
                  <a:lnTo>
                    <a:pt x="1009" y="1356"/>
                  </a:lnTo>
                  <a:cubicBezTo>
                    <a:pt x="1230" y="1356"/>
                    <a:pt x="1387" y="1198"/>
                    <a:pt x="1387" y="1009"/>
                  </a:cubicBezTo>
                  <a:cubicBezTo>
                    <a:pt x="1419" y="852"/>
                    <a:pt x="1261" y="694"/>
                    <a:pt x="1072" y="694"/>
                  </a:cubicBezTo>
                  <a:lnTo>
                    <a:pt x="694" y="694"/>
                  </a:lnTo>
                  <a:lnTo>
                    <a:pt x="694" y="348"/>
                  </a:lnTo>
                  <a:cubicBezTo>
                    <a:pt x="694" y="159"/>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4" name="Google Shape;6561;p51">
              <a:extLst>
                <a:ext uri="{FF2B5EF4-FFF2-40B4-BE49-F238E27FC236}">
                  <a16:creationId xmlns:a16="http://schemas.microsoft.com/office/drawing/2014/main" id="{A6B99560-EBCB-4498-A9AE-94FA30098D09}"/>
                </a:ext>
              </a:extLst>
            </p:cNvPr>
            <p:cNvSpPr/>
            <p:nvPr/>
          </p:nvSpPr>
          <p:spPr>
            <a:xfrm>
              <a:off x="-32245875" y="1938725"/>
              <a:ext cx="295400" cy="292225"/>
            </a:xfrm>
            <a:custGeom>
              <a:avLst/>
              <a:gdLst/>
              <a:ahLst/>
              <a:cxnLst/>
              <a:rect l="l" t="t" r="r" b="b"/>
              <a:pathLst>
                <a:path w="11816" h="11689" extrusionOk="0">
                  <a:moveTo>
                    <a:pt x="10965" y="1355"/>
                  </a:moveTo>
                  <a:cubicBezTo>
                    <a:pt x="11154" y="1355"/>
                    <a:pt x="11311" y="1544"/>
                    <a:pt x="11311" y="1733"/>
                  </a:cubicBezTo>
                  <a:lnTo>
                    <a:pt x="11311" y="2742"/>
                  </a:lnTo>
                  <a:lnTo>
                    <a:pt x="1009" y="2742"/>
                  </a:lnTo>
                  <a:lnTo>
                    <a:pt x="1009" y="1733"/>
                  </a:lnTo>
                  <a:lnTo>
                    <a:pt x="852" y="1733"/>
                  </a:lnTo>
                  <a:cubicBezTo>
                    <a:pt x="852" y="1544"/>
                    <a:pt x="1009" y="1355"/>
                    <a:pt x="1198" y="1355"/>
                  </a:cubicBezTo>
                  <a:lnTo>
                    <a:pt x="1545" y="1355"/>
                  </a:lnTo>
                  <a:lnTo>
                    <a:pt x="1545" y="1733"/>
                  </a:lnTo>
                  <a:cubicBezTo>
                    <a:pt x="1545" y="1922"/>
                    <a:pt x="1702" y="2080"/>
                    <a:pt x="1891" y="2080"/>
                  </a:cubicBezTo>
                  <a:cubicBezTo>
                    <a:pt x="2112" y="2080"/>
                    <a:pt x="2269" y="1922"/>
                    <a:pt x="2269" y="1733"/>
                  </a:cubicBezTo>
                  <a:lnTo>
                    <a:pt x="2269" y="1355"/>
                  </a:lnTo>
                  <a:lnTo>
                    <a:pt x="3624" y="1355"/>
                  </a:lnTo>
                  <a:lnTo>
                    <a:pt x="3624" y="1733"/>
                  </a:lnTo>
                  <a:cubicBezTo>
                    <a:pt x="3624" y="1922"/>
                    <a:pt x="3782" y="2080"/>
                    <a:pt x="4002" y="2080"/>
                  </a:cubicBezTo>
                  <a:cubicBezTo>
                    <a:pt x="4191" y="2080"/>
                    <a:pt x="4349" y="1922"/>
                    <a:pt x="4349" y="1733"/>
                  </a:cubicBezTo>
                  <a:lnTo>
                    <a:pt x="4349" y="1355"/>
                  </a:lnTo>
                  <a:lnTo>
                    <a:pt x="5735" y="1355"/>
                  </a:lnTo>
                  <a:lnTo>
                    <a:pt x="5735" y="1733"/>
                  </a:lnTo>
                  <a:cubicBezTo>
                    <a:pt x="5735" y="1922"/>
                    <a:pt x="5892" y="2080"/>
                    <a:pt x="6081" y="2080"/>
                  </a:cubicBezTo>
                  <a:cubicBezTo>
                    <a:pt x="6270" y="2080"/>
                    <a:pt x="6428" y="1922"/>
                    <a:pt x="6428" y="1733"/>
                  </a:cubicBezTo>
                  <a:lnTo>
                    <a:pt x="6428" y="1355"/>
                  </a:lnTo>
                  <a:lnTo>
                    <a:pt x="7814" y="1355"/>
                  </a:lnTo>
                  <a:lnTo>
                    <a:pt x="7814" y="1733"/>
                  </a:lnTo>
                  <a:cubicBezTo>
                    <a:pt x="7814" y="1922"/>
                    <a:pt x="7972" y="2080"/>
                    <a:pt x="8161" y="2080"/>
                  </a:cubicBezTo>
                  <a:cubicBezTo>
                    <a:pt x="8381" y="2080"/>
                    <a:pt x="8539" y="1922"/>
                    <a:pt x="8539" y="1733"/>
                  </a:cubicBezTo>
                  <a:lnTo>
                    <a:pt x="8539" y="1355"/>
                  </a:lnTo>
                  <a:lnTo>
                    <a:pt x="9893" y="1355"/>
                  </a:lnTo>
                  <a:lnTo>
                    <a:pt x="9893" y="1733"/>
                  </a:lnTo>
                  <a:cubicBezTo>
                    <a:pt x="9893" y="1922"/>
                    <a:pt x="10051" y="2080"/>
                    <a:pt x="10272" y="2080"/>
                  </a:cubicBezTo>
                  <a:cubicBezTo>
                    <a:pt x="10461" y="2080"/>
                    <a:pt x="10618" y="1922"/>
                    <a:pt x="10618" y="1733"/>
                  </a:cubicBezTo>
                  <a:lnTo>
                    <a:pt x="10618" y="1355"/>
                  </a:lnTo>
                  <a:close/>
                  <a:moveTo>
                    <a:pt x="11154" y="3466"/>
                  </a:moveTo>
                  <a:lnTo>
                    <a:pt x="11154" y="9641"/>
                  </a:lnTo>
                  <a:lnTo>
                    <a:pt x="852" y="9641"/>
                  </a:lnTo>
                  <a:lnTo>
                    <a:pt x="852" y="3466"/>
                  </a:lnTo>
                  <a:close/>
                  <a:moveTo>
                    <a:pt x="11154" y="10366"/>
                  </a:moveTo>
                  <a:lnTo>
                    <a:pt x="11154" y="10712"/>
                  </a:lnTo>
                  <a:cubicBezTo>
                    <a:pt x="11122" y="10870"/>
                    <a:pt x="10965" y="11027"/>
                    <a:pt x="10807" y="11027"/>
                  </a:cubicBezTo>
                  <a:lnTo>
                    <a:pt x="1198" y="11027"/>
                  </a:lnTo>
                  <a:cubicBezTo>
                    <a:pt x="1009" y="11027"/>
                    <a:pt x="852" y="10870"/>
                    <a:pt x="852" y="10649"/>
                  </a:cubicBezTo>
                  <a:lnTo>
                    <a:pt x="852" y="10366"/>
                  </a:lnTo>
                  <a:close/>
                  <a:moveTo>
                    <a:pt x="1734" y="1"/>
                  </a:moveTo>
                  <a:cubicBezTo>
                    <a:pt x="1545" y="1"/>
                    <a:pt x="1387" y="158"/>
                    <a:pt x="1387" y="347"/>
                  </a:cubicBezTo>
                  <a:lnTo>
                    <a:pt x="1387" y="694"/>
                  </a:lnTo>
                  <a:lnTo>
                    <a:pt x="1041" y="694"/>
                  </a:lnTo>
                  <a:cubicBezTo>
                    <a:pt x="474" y="694"/>
                    <a:pt x="1" y="1166"/>
                    <a:pt x="1" y="1733"/>
                  </a:cubicBezTo>
                  <a:lnTo>
                    <a:pt x="1" y="10649"/>
                  </a:lnTo>
                  <a:cubicBezTo>
                    <a:pt x="1" y="11216"/>
                    <a:pt x="474" y="11689"/>
                    <a:pt x="1041" y="11689"/>
                  </a:cubicBezTo>
                  <a:lnTo>
                    <a:pt x="10650" y="11689"/>
                  </a:lnTo>
                  <a:cubicBezTo>
                    <a:pt x="11185" y="11689"/>
                    <a:pt x="11658" y="11216"/>
                    <a:pt x="11658" y="10649"/>
                  </a:cubicBezTo>
                  <a:lnTo>
                    <a:pt x="11658" y="1733"/>
                  </a:lnTo>
                  <a:cubicBezTo>
                    <a:pt x="11815" y="1166"/>
                    <a:pt x="11343" y="694"/>
                    <a:pt x="10807" y="694"/>
                  </a:cubicBezTo>
                  <a:lnTo>
                    <a:pt x="10461" y="694"/>
                  </a:lnTo>
                  <a:lnTo>
                    <a:pt x="10461" y="347"/>
                  </a:lnTo>
                  <a:cubicBezTo>
                    <a:pt x="10461" y="158"/>
                    <a:pt x="10303" y="1"/>
                    <a:pt x="10083" y="1"/>
                  </a:cubicBezTo>
                  <a:cubicBezTo>
                    <a:pt x="9893" y="1"/>
                    <a:pt x="9736" y="158"/>
                    <a:pt x="9736" y="347"/>
                  </a:cubicBezTo>
                  <a:lnTo>
                    <a:pt x="9736" y="694"/>
                  </a:lnTo>
                  <a:lnTo>
                    <a:pt x="8350" y="694"/>
                  </a:lnTo>
                  <a:lnTo>
                    <a:pt x="8350" y="347"/>
                  </a:lnTo>
                  <a:cubicBezTo>
                    <a:pt x="8350" y="158"/>
                    <a:pt x="8192" y="1"/>
                    <a:pt x="8003" y="1"/>
                  </a:cubicBezTo>
                  <a:cubicBezTo>
                    <a:pt x="7814" y="1"/>
                    <a:pt x="7657" y="158"/>
                    <a:pt x="7657" y="347"/>
                  </a:cubicBezTo>
                  <a:lnTo>
                    <a:pt x="7657" y="694"/>
                  </a:lnTo>
                  <a:lnTo>
                    <a:pt x="6270" y="694"/>
                  </a:lnTo>
                  <a:lnTo>
                    <a:pt x="6270" y="347"/>
                  </a:lnTo>
                  <a:cubicBezTo>
                    <a:pt x="6270" y="158"/>
                    <a:pt x="6113" y="1"/>
                    <a:pt x="5924" y="1"/>
                  </a:cubicBezTo>
                  <a:cubicBezTo>
                    <a:pt x="5735" y="1"/>
                    <a:pt x="5577" y="158"/>
                    <a:pt x="5577" y="347"/>
                  </a:cubicBezTo>
                  <a:lnTo>
                    <a:pt x="5577" y="694"/>
                  </a:lnTo>
                  <a:lnTo>
                    <a:pt x="4191" y="694"/>
                  </a:lnTo>
                  <a:lnTo>
                    <a:pt x="4191" y="347"/>
                  </a:lnTo>
                  <a:cubicBezTo>
                    <a:pt x="4191" y="158"/>
                    <a:pt x="4034" y="1"/>
                    <a:pt x="3845" y="1"/>
                  </a:cubicBezTo>
                  <a:cubicBezTo>
                    <a:pt x="3624" y="1"/>
                    <a:pt x="3466" y="158"/>
                    <a:pt x="3466" y="347"/>
                  </a:cubicBezTo>
                  <a:lnTo>
                    <a:pt x="3466" y="694"/>
                  </a:lnTo>
                  <a:lnTo>
                    <a:pt x="2112" y="694"/>
                  </a:lnTo>
                  <a:lnTo>
                    <a:pt x="2112" y="347"/>
                  </a:lnTo>
                  <a:cubicBezTo>
                    <a:pt x="2112" y="158"/>
                    <a:pt x="1954" y="1"/>
                    <a:pt x="17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nvGrpSpPr>
          <p:cNvPr id="35" name="Google Shape;4655;p46">
            <a:extLst>
              <a:ext uri="{FF2B5EF4-FFF2-40B4-BE49-F238E27FC236}">
                <a16:creationId xmlns:a16="http://schemas.microsoft.com/office/drawing/2014/main" id="{EB7B809C-9801-4647-A1F9-03E555FAF648}"/>
              </a:ext>
            </a:extLst>
          </p:cNvPr>
          <p:cNvGrpSpPr/>
          <p:nvPr/>
        </p:nvGrpSpPr>
        <p:grpSpPr>
          <a:xfrm>
            <a:off x="4417997" y="2499103"/>
            <a:ext cx="304638" cy="292528"/>
            <a:chOff x="6276025" y="3812400"/>
            <a:chExt cx="416800" cy="468025"/>
          </a:xfrm>
        </p:grpSpPr>
        <p:sp>
          <p:nvSpPr>
            <p:cNvPr id="36" name="Google Shape;4656;p46">
              <a:extLst>
                <a:ext uri="{FF2B5EF4-FFF2-40B4-BE49-F238E27FC236}">
                  <a16:creationId xmlns:a16="http://schemas.microsoft.com/office/drawing/2014/main" id="{09241E6A-74F6-423E-AEA6-647F0046DB1D}"/>
                </a:ext>
              </a:extLst>
            </p:cNvPr>
            <p:cNvSpPr/>
            <p:nvPr/>
          </p:nvSpPr>
          <p:spPr>
            <a:xfrm>
              <a:off x="6276025" y="3812400"/>
              <a:ext cx="416800" cy="468025"/>
            </a:xfrm>
            <a:custGeom>
              <a:avLst/>
              <a:gdLst/>
              <a:ahLst/>
              <a:cxnLst/>
              <a:rect l="l" t="t" r="r" b="b"/>
              <a:pathLst>
                <a:path w="16672" h="18721" extrusionOk="0">
                  <a:moveTo>
                    <a:pt x="8334" y="1132"/>
                  </a:moveTo>
                  <a:cubicBezTo>
                    <a:pt x="12311" y="1132"/>
                    <a:pt x="15536" y="4354"/>
                    <a:pt x="15536" y="8334"/>
                  </a:cubicBezTo>
                  <a:lnTo>
                    <a:pt x="15536" y="8346"/>
                  </a:lnTo>
                  <a:lnTo>
                    <a:pt x="15536" y="11652"/>
                  </a:lnTo>
                  <a:cubicBezTo>
                    <a:pt x="15536" y="12332"/>
                    <a:pt x="15240" y="12981"/>
                    <a:pt x="14724" y="13425"/>
                  </a:cubicBezTo>
                  <a:lnTo>
                    <a:pt x="12849" y="15034"/>
                  </a:lnTo>
                  <a:cubicBezTo>
                    <a:pt x="12725" y="15143"/>
                    <a:pt x="12652" y="15300"/>
                    <a:pt x="12652" y="15466"/>
                  </a:cubicBezTo>
                  <a:lnTo>
                    <a:pt x="12652" y="17588"/>
                  </a:lnTo>
                  <a:lnTo>
                    <a:pt x="11197" y="17588"/>
                  </a:lnTo>
                  <a:lnTo>
                    <a:pt x="11197" y="16254"/>
                  </a:lnTo>
                  <a:cubicBezTo>
                    <a:pt x="11197" y="15943"/>
                    <a:pt x="10943" y="15689"/>
                    <a:pt x="10629" y="15689"/>
                  </a:cubicBezTo>
                  <a:cubicBezTo>
                    <a:pt x="10318" y="15689"/>
                    <a:pt x="10065" y="15943"/>
                    <a:pt x="10065" y="16254"/>
                  </a:cubicBezTo>
                  <a:lnTo>
                    <a:pt x="10065" y="17588"/>
                  </a:lnTo>
                  <a:lnTo>
                    <a:pt x="8902" y="17588"/>
                  </a:lnTo>
                  <a:lnTo>
                    <a:pt x="8902" y="16254"/>
                  </a:lnTo>
                  <a:cubicBezTo>
                    <a:pt x="8902" y="15943"/>
                    <a:pt x="8648" y="15689"/>
                    <a:pt x="8334" y="15689"/>
                  </a:cubicBezTo>
                  <a:cubicBezTo>
                    <a:pt x="8020" y="15689"/>
                    <a:pt x="7770" y="15943"/>
                    <a:pt x="7770" y="16254"/>
                  </a:cubicBezTo>
                  <a:lnTo>
                    <a:pt x="7770" y="17588"/>
                  </a:lnTo>
                  <a:lnTo>
                    <a:pt x="6604" y="17588"/>
                  </a:lnTo>
                  <a:lnTo>
                    <a:pt x="6604" y="16254"/>
                  </a:lnTo>
                  <a:cubicBezTo>
                    <a:pt x="6604" y="15943"/>
                    <a:pt x="6351" y="15689"/>
                    <a:pt x="6040" y="15689"/>
                  </a:cubicBezTo>
                  <a:cubicBezTo>
                    <a:pt x="5726" y="15689"/>
                    <a:pt x="5472" y="15943"/>
                    <a:pt x="5472" y="16254"/>
                  </a:cubicBezTo>
                  <a:lnTo>
                    <a:pt x="5472" y="17588"/>
                  </a:lnTo>
                  <a:lnTo>
                    <a:pt x="4017" y="17588"/>
                  </a:lnTo>
                  <a:lnTo>
                    <a:pt x="4017" y="15466"/>
                  </a:lnTo>
                  <a:cubicBezTo>
                    <a:pt x="4017" y="15300"/>
                    <a:pt x="3944" y="15143"/>
                    <a:pt x="3820" y="15037"/>
                  </a:cubicBezTo>
                  <a:lnTo>
                    <a:pt x="1945" y="13425"/>
                  </a:lnTo>
                  <a:cubicBezTo>
                    <a:pt x="1429" y="12981"/>
                    <a:pt x="1133" y="12335"/>
                    <a:pt x="1133" y="11652"/>
                  </a:cubicBezTo>
                  <a:lnTo>
                    <a:pt x="1133" y="8406"/>
                  </a:lnTo>
                  <a:cubicBezTo>
                    <a:pt x="1133" y="4396"/>
                    <a:pt x="4361" y="1132"/>
                    <a:pt x="8331" y="1132"/>
                  </a:cubicBezTo>
                  <a:close/>
                  <a:moveTo>
                    <a:pt x="8331" y="0"/>
                  </a:moveTo>
                  <a:cubicBezTo>
                    <a:pt x="3736" y="3"/>
                    <a:pt x="1" y="3774"/>
                    <a:pt x="1" y="8409"/>
                  </a:cubicBezTo>
                  <a:lnTo>
                    <a:pt x="1" y="11655"/>
                  </a:lnTo>
                  <a:cubicBezTo>
                    <a:pt x="1" y="12664"/>
                    <a:pt x="442" y="13627"/>
                    <a:pt x="1209" y="14285"/>
                  </a:cubicBezTo>
                  <a:lnTo>
                    <a:pt x="2884" y="15725"/>
                  </a:lnTo>
                  <a:lnTo>
                    <a:pt x="2884" y="18156"/>
                  </a:lnTo>
                  <a:cubicBezTo>
                    <a:pt x="2884" y="18467"/>
                    <a:pt x="3138" y="18721"/>
                    <a:pt x="3449" y="18721"/>
                  </a:cubicBezTo>
                  <a:lnTo>
                    <a:pt x="13220" y="18721"/>
                  </a:lnTo>
                  <a:cubicBezTo>
                    <a:pt x="13531" y="18721"/>
                    <a:pt x="13785" y="18467"/>
                    <a:pt x="13785" y="18156"/>
                  </a:cubicBezTo>
                  <a:lnTo>
                    <a:pt x="13785" y="15725"/>
                  </a:lnTo>
                  <a:lnTo>
                    <a:pt x="15463" y="14282"/>
                  </a:lnTo>
                  <a:cubicBezTo>
                    <a:pt x="16227" y="13624"/>
                    <a:pt x="16671" y="12664"/>
                    <a:pt x="16671" y="11652"/>
                  </a:cubicBezTo>
                  <a:lnTo>
                    <a:pt x="16671" y="8334"/>
                  </a:lnTo>
                  <a:lnTo>
                    <a:pt x="16671" y="8322"/>
                  </a:lnTo>
                  <a:cubicBezTo>
                    <a:pt x="16662" y="3723"/>
                    <a:pt x="12933" y="0"/>
                    <a:pt x="83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5D74"/>
                </a:solidFill>
              </a:endParaRPr>
            </a:p>
          </p:txBody>
        </p:sp>
        <p:sp>
          <p:nvSpPr>
            <p:cNvPr id="37" name="Google Shape;4657;p46">
              <a:extLst>
                <a:ext uri="{FF2B5EF4-FFF2-40B4-BE49-F238E27FC236}">
                  <a16:creationId xmlns:a16="http://schemas.microsoft.com/office/drawing/2014/main" id="{840B5528-FA00-4F11-B36C-775E42B524E6}"/>
                </a:ext>
              </a:extLst>
            </p:cNvPr>
            <p:cNvSpPr/>
            <p:nvPr/>
          </p:nvSpPr>
          <p:spPr>
            <a:xfrm>
              <a:off x="6436375" y="4078825"/>
              <a:ext cx="96025" cy="80400"/>
            </a:xfrm>
            <a:custGeom>
              <a:avLst/>
              <a:gdLst/>
              <a:ahLst/>
              <a:cxnLst/>
              <a:rect l="l" t="t" r="r" b="b"/>
              <a:pathLst>
                <a:path w="3841" h="3216" extrusionOk="0">
                  <a:moveTo>
                    <a:pt x="1922" y="1"/>
                  </a:moveTo>
                  <a:cubicBezTo>
                    <a:pt x="1736" y="1"/>
                    <a:pt x="1551" y="91"/>
                    <a:pt x="1440" y="270"/>
                  </a:cubicBezTo>
                  <a:lnTo>
                    <a:pt x="166" y="2354"/>
                  </a:lnTo>
                  <a:cubicBezTo>
                    <a:pt x="0" y="2623"/>
                    <a:pt x="85" y="2970"/>
                    <a:pt x="350" y="3133"/>
                  </a:cubicBezTo>
                  <a:cubicBezTo>
                    <a:pt x="443" y="3189"/>
                    <a:pt x="545" y="3216"/>
                    <a:pt x="646" y="3216"/>
                  </a:cubicBezTo>
                  <a:cubicBezTo>
                    <a:pt x="837" y="3216"/>
                    <a:pt x="1023" y="3120"/>
                    <a:pt x="1129" y="2946"/>
                  </a:cubicBezTo>
                  <a:lnTo>
                    <a:pt x="1923" y="1653"/>
                  </a:lnTo>
                  <a:lnTo>
                    <a:pt x="2712" y="2946"/>
                  </a:lnTo>
                  <a:cubicBezTo>
                    <a:pt x="2818" y="3120"/>
                    <a:pt x="3005" y="3216"/>
                    <a:pt x="3196" y="3216"/>
                  </a:cubicBezTo>
                  <a:cubicBezTo>
                    <a:pt x="3297" y="3216"/>
                    <a:pt x="3399" y="3189"/>
                    <a:pt x="3491" y="3133"/>
                  </a:cubicBezTo>
                  <a:cubicBezTo>
                    <a:pt x="3759" y="2970"/>
                    <a:pt x="3841" y="2623"/>
                    <a:pt x="3678" y="2354"/>
                  </a:cubicBezTo>
                  <a:lnTo>
                    <a:pt x="2407" y="270"/>
                  </a:lnTo>
                  <a:cubicBezTo>
                    <a:pt x="2295" y="91"/>
                    <a:pt x="2108" y="1"/>
                    <a:pt x="19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5D74"/>
                </a:solidFill>
              </a:endParaRPr>
            </a:p>
          </p:txBody>
        </p:sp>
        <p:sp>
          <p:nvSpPr>
            <p:cNvPr id="38" name="Google Shape;4658;p46">
              <a:extLst>
                <a:ext uri="{FF2B5EF4-FFF2-40B4-BE49-F238E27FC236}">
                  <a16:creationId xmlns:a16="http://schemas.microsoft.com/office/drawing/2014/main" id="{ABEB7488-50DD-4C53-B42A-296AD728F3F8}"/>
                </a:ext>
              </a:extLst>
            </p:cNvPr>
            <p:cNvSpPr/>
            <p:nvPr/>
          </p:nvSpPr>
          <p:spPr>
            <a:xfrm>
              <a:off x="6327450" y="3974775"/>
              <a:ext cx="125550" cy="118300"/>
            </a:xfrm>
            <a:custGeom>
              <a:avLst/>
              <a:gdLst/>
              <a:ahLst/>
              <a:cxnLst/>
              <a:rect l="l" t="t" r="r" b="b"/>
              <a:pathLst>
                <a:path w="5022" h="4732" extrusionOk="0">
                  <a:moveTo>
                    <a:pt x="2505" y="1115"/>
                  </a:moveTo>
                  <a:cubicBezTo>
                    <a:pt x="2806" y="1115"/>
                    <a:pt x="3107" y="1230"/>
                    <a:pt x="3337" y="1461"/>
                  </a:cubicBezTo>
                  <a:cubicBezTo>
                    <a:pt x="3795" y="1920"/>
                    <a:pt x="3795" y="2663"/>
                    <a:pt x="3337" y="3125"/>
                  </a:cubicBezTo>
                  <a:cubicBezTo>
                    <a:pt x="3049" y="3413"/>
                    <a:pt x="2565" y="3600"/>
                    <a:pt x="2133" y="3600"/>
                  </a:cubicBezTo>
                  <a:cubicBezTo>
                    <a:pt x="1861" y="3600"/>
                    <a:pt x="1610" y="3526"/>
                    <a:pt x="1440" y="3358"/>
                  </a:cubicBezTo>
                  <a:cubicBezTo>
                    <a:pt x="1253" y="3167"/>
                    <a:pt x="1166" y="2844"/>
                    <a:pt x="1208" y="2473"/>
                  </a:cubicBezTo>
                  <a:cubicBezTo>
                    <a:pt x="1253" y="2089"/>
                    <a:pt x="1431" y="1703"/>
                    <a:pt x="1673" y="1461"/>
                  </a:cubicBezTo>
                  <a:cubicBezTo>
                    <a:pt x="1902" y="1230"/>
                    <a:pt x="2203" y="1115"/>
                    <a:pt x="2505" y="1115"/>
                  </a:cubicBezTo>
                  <a:close/>
                  <a:moveTo>
                    <a:pt x="2486" y="0"/>
                  </a:moveTo>
                  <a:cubicBezTo>
                    <a:pt x="1903" y="0"/>
                    <a:pt x="1321" y="219"/>
                    <a:pt x="873" y="658"/>
                  </a:cubicBezTo>
                  <a:cubicBezTo>
                    <a:pt x="444" y="1084"/>
                    <a:pt x="157" y="1697"/>
                    <a:pt x="85" y="2340"/>
                  </a:cubicBezTo>
                  <a:cubicBezTo>
                    <a:pt x="0" y="3059"/>
                    <a:pt x="202" y="3717"/>
                    <a:pt x="640" y="4155"/>
                  </a:cubicBezTo>
                  <a:cubicBezTo>
                    <a:pt x="1042" y="4556"/>
                    <a:pt x="1582" y="4731"/>
                    <a:pt x="2138" y="4731"/>
                  </a:cubicBezTo>
                  <a:cubicBezTo>
                    <a:pt x="2141" y="4731"/>
                    <a:pt x="2145" y="4731"/>
                    <a:pt x="2149" y="4731"/>
                  </a:cubicBezTo>
                  <a:cubicBezTo>
                    <a:pt x="2882" y="4731"/>
                    <a:pt x="3638" y="4424"/>
                    <a:pt x="4137" y="3922"/>
                  </a:cubicBezTo>
                  <a:cubicBezTo>
                    <a:pt x="5021" y="3016"/>
                    <a:pt x="5012" y="1570"/>
                    <a:pt x="4119" y="676"/>
                  </a:cubicBezTo>
                  <a:cubicBezTo>
                    <a:pt x="3668" y="226"/>
                    <a:pt x="3077" y="0"/>
                    <a:pt x="24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5D74"/>
                </a:solidFill>
              </a:endParaRPr>
            </a:p>
          </p:txBody>
        </p:sp>
        <p:sp>
          <p:nvSpPr>
            <p:cNvPr id="39" name="Google Shape;4659;p46">
              <a:extLst>
                <a:ext uri="{FF2B5EF4-FFF2-40B4-BE49-F238E27FC236}">
                  <a16:creationId xmlns:a16="http://schemas.microsoft.com/office/drawing/2014/main" id="{1EFB9DC2-3BFB-4D7F-BEF3-6B729D40A035}"/>
                </a:ext>
              </a:extLst>
            </p:cNvPr>
            <p:cNvSpPr/>
            <p:nvPr/>
          </p:nvSpPr>
          <p:spPr>
            <a:xfrm>
              <a:off x="6515325" y="3974300"/>
              <a:ext cx="126000" cy="118775"/>
            </a:xfrm>
            <a:custGeom>
              <a:avLst/>
              <a:gdLst/>
              <a:ahLst/>
              <a:cxnLst/>
              <a:rect l="l" t="t" r="r" b="b"/>
              <a:pathLst>
                <a:path w="5040" h="4751" extrusionOk="0">
                  <a:moveTo>
                    <a:pt x="2535" y="1133"/>
                  </a:moveTo>
                  <a:cubicBezTo>
                    <a:pt x="2836" y="1133"/>
                    <a:pt x="3138" y="1248"/>
                    <a:pt x="3367" y="1477"/>
                  </a:cubicBezTo>
                  <a:cubicBezTo>
                    <a:pt x="3609" y="1722"/>
                    <a:pt x="3787" y="2108"/>
                    <a:pt x="3832" y="2492"/>
                  </a:cubicBezTo>
                  <a:cubicBezTo>
                    <a:pt x="3874" y="2860"/>
                    <a:pt x="3790" y="3183"/>
                    <a:pt x="3600" y="3374"/>
                  </a:cubicBezTo>
                  <a:cubicBezTo>
                    <a:pt x="3429" y="3544"/>
                    <a:pt x="3178" y="3618"/>
                    <a:pt x="2906" y="3618"/>
                  </a:cubicBezTo>
                  <a:cubicBezTo>
                    <a:pt x="2474" y="3618"/>
                    <a:pt x="1991" y="3430"/>
                    <a:pt x="1703" y="3141"/>
                  </a:cubicBezTo>
                  <a:cubicBezTo>
                    <a:pt x="1244" y="2682"/>
                    <a:pt x="1244" y="1936"/>
                    <a:pt x="1703" y="1477"/>
                  </a:cubicBezTo>
                  <a:cubicBezTo>
                    <a:pt x="1933" y="1248"/>
                    <a:pt x="2234" y="1133"/>
                    <a:pt x="2535" y="1133"/>
                  </a:cubicBezTo>
                  <a:close/>
                  <a:moveTo>
                    <a:pt x="2535" y="0"/>
                  </a:moveTo>
                  <a:cubicBezTo>
                    <a:pt x="1944" y="0"/>
                    <a:pt x="1353" y="226"/>
                    <a:pt x="903" y="677"/>
                  </a:cubicBezTo>
                  <a:cubicBezTo>
                    <a:pt x="0" y="1580"/>
                    <a:pt x="0" y="3041"/>
                    <a:pt x="903" y="3941"/>
                  </a:cubicBezTo>
                  <a:cubicBezTo>
                    <a:pt x="1329" y="4370"/>
                    <a:pt x="1945" y="4660"/>
                    <a:pt x="2588" y="4732"/>
                  </a:cubicBezTo>
                  <a:cubicBezTo>
                    <a:pt x="2691" y="4744"/>
                    <a:pt x="2793" y="4750"/>
                    <a:pt x="2899" y="4750"/>
                  </a:cubicBezTo>
                  <a:cubicBezTo>
                    <a:pt x="3491" y="4750"/>
                    <a:pt x="4028" y="4548"/>
                    <a:pt x="4400" y="4174"/>
                  </a:cubicBezTo>
                  <a:cubicBezTo>
                    <a:pt x="4838" y="3739"/>
                    <a:pt x="5040" y="3078"/>
                    <a:pt x="4958" y="2362"/>
                  </a:cubicBezTo>
                  <a:cubicBezTo>
                    <a:pt x="4883" y="1719"/>
                    <a:pt x="4596" y="1103"/>
                    <a:pt x="4167" y="677"/>
                  </a:cubicBezTo>
                  <a:cubicBezTo>
                    <a:pt x="3717" y="226"/>
                    <a:pt x="3126" y="0"/>
                    <a:pt x="25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5D74"/>
                </a:solidFill>
              </a:endParaRPr>
            </a:p>
          </p:txBody>
        </p:sp>
      </p:grpSp>
      <p:pic>
        <p:nvPicPr>
          <p:cNvPr id="40" name="Picture 2">
            <a:extLst>
              <a:ext uri="{FF2B5EF4-FFF2-40B4-BE49-F238E27FC236}">
                <a16:creationId xmlns:a16="http://schemas.microsoft.com/office/drawing/2014/main" id="{C0CB2BE0-935D-4954-81F6-77DA0FF015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4891" y="3374848"/>
            <a:ext cx="2063760" cy="15018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a:extLst>
              <a:ext uri="{FF2B5EF4-FFF2-40B4-BE49-F238E27FC236}">
                <a16:creationId xmlns:a16="http://schemas.microsoft.com/office/drawing/2014/main" id="{E54BBB92-D755-40E9-BB11-2FC191D9EB72}"/>
              </a:ext>
            </a:extLst>
          </p:cNvPr>
          <p:cNvPicPr>
            <a:picLocks noChangeAspect="1"/>
          </p:cNvPicPr>
          <p:nvPr/>
        </p:nvPicPr>
        <p:blipFill>
          <a:blip r:embed="rId3"/>
          <a:stretch>
            <a:fillRect/>
          </a:stretch>
        </p:blipFill>
        <p:spPr>
          <a:xfrm>
            <a:off x="119817" y="1459045"/>
            <a:ext cx="4153056" cy="1508788"/>
          </a:xfrm>
          <a:prstGeom prst="rect">
            <a:avLst/>
          </a:prstGeom>
        </p:spPr>
      </p:pic>
      <p:pic>
        <p:nvPicPr>
          <p:cNvPr id="42" name="Picture 41" descr="A screenshot of a social media post&#10;&#10;Description automatically generated">
            <a:extLst>
              <a:ext uri="{FF2B5EF4-FFF2-40B4-BE49-F238E27FC236}">
                <a16:creationId xmlns:a16="http://schemas.microsoft.com/office/drawing/2014/main" id="{9F3FAD29-119F-4349-8F48-49B3AE0F9E9E}"/>
              </a:ext>
            </a:extLst>
          </p:cNvPr>
          <p:cNvPicPr>
            <a:picLocks noChangeAspect="1"/>
          </p:cNvPicPr>
          <p:nvPr/>
        </p:nvPicPr>
        <p:blipFill rotWithShape="1">
          <a:blip r:embed="rId4"/>
          <a:srcRect l="2168" r="3154" b="4000"/>
          <a:stretch/>
        </p:blipFill>
        <p:spPr>
          <a:xfrm>
            <a:off x="61342" y="3354433"/>
            <a:ext cx="2006793" cy="1336552"/>
          </a:xfrm>
          <a:prstGeom prst="rect">
            <a:avLst/>
          </a:prstGeom>
        </p:spPr>
      </p:pic>
      <p:sp>
        <p:nvSpPr>
          <p:cNvPr id="44" name="Google Shape;407;p33">
            <a:extLst>
              <a:ext uri="{FF2B5EF4-FFF2-40B4-BE49-F238E27FC236}">
                <a16:creationId xmlns:a16="http://schemas.microsoft.com/office/drawing/2014/main" id="{7915DBAB-BEBA-44E8-8BE4-2BC0DE31038A}"/>
              </a:ext>
            </a:extLst>
          </p:cNvPr>
          <p:cNvSpPr txBox="1">
            <a:spLocks/>
          </p:cNvSpPr>
          <p:nvPr/>
        </p:nvSpPr>
        <p:spPr>
          <a:xfrm>
            <a:off x="3269013" y="719401"/>
            <a:ext cx="2643046" cy="3274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1pPr>
            <a:lvl2pPr marR="0" lvl="1"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2pPr>
            <a:lvl3pPr marR="0" lvl="2"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3pPr>
            <a:lvl4pPr marR="0" lvl="3"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4pPr>
            <a:lvl5pPr marR="0" lvl="4"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5pPr>
            <a:lvl6pPr marR="0" lvl="5"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6pPr>
            <a:lvl7pPr marR="0" lvl="6"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7pPr>
            <a:lvl8pPr marR="0" lvl="7"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8pPr>
            <a:lvl9pPr marR="0" lvl="8" algn="l" rtl="0">
              <a:lnSpc>
                <a:spcPct val="100000"/>
              </a:lnSpc>
              <a:spcBef>
                <a:spcPts val="0"/>
              </a:spcBef>
              <a:spcAft>
                <a:spcPts val="0"/>
              </a:spcAft>
              <a:buClr>
                <a:srgbClr val="466269"/>
              </a:buClr>
              <a:buSzPts val="2400"/>
              <a:buFont typeface="Oswald Regular"/>
              <a:buNone/>
              <a:defRPr sz="2400" b="0" i="0" u="none" strike="noStrike" cap="none">
                <a:solidFill>
                  <a:srgbClr val="466269"/>
                </a:solidFill>
                <a:latin typeface="Oswald Regular"/>
                <a:ea typeface="Oswald Regular"/>
                <a:cs typeface="Oswald Regular"/>
                <a:sym typeface="Oswald Regular"/>
              </a:defRPr>
            </a:lvl9pPr>
          </a:lstStyle>
          <a:p>
            <a:r>
              <a:rPr lang="en-MY" sz="1200" b="1" dirty="0">
                <a:solidFill>
                  <a:schemeClr val="accent1"/>
                </a:solidFill>
                <a:latin typeface="+mn-lt"/>
              </a:rPr>
              <a:t>NEWS IMPACT CLASSIFICATION</a:t>
            </a:r>
          </a:p>
        </p:txBody>
      </p:sp>
    </p:spTree>
    <p:extLst>
      <p:ext uri="{BB962C8B-B14F-4D97-AF65-F5344CB8AC3E}">
        <p14:creationId xmlns:p14="http://schemas.microsoft.com/office/powerpoint/2010/main" val="3211794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375756" y="123478"/>
            <a:ext cx="4392488" cy="576064"/>
          </a:xfrm>
        </p:spPr>
        <p:txBody>
          <a:bodyPr/>
          <a:lstStyle/>
          <a:p>
            <a:r>
              <a:rPr lang="en-US" altLang="ko-KR" b="1" dirty="0"/>
              <a:t>Predictive Analysis</a:t>
            </a:r>
            <a:endParaRPr lang="ko-KR" altLang="en-US" b="1" dirty="0"/>
          </a:p>
        </p:txBody>
      </p:sp>
      <p:sp>
        <p:nvSpPr>
          <p:cNvPr id="7" name="Oval 6"/>
          <p:cNvSpPr/>
          <p:nvPr/>
        </p:nvSpPr>
        <p:spPr>
          <a:xfrm>
            <a:off x="4405294" y="1419622"/>
            <a:ext cx="1448036" cy="1008112"/>
          </a:xfrm>
          <a:prstGeom prst="ellipse">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 Variable</a:t>
            </a:r>
          </a:p>
        </p:txBody>
      </p:sp>
      <p:sp>
        <p:nvSpPr>
          <p:cNvPr id="12" name="TextBox 11"/>
          <p:cNvSpPr txBox="1"/>
          <p:nvPr/>
        </p:nvSpPr>
        <p:spPr>
          <a:xfrm>
            <a:off x="1543052" y="2562918"/>
            <a:ext cx="2254112" cy="584775"/>
          </a:xfrm>
          <a:prstGeom prst="rect">
            <a:avLst/>
          </a:prstGeom>
          <a:noFill/>
        </p:spPr>
        <p:txBody>
          <a:bodyPr wrap="square" rtlCol="0">
            <a:spAutoFit/>
          </a:bodyPr>
          <a:lstStyle/>
          <a:p>
            <a:pPr algn="ctr"/>
            <a:r>
              <a:rPr lang="en-US" altLang="ko-KR" sz="1600" b="1" dirty="0">
                <a:solidFill>
                  <a:schemeClr val="bg1"/>
                </a:solidFill>
                <a:cs typeface="Arial" pitchFamily="34" charset="0"/>
              </a:rPr>
              <a:t>3 Month of US Weather Data</a:t>
            </a:r>
            <a:endParaRPr lang="ko-KR" altLang="en-US" sz="1600" b="1" dirty="0">
              <a:solidFill>
                <a:schemeClr val="bg1"/>
              </a:solidFill>
              <a:cs typeface="Arial" pitchFamily="34" charset="0"/>
            </a:endParaRPr>
          </a:p>
        </p:txBody>
      </p:sp>
      <p:sp>
        <p:nvSpPr>
          <p:cNvPr id="15" name="TextBox 14"/>
          <p:cNvSpPr txBox="1"/>
          <p:nvPr/>
        </p:nvSpPr>
        <p:spPr>
          <a:xfrm>
            <a:off x="4002256" y="2562918"/>
            <a:ext cx="2254112" cy="830997"/>
          </a:xfrm>
          <a:prstGeom prst="rect">
            <a:avLst/>
          </a:prstGeom>
          <a:noFill/>
        </p:spPr>
        <p:txBody>
          <a:bodyPr wrap="square" rtlCol="0">
            <a:spAutoFit/>
          </a:bodyPr>
          <a:lstStyle/>
          <a:p>
            <a:pPr algn="ctr"/>
            <a:r>
              <a:rPr lang="en-US" altLang="ko-KR" sz="1600" b="1" dirty="0">
                <a:solidFill>
                  <a:schemeClr val="bg1"/>
                </a:solidFill>
                <a:cs typeface="Arial" pitchFamily="34" charset="0"/>
              </a:rPr>
              <a:t>Weather Forecasting of Next Day </a:t>
            </a:r>
          </a:p>
          <a:p>
            <a:pPr algn="ctr"/>
            <a:r>
              <a:rPr lang="en-US" altLang="ko-KR" sz="1600" b="1" dirty="0">
                <a:solidFill>
                  <a:schemeClr val="bg1"/>
                </a:solidFill>
                <a:cs typeface="Arial" pitchFamily="34" charset="0"/>
              </a:rPr>
              <a:t>( Rainy / Sunny)</a:t>
            </a:r>
            <a:endParaRPr lang="ko-KR" altLang="en-US" sz="1600" b="1" dirty="0">
              <a:solidFill>
                <a:schemeClr val="bg1"/>
              </a:solidFill>
              <a:cs typeface="Arial" pitchFamily="34" charset="0"/>
            </a:endParaRPr>
          </a:p>
        </p:txBody>
      </p:sp>
      <p:sp>
        <p:nvSpPr>
          <p:cNvPr id="18" name="TextBox 17"/>
          <p:cNvSpPr txBox="1"/>
          <p:nvPr/>
        </p:nvSpPr>
        <p:spPr>
          <a:xfrm>
            <a:off x="6461460" y="2562918"/>
            <a:ext cx="2254112" cy="830997"/>
          </a:xfrm>
          <a:prstGeom prst="rect">
            <a:avLst/>
          </a:prstGeom>
          <a:noFill/>
        </p:spPr>
        <p:txBody>
          <a:bodyPr wrap="square" rtlCol="0">
            <a:spAutoFit/>
          </a:bodyPr>
          <a:lstStyle/>
          <a:p>
            <a:pPr algn="ctr"/>
            <a:r>
              <a:rPr lang="en-US" altLang="ko-KR" sz="1600" b="1" dirty="0">
                <a:solidFill>
                  <a:schemeClr val="bg1"/>
                </a:solidFill>
                <a:cs typeface="Arial" pitchFamily="34" charset="0"/>
              </a:rPr>
              <a:t>Humidity, Pressure, Cloud Amount and etc.</a:t>
            </a:r>
            <a:endParaRPr lang="ko-KR" altLang="en-US" sz="1600" b="1" dirty="0">
              <a:solidFill>
                <a:schemeClr val="bg1"/>
              </a:solidFill>
              <a:cs typeface="Arial" pitchFamily="34" charset="0"/>
            </a:endParaRPr>
          </a:p>
        </p:txBody>
      </p:sp>
      <p:sp>
        <p:nvSpPr>
          <p:cNvPr id="32" name="Oval 31">
            <a:extLst>
              <a:ext uri="{FF2B5EF4-FFF2-40B4-BE49-F238E27FC236}">
                <a16:creationId xmlns:a16="http://schemas.microsoft.com/office/drawing/2014/main" id="{73215EFC-26F9-401E-B493-0BB87ABD51A0}"/>
              </a:ext>
            </a:extLst>
          </p:cNvPr>
          <p:cNvSpPr/>
          <p:nvPr/>
        </p:nvSpPr>
        <p:spPr>
          <a:xfrm>
            <a:off x="1946090" y="1419622"/>
            <a:ext cx="1448036" cy="1008112"/>
          </a:xfrm>
          <a:prstGeom prst="ellipse">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33" name="Oval 32">
            <a:extLst>
              <a:ext uri="{FF2B5EF4-FFF2-40B4-BE49-F238E27FC236}">
                <a16:creationId xmlns:a16="http://schemas.microsoft.com/office/drawing/2014/main" id="{47384E94-F99A-4D5E-85B0-2B37FDCD539C}"/>
              </a:ext>
            </a:extLst>
          </p:cNvPr>
          <p:cNvSpPr/>
          <p:nvPr/>
        </p:nvSpPr>
        <p:spPr>
          <a:xfrm>
            <a:off x="6864498" y="1417985"/>
            <a:ext cx="1448036" cy="1008112"/>
          </a:xfrm>
          <a:prstGeom prst="ellipse">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Variable</a:t>
            </a:r>
          </a:p>
        </p:txBody>
      </p:sp>
    </p:spTree>
    <p:extLst>
      <p:ext uri="{BB962C8B-B14F-4D97-AF65-F5344CB8AC3E}">
        <p14:creationId xmlns:p14="http://schemas.microsoft.com/office/powerpoint/2010/main" val="1015111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txBox="1">
            <a:spLocks/>
          </p:cNvSpPr>
          <p:nvPr/>
        </p:nvSpPr>
        <p:spPr>
          <a:xfrm>
            <a:off x="2303748" y="195486"/>
            <a:ext cx="4536504" cy="648072"/>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3600" b="1" dirty="0">
                <a:solidFill>
                  <a:schemeClr val="accent3"/>
                </a:solidFill>
                <a:latin typeface="+mj-lt"/>
                <a:cs typeface="Arial" pitchFamily="34" charset="0"/>
              </a:rPr>
              <a:t>Predictive Analysis</a:t>
            </a:r>
          </a:p>
        </p:txBody>
      </p:sp>
      <p:pic>
        <p:nvPicPr>
          <p:cNvPr id="4" name="Picture 3">
            <a:extLst>
              <a:ext uri="{FF2B5EF4-FFF2-40B4-BE49-F238E27FC236}">
                <a16:creationId xmlns:a16="http://schemas.microsoft.com/office/drawing/2014/main" id="{E199B146-73ED-4EC8-964E-FDB65825D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945" y="987574"/>
            <a:ext cx="7270110" cy="2592287"/>
          </a:xfrm>
          <a:prstGeom prst="rect">
            <a:avLst/>
          </a:prstGeom>
        </p:spPr>
      </p:pic>
      <p:sp>
        <p:nvSpPr>
          <p:cNvPr id="5" name="Google Shape;394;p33">
            <a:extLst>
              <a:ext uri="{FF2B5EF4-FFF2-40B4-BE49-F238E27FC236}">
                <a16:creationId xmlns:a16="http://schemas.microsoft.com/office/drawing/2014/main" id="{2D5DC08B-8151-4C1F-94B7-2D867FF6B15A}"/>
              </a:ext>
            </a:extLst>
          </p:cNvPr>
          <p:cNvSpPr txBox="1">
            <a:spLocks/>
          </p:cNvSpPr>
          <p:nvPr/>
        </p:nvSpPr>
        <p:spPr>
          <a:xfrm>
            <a:off x="107504" y="3795886"/>
            <a:ext cx="4104456" cy="8727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1pPr>
            <a:lvl2pPr marL="914400" marR="0" lvl="1"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2pPr>
            <a:lvl3pPr marL="1371600" marR="0" lvl="2"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3pPr>
            <a:lvl4pPr marL="1828800" marR="0" lvl="3"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4pPr>
            <a:lvl5pPr marL="2286000" marR="0" lvl="4"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5pPr>
            <a:lvl6pPr marL="2743200" marR="0" lvl="5"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6pPr>
            <a:lvl7pPr marL="3200400" marR="0" lvl="6"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7pPr>
            <a:lvl8pPr marL="3657600" marR="0" lvl="7"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8pPr>
            <a:lvl9pPr marL="4114800" marR="0" lvl="8" indent="-304800" algn="l" rtl="0">
              <a:lnSpc>
                <a:spcPct val="115000"/>
              </a:lnSpc>
              <a:spcBef>
                <a:spcPts val="1600"/>
              </a:spcBef>
              <a:spcAft>
                <a:spcPts val="160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9pPr>
          </a:lstStyle>
          <a:p>
            <a:pPr marL="171450" indent="-171450" algn="just">
              <a:lnSpc>
                <a:spcPct val="100000"/>
              </a:lnSpc>
              <a:spcAft>
                <a:spcPts val="800"/>
              </a:spcAft>
            </a:pPr>
            <a:r>
              <a:rPr lang="en-US" b="1" dirty="0">
                <a:solidFill>
                  <a:srgbClr val="466269"/>
                </a:solidFill>
              </a:rPr>
              <a:t>Target Variable: </a:t>
            </a:r>
            <a:r>
              <a:rPr lang="en-US" dirty="0">
                <a:solidFill>
                  <a:srgbClr val="466269"/>
                </a:solidFill>
              </a:rPr>
              <a:t>Weather (Rainy/Sunny)</a:t>
            </a:r>
          </a:p>
          <a:p>
            <a:pPr marL="171450" indent="-171450" algn="just">
              <a:lnSpc>
                <a:spcPct val="100000"/>
              </a:lnSpc>
              <a:spcAft>
                <a:spcPts val="800"/>
              </a:spcAft>
            </a:pPr>
            <a:r>
              <a:rPr lang="en-US" b="1" dirty="0">
                <a:solidFill>
                  <a:srgbClr val="466269"/>
                </a:solidFill>
              </a:rPr>
              <a:t>Input Variables: </a:t>
            </a:r>
            <a:r>
              <a:rPr lang="en-US" dirty="0">
                <a:solidFill>
                  <a:srgbClr val="466269"/>
                </a:solidFill>
              </a:rPr>
              <a:t>Wind speed &amp; direction, temperature, humidity, pressure, cloud amount, precipitation amount</a:t>
            </a:r>
          </a:p>
        </p:txBody>
      </p:sp>
      <p:sp>
        <p:nvSpPr>
          <p:cNvPr id="6" name="Google Shape;394;p33">
            <a:extLst>
              <a:ext uri="{FF2B5EF4-FFF2-40B4-BE49-F238E27FC236}">
                <a16:creationId xmlns:a16="http://schemas.microsoft.com/office/drawing/2014/main" id="{DDAEADE3-60EC-41C1-B524-A5D4419B12F8}"/>
              </a:ext>
            </a:extLst>
          </p:cNvPr>
          <p:cNvSpPr txBox="1">
            <a:spLocks/>
          </p:cNvSpPr>
          <p:nvPr/>
        </p:nvSpPr>
        <p:spPr>
          <a:xfrm>
            <a:off x="4211960" y="3741783"/>
            <a:ext cx="4464496" cy="9809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1pPr>
            <a:lvl2pPr marL="914400" marR="0" lvl="1"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2pPr>
            <a:lvl3pPr marL="1371600" marR="0" lvl="2"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3pPr>
            <a:lvl4pPr marL="1828800" marR="0" lvl="3"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4pPr>
            <a:lvl5pPr marL="2286000" marR="0" lvl="4"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5pPr>
            <a:lvl6pPr marL="2743200" marR="0" lvl="5"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6pPr>
            <a:lvl7pPr marL="3200400" marR="0" lvl="6"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7pPr>
            <a:lvl8pPr marL="3657600" marR="0" lvl="7"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8pPr>
            <a:lvl9pPr marL="4114800" marR="0" lvl="8" indent="-304800" algn="l" rtl="0">
              <a:lnSpc>
                <a:spcPct val="115000"/>
              </a:lnSpc>
              <a:spcBef>
                <a:spcPts val="1600"/>
              </a:spcBef>
              <a:spcAft>
                <a:spcPts val="160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9pPr>
          </a:lstStyle>
          <a:p>
            <a:pPr marL="171450" indent="-171450">
              <a:lnSpc>
                <a:spcPct val="100000"/>
              </a:lnSpc>
              <a:spcAft>
                <a:spcPts val="1200"/>
              </a:spcAft>
            </a:pPr>
            <a:r>
              <a:rPr lang="en-US" b="1" dirty="0">
                <a:solidFill>
                  <a:srgbClr val="466269"/>
                </a:solidFill>
              </a:rPr>
              <a:t> Dataset is partitioned into: </a:t>
            </a:r>
            <a:r>
              <a:rPr lang="en-US" dirty="0">
                <a:solidFill>
                  <a:srgbClr val="466269"/>
                </a:solidFill>
              </a:rPr>
              <a:t>40% training set, 30% validate set, 30% test set</a:t>
            </a:r>
          </a:p>
          <a:p>
            <a:pPr marL="171450" indent="-171450">
              <a:lnSpc>
                <a:spcPct val="100000"/>
              </a:lnSpc>
              <a:spcAft>
                <a:spcPts val="1200"/>
              </a:spcAft>
            </a:pPr>
            <a:r>
              <a:rPr lang="en-US" b="1" dirty="0">
                <a:solidFill>
                  <a:srgbClr val="466269"/>
                </a:solidFill>
              </a:rPr>
              <a:t>3 Classification models are employed: </a:t>
            </a:r>
            <a:r>
              <a:rPr lang="en-US" dirty="0">
                <a:solidFill>
                  <a:srgbClr val="466269"/>
                </a:solidFill>
              </a:rPr>
              <a:t>Logistic Regression, Decision Tree, Artificial Neural Network</a:t>
            </a:r>
          </a:p>
        </p:txBody>
      </p:sp>
    </p:spTree>
    <p:extLst>
      <p:ext uri="{BB962C8B-B14F-4D97-AF65-F5344CB8AC3E}">
        <p14:creationId xmlns:p14="http://schemas.microsoft.com/office/powerpoint/2010/main" val="854937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txBox="1">
            <a:spLocks/>
          </p:cNvSpPr>
          <p:nvPr/>
        </p:nvSpPr>
        <p:spPr>
          <a:xfrm>
            <a:off x="1565666" y="195486"/>
            <a:ext cx="6012668" cy="648072"/>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3600" b="1" dirty="0">
                <a:solidFill>
                  <a:schemeClr val="accent3"/>
                </a:solidFill>
                <a:latin typeface="+mj-lt"/>
                <a:cs typeface="Arial" pitchFamily="34" charset="0"/>
              </a:rPr>
              <a:t>Predictive Analysis Chart</a:t>
            </a:r>
          </a:p>
        </p:txBody>
      </p:sp>
      <p:pic>
        <p:nvPicPr>
          <p:cNvPr id="4" name="Picture 3">
            <a:extLst>
              <a:ext uri="{FF2B5EF4-FFF2-40B4-BE49-F238E27FC236}">
                <a16:creationId xmlns:a16="http://schemas.microsoft.com/office/drawing/2014/main" id="{03425C73-7C10-4423-9334-4C28DA5BD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848" y="849996"/>
            <a:ext cx="7308304" cy="4098018"/>
          </a:xfrm>
          <a:prstGeom prst="rect">
            <a:avLst/>
          </a:prstGeom>
        </p:spPr>
      </p:pic>
    </p:spTree>
    <p:extLst>
      <p:ext uri="{BB962C8B-B14F-4D97-AF65-F5344CB8AC3E}">
        <p14:creationId xmlns:p14="http://schemas.microsoft.com/office/powerpoint/2010/main" val="21769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051720" y="267494"/>
            <a:ext cx="709228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endParaRPr lang="en-US" sz="3600" dirty="0">
              <a:solidFill>
                <a:schemeClr val="bg1"/>
              </a:solidFill>
              <a:cs typeface="Arial" pitchFamily="34" charset="0"/>
            </a:endParaRPr>
          </a:p>
        </p:txBody>
      </p:sp>
      <p:sp>
        <p:nvSpPr>
          <p:cNvPr id="5" name="Oval 4"/>
          <p:cNvSpPr/>
          <p:nvPr/>
        </p:nvSpPr>
        <p:spPr>
          <a:xfrm>
            <a:off x="1575998" y="1141370"/>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01</a:t>
            </a:r>
          </a:p>
        </p:txBody>
      </p:sp>
      <p:sp>
        <p:nvSpPr>
          <p:cNvPr id="6" name="Oval 5"/>
          <p:cNvSpPr/>
          <p:nvPr/>
        </p:nvSpPr>
        <p:spPr>
          <a:xfrm>
            <a:off x="1575998" y="2073597"/>
            <a:ext cx="793940" cy="793940"/>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02</a:t>
            </a:r>
          </a:p>
        </p:txBody>
      </p:sp>
      <p:sp>
        <p:nvSpPr>
          <p:cNvPr id="7" name="Oval 6"/>
          <p:cNvSpPr/>
          <p:nvPr/>
        </p:nvSpPr>
        <p:spPr>
          <a:xfrm>
            <a:off x="1575998" y="3005824"/>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03</a:t>
            </a:r>
          </a:p>
        </p:txBody>
      </p:sp>
      <p:sp>
        <p:nvSpPr>
          <p:cNvPr id="8" name="Oval 7"/>
          <p:cNvSpPr/>
          <p:nvPr/>
        </p:nvSpPr>
        <p:spPr>
          <a:xfrm>
            <a:off x="1575998" y="3938050"/>
            <a:ext cx="793940" cy="793940"/>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04</a:t>
            </a:r>
            <a:endParaRPr lang="en-US" dirty="0"/>
          </a:p>
        </p:txBody>
      </p:sp>
      <p:sp>
        <p:nvSpPr>
          <p:cNvPr id="10" name="TextBox 9"/>
          <p:cNvSpPr txBox="1"/>
          <p:nvPr/>
        </p:nvSpPr>
        <p:spPr>
          <a:xfrm>
            <a:off x="2533536" y="1338285"/>
            <a:ext cx="5820187" cy="400110"/>
          </a:xfrm>
          <a:prstGeom prst="rect">
            <a:avLst/>
          </a:prstGeom>
          <a:noFill/>
          <a:ln>
            <a:noFill/>
          </a:ln>
        </p:spPr>
        <p:txBody>
          <a:bodyPr wrap="square" rtlCol="0">
            <a:spAutoFit/>
          </a:bodyPr>
          <a:lstStyle/>
          <a:p>
            <a:r>
              <a:rPr lang="en-US" altLang="ko-KR" sz="2000" b="1" dirty="0">
                <a:solidFill>
                  <a:schemeClr val="bg1"/>
                </a:solidFill>
                <a:cs typeface="Arial" pitchFamily="34" charset="0"/>
              </a:rPr>
              <a:t>OBJECTIVE</a:t>
            </a:r>
          </a:p>
        </p:txBody>
      </p:sp>
      <p:sp>
        <p:nvSpPr>
          <p:cNvPr id="13" name="TextBox 12"/>
          <p:cNvSpPr txBox="1"/>
          <p:nvPr/>
        </p:nvSpPr>
        <p:spPr>
          <a:xfrm>
            <a:off x="2533537" y="2270512"/>
            <a:ext cx="5820186" cy="400110"/>
          </a:xfrm>
          <a:prstGeom prst="rect">
            <a:avLst/>
          </a:prstGeom>
          <a:noFill/>
          <a:ln>
            <a:noFill/>
          </a:ln>
        </p:spPr>
        <p:txBody>
          <a:bodyPr wrap="square" rtlCol="0">
            <a:spAutoFit/>
          </a:bodyPr>
          <a:lstStyle/>
          <a:p>
            <a:r>
              <a:rPr lang="en-US" altLang="ko-KR" sz="2000" b="1" dirty="0">
                <a:solidFill>
                  <a:schemeClr val="bg1"/>
                </a:solidFill>
                <a:cs typeface="Arial" pitchFamily="34" charset="0"/>
              </a:rPr>
              <a:t>PROCESS WORKFLOW</a:t>
            </a:r>
          </a:p>
        </p:txBody>
      </p:sp>
      <p:sp>
        <p:nvSpPr>
          <p:cNvPr id="16" name="TextBox 15"/>
          <p:cNvSpPr txBox="1"/>
          <p:nvPr/>
        </p:nvSpPr>
        <p:spPr>
          <a:xfrm>
            <a:off x="2533534" y="3202739"/>
            <a:ext cx="5820187" cy="400110"/>
          </a:xfrm>
          <a:prstGeom prst="rect">
            <a:avLst/>
          </a:prstGeom>
          <a:noFill/>
          <a:ln>
            <a:noFill/>
          </a:ln>
        </p:spPr>
        <p:txBody>
          <a:bodyPr wrap="square" rtlCol="0">
            <a:spAutoFit/>
          </a:bodyPr>
          <a:lstStyle/>
          <a:p>
            <a:r>
              <a:rPr lang="en-US" altLang="ko-KR" sz="2000" b="1" dirty="0">
                <a:solidFill>
                  <a:schemeClr val="bg1"/>
                </a:solidFill>
                <a:cs typeface="Arial" pitchFamily="34" charset="0"/>
              </a:rPr>
              <a:t>RECOMMENDATION</a:t>
            </a:r>
          </a:p>
        </p:txBody>
      </p:sp>
      <p:sp>
        <p:nvSpPr>
          <p:cNvPr id="19" name="TextBox 18"/>
          <p:cNvSpPr txBox="1"/>
          <p:nvPr/>
        </p:nvSpPr>
        <p:spPr>
          <a:xfrm>
            <a:off x="2533535" y="4134966"/>
            <a:ext cx="5820187" cy="400110"/>
          </a:xfrm>
          <a:prstGeom prst="rect">
            <a:avLst/>
          </a:prstGeom>
          <a:noFill/>
          <a:ln>
            <a:noFill/>
          </a:ln>
        </p:spPr>
        <p:txBody>
          <a:bodyPr wrap="square" rtlCol="0">
            <a:spAutoFit/>
          </a:bodyPr>
          <a:lstStyle/>
          <a:p>
            <a:r>
              <a:rPr lang="en-US" altLang="ko-KR" sz="2000" b="1" dirty="0">
                <a:solidFill>
                  <a:schemeClr val="bg1"/>
                </a:solidFill>
                <a:cs typeface="Arial" pitchFamily="34" charset="0"/>
              </a:rPr>
              <a:t>CONCLUSION</a:t>
            </a:r>
          </a:p>
        </p:txBody>
      </p:sp>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 Placeholder 1"/>
          <p:cNvSpPr txBox="1">
            <a:spLocks/>
          </p:cNvSpPr>
          <p:nvPr/>
        </p:nvSpPr>
        <p:spPr>
          <a:xfrm>
            <a:off x="628649" y="218317"/>
            <a:ext cx="7886699" cy="699516"/>
          </a:xfrm>
          <a:prstGeom prst="rect">
            <a:avLst/>
          </a:prstGeom>
        </p:spPr>
        <p:txBody>
          <a:bodyPr vert="horz" lIns="91440" tIns="45720" rIns="91440" bIns="45720" rtlCol="0" anchor="b">
            <a:norm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ctr" latinLnBrk="0">
              <a:lnSpc>
                <a:spcPct val="90000"/>
              </a:lnSpc>
              <a:spcBef>
                <a:spcPct val="0"/>
              </a:spcBef>
              <a:spcAft>
                <a:spcPts val="600"/>
              </a:spcAft>
            </a:pPr>
            <a:r>
              <a:rPr lang="en-US" altLang="ko-KR" sz="3600" b="1" kern="1200" dirty="0">
                <a:solidFill>
                  <a:schemeClr val="accent1"/>
                </a:solidFill>
                <a:latin typeface="+mj-lt"/>
                <a:ea typeface="+mj-ea"/>
                <a:cs typeface="+mj-cs"/>
              </a:rPr>
              <a:t>Predictive Analysis ROC Chart</a:t>
            </a:r>
          </a:p>
        </p:txBody>
      </p:sp>
      <p:pic>
        <p:nvPicPr>
          <p:cNvPr id="4" name="Picture 3">
            <a:extLst>
              <a:ext uri="{FF2B5EF4-FFF2-40B4-BE49-F238E27FC236}">
                <a16:creationId xmlns:a16="http://schemas.microsoft.com/office/drawing/2014/main" id="{2C29C891-0860-474E-8D23-7DDC3B687B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7810" y="1027379"/>
            <a:ext cx="5947428" cy="2765566"/>
          </a:xfrm>
          <a:prstGeom prst="rect">
            <a:avLst/>
          </a:prstGeom>
        </p:spPr>
      </p:pic>
      <p:sp>
        <p:nvSpPr>
          <p:cNvPr id="6" name="TextBox 5">
            <a:extLst>
              <a:ext uri="{FF2B5EF4-FFF2-40B4-BE49-F238E27FC236}">
                <a16:creationId xmlns:a16="http://schemas.microsoft.com/office/drawing/2014/main" id="{C5DFCFE9-991A-4DE4-9012-D52B1F430422}"/>
              </a:ext>
            </a:extLst>
          </p:cNvPr>
          <p:cNvSpPr txBox="1"/>
          <p:nvPr/>
        </p:nvSpPr>
        <p:spPr>
          <a:xfrm>
            <a:off x="1101456" y="1569786"/>
            <a:ext cx="504056" cy="246221"/>
          </a:xfrm>
          <a:prstGeom prst="rect">
            <a:avLst/>
          </a:prstGeom>
          <a:noFill/>
          <a:ln>
            <a:solidFill>
              <a:srgbClr val="1A746D"/>
            </a:solidFill>
          </a:ln>
        </p:spPr>
        <p:txBody>
          <a:bodyPr wrap="square" rtlCol="0">
            <a:spAutoFit/>
          </a:bodyPr>
          <a:lstStyle/>
          <a:p>
            <a:pPr algn="ctr"/>
            <a:r>
              <a:rPr lang="en-US" sz="1000" b="1" dirty="0">
                <a:solidFill>
                  <a:srgbClr val="1A746D"/>
                </a:solidFill>
              </a:rPr>
              <a:t>ANN</a:t>
            </a:r>
            <a:endParaRPr lang="en-MY" sz="1000" b="1" dirty="0">
              <a:solidFill>
                <a:srgbClr val="1A746D"/>
              </a:solidFill>
            </a:endParaRPr>
          </a:p>
        </p:txBody>
      </p:sp>
      <p:sp>
        <p:nvSpPr>
          <p:cNvPr id="8" name="TextBox 7">
            <a:extLst>
              <a:ext uri="{FF2B5EF4-FFF2-40B4-BE49-F238E27FC236}">
                <a16:creationId xmlns:a16="http://schemas.microsoft.com/office/drawing/2014/main" id="{A79DA878-0C76-48E6-AB58-41F1B02D667C}"/>
              </a:ext>
            </a:extLst>
          </p:cNvPr>
          <p:cNvSpPr txBox="1"/>
          <p:nvPr/>
        </p:nvSpPr>
        <p:spPr>
          <a:xfrm>
            <a:off x="1199991" y="2000872"/>
            <a:ext cx="389073" cy="246221"/>
          </a:xfrm>
          <a:prstGeom prst="rect">
            <a:avLst/>
          </a:prstGeom>
          <a:noFill/>
          <a:ln>
            <a:solidFill>
              <a:srgbClr val="C45663"/>
            </a:solidFill>
          </a:ln>
        </p:spPr>
        <p:txBody>
          <a:bodyPr wrap="square" rtlCol="0">
            <a:spAutoFit/>
          </a:bodyPr>
          <a:lstStyle/>
          <a:p>
            <a:pPr algn="ctr"/>
            <a:r>
              <a:rPr lang="en-US" sz="1000" b="1" dirty="0">
                <a:solidFill>
                  <a:srgbClr val="C45663"/>
                </a:solidFill>
              </a:rPr>
              <a:t>LR</a:t>
            </a:r>
            <a:endParaRPr lang="en-MY" sz="1000" b="1" dirty="0">
              <a:solidFill>
                <a:srgbClr val="C45663"/>
              </a:solidFill>
            </a:endParaRPr>
          </a:p>
        </p:txBody>
      </p:sp>
      <p:sp>
        <p:nvSpPr>
          <p:cNvPr id="9" name="TextBox 8">
            <a:extLst>
              <a:ext uri="{FF2B5EF4-FFF2-40B4-BE49-F238E27FC236}">
                <a16:creationId xmlns:a16="http://schemas.microsoft.com/office/drawing/2014/main" id="{52559F1B-8DCF-478D-91DC-BD0066AA6C8A}"/>
              </a:ext>
            </a:extLst>
          </p:cNvPr>
          <p:cNvSpPr txBox="1"/>
          <p:nvPr/>
        </p:nvSpPr>
        <p:spPr>
          <a:xfrm>
            <a:off x="1219517" y="2410162"/>
            <a:ext cx="369547" cy="246221"/>
          </a:xfrm>
          <a:prstGeom prst="rect">
            <a:avLst/>
          </a:prstGeom>
          <a:noFill/>
          <a:ln>
            <a:solidFill>
              <a:srgbClr val="817EE3"/>
            </a:solidFill>
          </a:ln>
        </p:spPr>
        <p:txBody>
          <a:bodyPr wrap="square" rtlCol="0">
            <a:spAutoFit/>
          </a:bodyPr>
          <a:lstStyle/>
          <a:p>
            <a:pPr algn="ctr"/>
            <a:r>
              <a:rPr lang="en-US" sz="1000" b="1" dirty="0">
                <a:solidFill>
                  <a:srgbClr val="817EE3"/>
                </a:solidFill>
              </a:rPr>
              <a:t>DT</a:t>
            </a:r>
            <a:endParaRPr lang="en-MY" sz="1000" b="1" dirty="0">
              <a:solidFill>
                <a:srgbClr val="817EE3"/>
              </a:solidFill>
            </a:endParaRPr>
          </a:p>
        </p:txBody>
      </p:sp>
      <p:cxnSp>
        <p:nvCxnSpPr>
          <p:cNvPr id="11" name="Straight Arrow Connector 10">
            <a:extLst>
              <a:ext uri="{FF2B5EF4-FFF2-40B4-BE49-F238E27FC236}">
                <a16:creationId xmlns:a16="http://schemas.microsoft.com/office/drawing/2014/main" id="{E25522C0-1E44-4807-818C-F560A3A0C035}"/>
              </a:ext>
            </a:extLst>
          </p:cNvPr>
          <p:cNvCxnSpPr>
            <a:cxnSpLocks/>
          </p:cNvCxnSpPr>
          <p:nvPr/>
        </p:nvCxnSpPr>
        <p:spPr>
          <a:xfrm flipV="1">
            <a:off x="1605168" y="1588192"/>
            <a:ext cx="446552" cy="139956"/>
          </a:xfrm>
          <a:prstGeom prst="straightConnector1">
            <a:avLst/>
          </a:prstGeom>
          <a:ln>
            <a:solidFill>
              <a:srgbClr val="1A746D"/>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6ED6B22-6FFB-434D-A83B-657617801420}"/>
              </a:ext>
            </a:extLst>
          </p:cNvPr>
          <p:cNvCxnSpPr>
            <a:cxnSpLocks/>
          </p:cNvCxnSpPr>
          <p:nvPr/>
        </p:nvCxnSpPr>
        <p:spPr>
          <a:xfrm flipV="1">
            <a:off x="1593914" y="2043137"/>
            <a:ext cx="385798" cy="44785"/>
          </a:xfrm>
          <a:prstGeom prst="straightConnector1">
            <a:avLst/>
          </a:prstGeom>
          <a:ln>
            <a:solidFill>
              <a:srgbClr val="C4566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F633422-1497-4576-80EC-143D4A7B6B2F}"/>
              </a:ext>
            </a:extLst>
          </p:cNvPr>
          <p:cNvCxnSpPr>
            <a:cxnSpLocks/>
          </p:cNvCxnSpPr>
          <p:nvPr/>
        </p:nvCxnSpPr>
        <p:spPr>
          <a:xfrm flipV="1">
            <a:off x="1601658" y="2437725"/>
            <a:ext cx="525444" cy="104357"/>
          </a:xfrm>
          <a:prstGeom prst="straightConnector1">
            <a:avLst/>
          </a:prstGeom>
          <a:ln>
            <a:solidFill>
              <a:srgbClr val="817EE3"/>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544F1F4-DDE3-4EE2-B4EA-F33D6431AA11}"/>
              </a:ext>
            </a:extLst>
          </p:cNvPr>
          <p:cNvSpPr txBox="1"/>
          <p:nvPr/>
        </p:nvSpPr>
        <p:spPr>
          <a:xfrm>
            <a:off x="2771800" y="2903531"/>
            <a:ext cx="720080" cy="246221"/>
          </a:xfrm>
          <a:prstGeom prst="rect">
            <a:avLst/>
          </a:prstGeom>
          <a:noFill/>
          <a:ln>
            <a:solidFill>
              <a:srgbClr val="856D50"/>
            </a:solidFill>
          </a:ln>
        </p:spPr>
        <p:txBody>
          <a:bodyPr wrap="square" rtlCol="0">
            <a:spAutoFit/>
          </a:bodyPr>
          <a:lstStyle/>
          <a:p>
            <a:pPr algn="ctr"/>
            <a:r>
              <a:rPr lang="en-US" sz="1000" b="1" dirty="0">
                <a:solidFill>
                  <a:srgbClr val="856D50"/>
                </a:solidFill>
              </a:rPr>
              <a:t>Baseline</a:t>
            </a:r>
            <a:endParaRPr lang="en-MY" sz="1000" b="1" dirty="0">
              <a:solidFill>
                <a:srgbClr val="856D50"/>
              </a:solidFill>
            </a:endParaRPr>
          </a:p>
        </p:txBody>
      </p:sp>
      <p:cxnSp>
        <p:nvCxnSpPr>
          <p:cNvPr id="17" name="Straight Arrow Connector 16">
            <a:extLst>
              <a:ext uri="{FF2B5EF4-FFF2-40B4-BE49-F238E27FC236}">
                <a16:creationId xmlns:a16="http://schemas.microsoft.com/office/drawing/2014/main" id="{F40BEFC2-0302-4815-9ED2-B2B4C772AE4E}"/>
              </a:ext>
            </a:extLst>
          </p:cNvPr>
          <p:cNvCxnSpPr>
            <a:cxnSpLocks/>
            <a:stCxn id="16" idx="0"/>
          </p:cNvCxnSpPr>
          <p:nvPr/>
        </p:nvCxnSpPr>
        <p:spPr>
          <a:xfrm flipH="1" flipV="1">
            <a:off x="2915816" y="2326223"/>
            <a:ext cx="216024" cy="577308"/>
          </a:xfrm>
          <a:prstGeom prst="straightConnector1">
            <a:avLst/>
          </a:prstGeom>
          <a:ln>
            <a:solidFill>
              <a:srgbClr val="856D50"/>
            </a:solidFill>
            <a:tailEnd type="triangle"/>
          </a:ln>
        </p:spPr>
        <p:style>
          <a:lnRef idx="1">
            <a:schemeClr val="accent1"/>
          </a:lnRef>
          <a:fillRef idx="0">
            <a:schemeClr val="accent1"/>
          </a:fillRef>
          <a:effectRef idx="0">
            <a:schemeClr val="accent1"/>
          </a:effectRef>
          <a:fontRef idx="minor">
            <a:schemeClr val="tx1"/>
          </a:fontRef>
        </p:style>
      </p:cxnSp>
      <p:sp>
        <p:nvSpPr>
          <p:cNvPr id="19" name="Google Shape;394;p33">
            <a:extLst>
              <a:ext uri="{FF2B5EF4-FFF2-40B4-BE49-F238E27FC236}">
                <a16:creationId xmlns:a16="http://schemas.microsoft.com/office/drawing/2014/main" id="{A50EF3C0-51B4-450F-BE4B-929325F2C84B}"/>
              </a:ext>
            </a:extLst>
          </p:cNvPr>
          <p:cNvSpPr txBox="1">
            <a:spLocks/>
          </p:cNvSpPr>
          <p:nvPr/>
        </p:nvSpPr>
        <p:spPr>
          <a:xfrm>
            <a:off x="878577" y="3871342"/>
            <a:ext cx="7598814" cy="9809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1pPr>
            <a:lvl2pPr marL="914400" marR="0" lvl="1"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2pPr>
            <a:lvl3pPr marL="1371600" marR="0" lvl="2"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3pPr>
            <a:lvl4pPr marL="1828800" marR="0" lvl="3"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4pPr>
            <a:lvl5pPr marL="2286000" marR="0" lvl="4"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5pPr>
            <a:lvl6pPr marL="2743200" marR="0" lvl="5"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6pPr>
            <a:lvl7pPr marL="3200400" marR="0" lvl="6"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7pPr>
            <a:lvl8pPr marL="3657600" marR="0" lvl="7"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8pPr>
            <a:lvl9pPr marL="4114800" marR="0" lvl="8" indent="-304800" algn="l" rtl="0">
              <a:lnSpc>
                <a:spcPct val="115000"/>
              </a:lnSpc>
              <a:spcBef>
                <a:spcPts val="1600"/>
              </a:spcBef>
              <a:spcAft>
                <a:spcPts val="160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9pPr>
          </a:lstStyle>
          <a:p>
            <a:pPr marL="171450" indent="-171450">
              <a:lnSpc>
                <a:spcPct val="100000"/>
              </a:lnSpc>
              <a:spcAft>
                <a:spcPts val="1200"/>
              </a:spcAft>
            </a:pPr>
            <a:r>
              <a:rPr lang="en-US" dirty="0">
                <a:solidFill>
                  <a:srgbClr val="466269"/>
                </a:solidFill>
              </a:rPr>
              <a:t>The ROC chart indicates how the classification model perform in each train, validate and test stages.</a:t>
            </a:r>
          </a:p>
          <a:p>
            <a:pPr marL="171450" indent="-171450">
              <a:lnSpc>
                <a:spcPct val="100000"/>
              </a:lnSpc>
              <a:spcAft>
                <a:spcPts val="1200"/>
              </a:spcAft>
            </a:pPr>
            <a:r>
              <a:rPr lang="en-US" dirty="0">
                <a:solidFill>
                  <a:srgbClr val="466269"/>
                </a:solidFill>
              </a:rPr>
              <a:t>Overfitting issue is indicated in Logistic Regression and Decision Tree as they perform very well in training set, but poorly in unseen data (testing set).</a:t>
            </a:r>
          </a:p>
          <a:p>
            <a:pPr marL="171450" indent="-171450">
              <a:lnSpc>
                <a:spcPct val="100000"/>
              </a:lnSpc>
              <a:spcAft>
                <a:spcPts val="1200"/>
              </a:spcAft>
            </a:pPr>
            <a:r>
              <a:rPr lang="en-US" dirty="0">
                <a:solidFill>
                  <a:srgbClr val="466269"/>
                </a:solidFill>
              </a:rPr>
              <a:t>Artificial Neural Network performs the best  with higher area under the curve, and no indication of overfitting </a:t>
            </a:r>
          </a:p>
        </p:txBody>
      </p:sp>
    </p:spTree>
    <p:extLst>
      <p:ext uri="{BB962C8B-B14F-4D97-AF65-F5344CB8AC3E}">
        <p14:creationId xmlns:p14="http://schemas.microsoft.com/office/powerpoint/2010/main" val="1867648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txBox="1">
            <a:spLocks/>
          </p:cNvSpPr>
          <p:nvPr/>
        </p:nvSpPr>
        <p:spPr>
          <a:xfrm>
            <a:off x="1565666" y="195486"/>
            <a:ext cx="6012668" cy="648072"/>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3600" b="1" dirty="0">
                <a:solidFill>
                  <a:schemeClr val="accent3"/>
                </a:solidFill>
                <a:latin typeface="+mj-lt"/>
                <a:cs typeface="Arial" pitchFamily="34" charset="0"/>
              </a:rPr>
              <a:t>Predictive Analysis Result</a:t>
            </a:r>
          </a:p>
        </p:txBody>
      </p:sp>
      <p:pic>
        <p:nvPicPr>
          <p:cNvPr id="3" name="Picture 2">
            <a:extLst>
              <a:ext uri="{FF2B5EF4-FFF2-40B4-BE49-F238E27FC236}">
                <a16:creationId xmlns:a16="http://schemas.microsoft.com/office/drawing/2014/main" id="{C4230F7D-07D6-420A-8EF4-DEE6D6C7E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453" y="1491630"/>
            <a:ext cx="7105094" cy="2604180"/>
          </a:xfrm>
          <a:prstGeom prst="rect">
            <a:avLst/>
          </a:prstGeom>
        </p:spPr>
      </p:pic>
      <p:sp>
        <p:nvSpPr>
          <p:cNvPr id="4" name="Google Shape;394;p33">
            <a:extLst>
              <a:ext uri="{FF2B5EF4-FFF2-40B4-BE49-F238E27FC236}">
                <a16:creationId xmlns:a16="http://schemas.microsoft.com/office/drawing/2014/main" id="{E2951088-6251-44E7-ADD8-2AA0D63F73BE}"/>
              </a:ext>
            </a:extLst>
          </p:cNvPr>
          <p:cNvSpPr txBox="1">
            <a:spLocks/>
          </p:cNvSpPr>
          <p:nvPr/>
        </p:nvSpPr>
        <p:spPr>
          <a:xfrm>
            <a:off x="772593" y="4162592"/>
            <a:ext cx="7598814" cy="9809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1pPr>
            <a:lvl2pPr marL="914400" marR="0" lvl="1"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2pPr>
            <a:lvl3pPr marL="1371600" marR="0" lvl="2"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3pPr>
            <a:lvl4pPr marL="1828800" marR="0" lvl="3"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4pPr>
            <a:lvl5pPr marL="2286000" marR="0" lvl="4"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5pPr>
            <a:lvl6pPr marL="2743200" marR="0" lvl="5"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6pPr>
            <a:lvl7pPr marL="3200400" marR="0" lvl="6"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7pPr>
            <a:lvl8pPr marL="3657600" marR="0" lvl="7" indent="-304800" algn="l" rtl="0">
              <a:lnSpc>
                <a:spcPct val="115000"/>
              </a:lnSpc>
              <a:spcBef>
                <a:spcPts val="1600"/>
              </a:spcBef>
              <a:spcAft>
                <a:spcPts val="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8pPr>
            <a:lvl9pPr marL="4114800" marR="0" lvl="8" indent="-304800" algn="l" rtl="0">
              <a:lnSpc>
                <a:spcPct val="115000"/>
              </a:lnSpc>
              <a:spcBef>
                <a:spcPts val="1600"/>
              </a:spcBef>
              <a:spcAft>
                <a:spcPts val="1600"/>
              </a:spcAft>
              <a:buClr>
                <a:srgbClr val="374957"/>
              </a:buClr>
              <a:buSzPts val="1200"/>
              <a:buFont typeface="Didact Gothic"/>
              <a:buChar char="■"/>
              <a:defRPr sz="1200" b="0" i="0" u="none" strike="noStrike" cap="none">
                <a:solidFill>
                  <a:srgbClr val="374957"/>
                </a:solidFill>
                <a:latin typeface="Didact Gothic"/>
                <a:ea typeface="Didact Gothic"/>
                <a:cs typeface="Didact Gothic"/>
                <a:sym typeface="Didact Gothic"/>
              </a:defRPr>
            </a:lvl9pPr>
          </a:lstStyle>
          <a:p>
            <a:pPr marL="171450" indent="-171450">
              <a:lnSpc>
                <a:spcPct val="100000"/>
              </a:lnSpc>
              <a:spcAft>
                <a:spcPts val="1200"/>
              </a:spcAft>
            </a:pPr>
            <a:r>
              <a:rPr lang="en-US" dirty="0">
                <a:solidFill>
                  <a:srgbClr val="466269"/>
                </a:solidFill>
              </a:rPr>
              <a:t>Artificial Neural Network is the best performing model with lowest misclassification rate without overfitting issue</a:t>
            </a:r>
          </a:p>
          <a:p>
            <a:pPr marL="171450" indent="-171450">
              <a:lnSpc>
                <a:spcPct val="100000"/>
              </a:lnSpc>
              <a:spcAft>
                <a:spcPts val="1200"/>
              </a:spcAft>
            </a:pPr>
            <a:r>
              <a:rPr lang="en-US" dirty="0">
                <a:solidFill>
                  <a:srgbClr val="466269"/>
                </a:solidFill>
              </a:rPr>
              <a:t>Decision Tree is the worst performing model with highest misclassification rate with overfitting issue.</a:t>
            </a:r>
          </a:p>
        </p:txBody>
      </p:sp>
    </p:spTree>
    <p:extLst>
      <p:ext uri="{BB962C8B-B14F-4D97-AF65-F5344CB8AC3E}">
        <p14:creationId xmlns:p14="http://schemas.microsoft.com/office/powerpoint/2010/main" val="3262078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solidFill>
                  <a:schemeClr val="bg1"/>
                </a:solidFill>
              </a:rPr>
              <a:t>RECOMMENDATION</a:t>
            </a:r>
            <a:endParaRPr lang="ko-KR" altLang="en-US" b="1" dirty="0">
              <a:solidFill>
                <a:schemeClr val="bg1"/>
              </a:solidFill>
            </a:endParaRPr>
          </a:p>
        </p:txBody>
      </p:sp>
      <p:sp>
        <p:nvSpPr>
          <p:cNvPr id="10" name="Freeform 9"/>
          <p:cNvSpPr/>
          <p:nvPr/>
        </p:nvSpPr>
        <p:spPr>
          <a:xfrm>
            <a:off x="1982046" y="2242753"/>
            <a:ext cx="811140" cy="654652"/>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3200" dirty="0">
              <a:solidFill>
                <a:srgbClr val="57A7BD"/>
              </a:solidFill>
            </a:endParaRPr>
          </a:p>
        </p:txBody>
      </p:sp>
      <p:sp>
        <p:nvSpPr>
          <p:cNvPr id="5" name="Text Placeholder 1">
            <a:extLst>
              <a:ext uri="{FF2B5EF4-FFF2-40B4-BE49-F238E27FC236}">
                <a16:creationId xmlns:a16="http://schemas.microsoft.com/office/drawing/2014/main" id="{8F381A1D-3366-4FF9-8925-F43810D3EFD0}"/>
              </a:ext>
            </a:extLst>
          </p:cNvPr>
          <p:cNvSpPr txBox="1">
            <a:spLocks/>
          </p:cNvSpPr>
          <p:nvPr/>
        </p:nvSpPr>
        <p:spPr>
          <a:xfrm>
            <a:off x="2033835" y="2897405"/>
            <a:ext cx="759351" cy="480719"/>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bg1"/>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solidFill>
              </a:rPr>
              <a:t>03</a:t>
            </a:r>
            <a:endParaRPr lang="ko-KR" altLang="en-US" dirty="0">
              <a:solidFill>
                <a:schemeClr val="tx1"/>
              </a:solidFill>
            </a:endParaRPr>
          </a:p>
        </p:txBody>
      </p:sp>
    </p:spTree>
    <p:extLst>
      <p:ext uri="{BB962C8B-B14F-4D97-AF65-F5344CB8AC3E}">
        <p14:creationId xmlns:p14="http://schemas.microsoft.com/office/powerpoint/2010/main" val="1836280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t>Recommendation</a:t>
            </a:r>
            <a:endParaRPr lang="ko-KR" altLang="en-US" b="1" dirty="0"/>
          </a:p>
        </p:txBody>
      </p:sp>
      <p:sp>
        <p:nvSpPr>
          <p:cNvPr id="22" name="Text Placeholder 1">
            <a:extLst>
              <a:ext uri="{FF2B5EF4-FFF2-40B4-BE49-F238E27FC236}">
                <a16:creationId xmlns:a16="http://schemas.microsoft.com/office/drawing/2014/main" id="{EE973EB3-F84C-41E8-BAA6-53640F2CE319}"/>
              </a:ext>
            </a:extLst>
          </p:cNvPr>
          <p:cNvSpPr txBox="1">
            <a:spLocks/>
          </p:cNvSpPr>
          <p:nvPr/>
        </p:nvSpPr>
        <p:spPr>
          <a:xfrm>
            <a:off x="-12188" y="1327076"/>
            <a:ext cx="9144000" cy="381642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bg1"/>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lgn="l">
              <a:buFont typeface="Wingdings" panose="05000000000000000000" pitchFamily="2" charset="2"/>
              <a:buChar char="Ø"/>
            </a:pPr>
            <a:r>
              <a:rPr lang="en-US" altLang="ko-KR" sz="2000" dirty="0"/>
              <a:t>News company could adopt the application of news impact classification to increase visibility of critical news on web page. The severity of weather news may create travel upheaval. Extreme weather has the ability to wreak havoc on tourism industry.</a:t>
            </a:r>
          </a:p>
          <a:p>
            <a:pPr marL="171450" indent="-171450" algn="l">
              <a:buFont typeface="Wingdings" panose="05000000000000000000" pitchFamily="2" charset="2"/>
              <a:buChar char="Ø"/>
            </a:pPr>
            <a:endParaRPr lang="en-US" altLang="ko-KR" sz="2000" dirty="0"/>
          </a:p>
          <a:p>
            <a:pPr marL="171450" indent="-171450" algn="l">
              <a:buFont typeface="Wingdings" panose="05000000000000000000" pitchFamily="2" charset="2"/>
              <a:buChar char="Ø"/>
            </a:pPr>
            <a:r>
              <a:rPr lang="en-US" altLang="ko-KR" sz="2000" dirty="0"/>
              <a:t>Weather forecasting model is beneficial for people because the model could helps to predict weather condition for next day so that any planning for next day could be made beforehand.</a:t>
            </a:r>
          </a:p>
          <a:p>
            <a:pPr marL="171450" indent="-171450" algn="l">
              <a:buFont typeface="Wingdings" panose="05000000000000000000" pitchFamily="2" charset="2"/>
              <a:buChar char="Ø"/>
            </a:pPr>
            <a:endParaRPr lang="en-US" altLang="ko-KR" sz="2000" dirty="0"/>
          </a:p>
          <a:p>
            <a:pPr marL="171450" indent="-171450" algn="l">
              <a:buFont typeface="Wingdings" panose="05000000000000000000" pitchFamily="2" charset="2"/>
              <a:buChar char="Ø"/>
            </a:pPr>
            <a:r>
              <a:rPr lang="en-US" altLang="ko-KR" sz="2000" dirty="0"/>
              <a:t>Model constructed could be improved by collecting more weather data because the larger the volume of data used for analysis, the more reliable the model constructed.</a:t>
            </a:r>
          </a:p>
          <a:p>
            <a:pPr marL="171450" indent="-171450" algn="l">
              <a:buFont typeface="Wingdings" panose="05000000000000000000" pitchFamily="2" charset="2"/>
              <a:buChar char="Ø"/>
            </a:pPr>
            <a:endParaRPr lang="en-US" altLang="ko-KR" sz="2000" dirty="0"/>
          </a:p>
          <a:p>
            <a:pPr marL="171450" indent="-171450" algn="l">
              <a:buFont typeface="Wingdings" panose="05000000000000000000" pitchFamily="2" charset="2"/>
              <a:buChar char="Ø"/>
            </a:pPr>
            <a:endParaRPr lang="ko-KR" altLang="en-US" sz="2000" dirty="0"/>
          </a:p>
        </p:txBody>
      </p:sp>
    </p:spTree>
    <p:extLst>
      <p:ext uri="{BB962C8B-B14F-4D97-AF65-F5344CB8AC3E}">
        <p14:creationId xmlns:p14="http://schemas.microsoft.com/office/powerpoint/2010/main" val="3054209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solidFill>
                  <a:schemeClr val="bg1"/>
                </a:solidFill>
              </a:rPr>
              <a:t>CONCLUSION</a:t>
            </a:r>
            <a:endParaRPr lang="ko-KR" altLang="en-US" b="1" dirty="0">
              <a:solidFill>
                <a:schemeClr val="bg1"/>
              </a:solidFill>
            </a:endParaRPr>
          </a:p>
        </p:txBody>
      </p:sp>
      <p:sp>
        <p:nvSpPr>
          <p:cNvPr id="10" name="Freeform 9"/>
          <p:cNvSpPr/>
          <p:nvPr/>
        </p:nvSpPr>
        <p:spPr>
          <a:xfrm>
            <a:off x="1982046" y="2242753"/>
            <a:ext cx="811140" cy="654652"/>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3200" dirty="0">
              <a:solidFill>
                <a:srgbClr val="57A7BD"/>
              </a:solidFill>
            </a:endParaRPr>
          </a:p>
        </p:txBody>
      </p:sp>
      <p:sp>
        <p:nvSpPr>
          <p:cNvPr id="5" name="Text Placeholder 1">
            <a:extLst>
              <a:ext uri="{FF2B5EF4-FFF2-40B4-BE49-F238E27FC236}">
                <a16:creationId xmlns:a16="http://schemas.microsoft.com/office/drawing/2014/main" id="{8F381A1D-3366-4FF9-8925-F43810D3EFD0}"/>
              </a:ext>
            </a:extLst>
          </p:cNvPr>
          <p:cNvSpPr txBox="1">
            <a:spLocks/>
          </p:cNvSpPr>
          <p:nvPr/>
        </p:nvSpPr>
        <p:spPr>
          <a:xfrm>
            <a:off x="2033835" y="2897405"/>
            <a:ext cx="759351" cy="480719"/>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bg1"/>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solidFill>
              </a:rPr>
              <a:t>04</a:t>
            </a:r>
            <a:endParaRPr lang="ko-KR" altLang="en-US" dirty="0">
              <a:solidFill>
                <a:schemeClr val="tx1"/>
              </a:solidFill>
            </a:endParaRPr>
          </a:p>
        </p:txBody>
      </p:sp>
    </p:spTree>
    <p:extLst>
      <p:ext uri="{BB962C8B-B14F-4D97-AF65-F5344CB8AC3E}">
        <p14:creationId xmlns:p14="http://schemas.microsoft.com/office/powerpoint/2010/main" val="4265027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t>Conclusion</a:t>
            </a:r>
            <a:endParaRPr lang="ko-KR" altLang="en-US" b="1" dirty="0"/>
          </a:p>
        </p:txBody>
      </p:sp>
      <p:sp>
        <p:nvSpPr>
          <p:cNvPr id="5" name="Google Shape;193;p27">
            <a:extLst>
              <a:ext uri="{FF2B5EF4-FFF2-40B4-BE49-F238E27FC236}">
                <a16:creationId xmlns:a16="http://schemas.microsoft.com/office/drawing/2014/main" id="{18058611-8A62-4173-86A2-C35684B3652C}"/>
              </a:ext>
            </a:extLst>
          </p:cNvPr>
          <p:cNvSpPr txBox="1">
            <a:spLocks/>
          </p:cNvSpPr>
          <p:nvPr/>
        </p:nvSpPr>
        <p:spPr>
          <a:xfrm>
            <a:off x="251520" y="1275607"/>
            <a:ext cx="8784976" cy="2664296"/>
          </a:xfrm>
          <a:prstGeom prst="rect">
            <a:avLst/>
          </a:prstGeom>
        </p:spPr>
        <p:txBody>
          <a:bodyPr spcFirstLastPara="1" wrap="square" lIns="91425" tIns="91425" rIns="91425" bIns="91425" anchor="t" anchorCtr="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lgn="just">
              <a:spcAft>
                <a:spcPts val="600"/>
              </a:spcAft>
            </a:pPr>
            <a:r>
              <a:rPr lang="en-US" sz="1000" b="1" dirty="0">
                <a:solidFill>
                  <a:schemeClr val="bg1"/>
                </a:solidFill>
              </a:rPr>
              <a:t>Correlation Analysis</a:t>
            </a:r>
          </a:p>
          <a:p>
            <a:pPr marL="571500" lvl="1" indent="-171450" algn="just"/>
            <a:r>
              <a:rPr lang="en-US" sz="1000" dirty="0">
                <a:solidFill>
                  <a:schemeClr val="bg1"/>
                </a:solidFill>
              </a:rPr>
              <a:t>On sunny day, the pressure will be higher.</a:t>
            </a:r>
          </a:p>
          <a:p>
            <a:pPr marL="571500" lvl="1" indent="-171450" algn="just"/>
            <a:r>
              <a:rPr lang="en-US" sz="1000" dirty="0">
                <a:solidFill>
                  <a:schemeClr val="bg1"/>
                </a:solidFill>
              </a:rPr>
              <a:t>On rainy day , the humidity and cloud amount will higher.</a:t>
            </a:r>
          </a:p>
          <a:p>
            <a:pPr marL="171450" indent="-171450" algn="just"/>
            <a:endParaRPr lang="en-US" sz="1000" dirty="0">
              <a:solidFill>
                <a:schemeClr val="bg1"/>
              </a:solidFill>
            </a:endParaRPr>
          </a:p>
          <a:p>
            <a:pPr marL="171450" indent="-171450" algn="just">
              <a:spcAft>
                <a:spcPts val="600"/>
              </a:spcAft>
            </a:pPr>
            <a:r>
              <a:rPr lang="en-US" sz="1000" b="1" dirty="0">
                <a:solidFill>
                  <a:schemeClr val="bg1"/>
                </a:solidFill>
              </a:rPr>
              <a:t>Sentiment Analysis</a:t>
            </a:r>
          </a:p>
          <a:p>
            <a:pPr marL="571500" lvl="1" indent="-171450" algn="just"/>
            <a:r>
              <a:rPr lang="en-US" sz="1000" dirty="0">
                <a:solidFill>
                  <a:schemeClr val="bg1"/>
                </a:solidFill>
              </a:rPr>
              <a:t>Frequent occurrence of storm and hurricane from October to December in America</a:t>
            </a:r>
          </a:p>
          <a:p>
            <a:pPr marL="571500" lvl="1" indent="-171450" algn="just"/>
            <a:r>
              <a:rPr lang="en-US" sz="1000" dirty="0">
                <a:solidFill>
                  <a:schemeClr val="bg1"/>
                </a:solidFill>
              </a:rPr>
              <a:t>Seacoast states such as: Alabama, Bahamas and Florida are more likely to experience these disasters</a:t>
            </a:r>
          </a:p>
          <a:p>
            <a:pPr marL="171450" indent="-171450" algn="just"/>
            <a:endParaRPr lang="en-US" sz="1000" dirty="0">
              <a:solidFill>
                <a:schemeClr val="bg1"/>
              </a:solidFill>
            </a:endParaRPr>
          </a:p>
          <a:p>
            <a:pPr marL="171450" indent="-171450" algn="just">
              <a:spcAft>
                <a:spcPts val="600"/>
              </a:spcAft>
            </a:pPr>
            <a:r>
              <a:rPr lang="en-US" sz="1000" b="1" dirty="0">
                <a:solidFill>
                  <a:schemeClr val="bg1"/>
                </a:solidFill>
              </a:rPr>
              <a:t>Predictive Analysis</a:t>
            </a:r>
          </a:p>
          <a:p>
            <a:pPr marL="571500" lvl="1" indent="-171450" algn="just"/>
            <a:r>
              <a:rPr lang="en-US" sz="1000" dirty="0">
                <a:solidFill>
                  <a:schemeClr val="bg1"/>
                </a:solidFill>
              </a:rPr>
              <a:t>Artificial Neural Network is the best performing predictive model for weather forecast.</a:t>
            </a:r>
          </a:p>
          <a:p>
            <a:pPr marL="571500" lvl="1" indent="-171450" algn="just"/>
            <a:r>
              <a:rPr lang="en-US" sz="1000" dirty="0">
                <a:solidFill>
                  <a:schemeClr val="bg1"/>
                </a:solidFill>
              </a:rPr>
              <a:t>Extreme Gradient Boosting (</a:t>
            </a:r>
            <a:r>
              <a:rPr lang="en-US" sz="1000" dirty="0" err="1">
                <a:solidFill>
                  <a:schemeClr val="bg1"/>
                </a:solidFill>
              </a:rPr>
              <a:t>xgBoost</a:t>
            </a:r>
            <a:r>
              <a:rPr lang="en-US" sz="1000" dirty="0">
                <a:solidFill>
                  <a:schemeClr val="bg1"/>
                </a:solidFill>
              </a:rPr>
              <a:t>) is the best prediction model for news impact classification.</a:t>
            </a:r>
          </a:p>
          <a:p>
            <a:pPr marL="171450" indent="-171450" algn="just"/>
            <a:endParaRPr lang="en-US" sz="1200" dirty="0"/>
          </a:p>
        </p:txBody>
      </p:sp>
    </p:spTree>
    <p:extLst>
      <p:ext uri="{BB962C8B-B14F-4D97-AF65-F5344CB8AC3E}">
        <p14:creationId xmlns:p14="http://schemas.microsoft.com/office/powerpoint/2010/main" val="2836155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57A7BD"/>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i="1" dirty="0">
                <a:solidFill>
                  <a:schemeClr val="bg1"/>
                </a:solidFill>
              </a:rPr>
              <a:t>Thank you</a:t>
            </a:r>
            <a:endParaRPr lang="ko-KR" altLang="en-US" b="1" i="1" dirty="0">
              <a:solidFill>
                <a:schemeClr val="bg1"/>
              </a:solidFill>
            </a:endParaRPr>
          </a:p>
        </p:txBody>
      </p:sp>
    </p:spTree>
    <p:extLst>
      <p:ext uri="{BB962C8B-B14F-4D97-AF65-F5344CB8AC3E}">
        <p14:creationId xmlns:p14="http://schemas.microsoft.com/office/powerpoint/2010/main" val="6145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9B6CC"/>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solidFill>
                  <a:schemeClr val="bg1"/>
                </a:solidFill>
              </a:rPr>
              <a:t>OBJECTIVES</a:t>
            </a:r>
            <a:endParaRPr lang="ko-KR" altLang="en-US" b="1" dirty="0">
              <a:solidFill>
                <a:schemeClr val="bg1"/>
              </a:solidFill>
            </a:endParaRPr>
          </a:p>
        </p:txBody>
      </p:sp>
      <p:sp>
        <p:nvSpPr>
          <p:cNvPr id="10" name="Freeform 9"/>
          <p:cNvSpPr/>
          <p:nvPr/>
        </p:nvSpPr>
        <p:spPr>
          <a:xfrm>
            <a:off x="1982046" y="2242753"/>
            <a:ext cx="811140" cy="654652"/>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3200" dirty="0">
              <a:solidFill>
                <a:srgbClr val="57A7BD"/>
              </a:solidFill>
            </a:endParaRPr>
          </a:p>
        </p:txBody>
      </p:sp>
      <p:sp>
        <p:nvSpPr>
          <p:cNvPr id="5" name="Text Placeholder 1">
            <a:extLst>
              <a:ext uri="{FF2B5EF4-FFF2-40B4-BE49-F238E27FC236}">
                <a16:creationId xmlns:a16="http://schemas.microsoft.com/office/drawing/2014/main" id="{8F381A1D-3366-4FF9-8925-F43810D3EFD0}"/>
              </a:ext>
            </a:extLst>
          </p:cNvPr>
          <p:cNvSpPr txBox="1">
            <a:spLocks/>
          </p:cNvSpPr>
          <p:nvPr/>
        </p:nvSpPr>
        <p:spPr>
          <a:xfrm>
            <a:off x="2033835" y="2897405"/>
            <a:ext cx="759351" cy="480719"/>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bg1"/>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solidFill>
              </a:rPr>
              <a:t>01</a:t>
            </a:r>
            <a:endParaRPr lang="ko-KR" altLang="en-US" dirty="0">
              <a:solidFill>
                <a:schemeClr val="tx1"/>
              </a:solidFill>
            </a:endParaRPr>
          </a:p>
        </p:txBody>
      </p:sp>
    </p:spTree>
    <p:extLst>
      <p:ext uri="{BB962C8B-B14F-4D97-AF65-F5344CB8AC3E}">
        <p14:creationId xmlns:p14="http://schemas.microsoft.com/office/powerpoint/2010/main" val="310123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866178" y="1269798"/>
            <a:ext cx="5882286"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000" dirty="0">
                <a:solidFill>
                  <a:schemeClr val="bg1"/>
                </a:solidFill>
                <a:cs typeface="Arial" pitchFamily="34" charset="0"/>
              </a:rPr>
              <a:t>To  identify correlation of weather features with weather conditions</a:t>
            </a:r>
            <a:endParaRPr lang="ko-KR" altLang="en-US" sz="2000" dirty="0">
              <a:solidFill>
                <a:schemeClr val="tx1">
                  <a:lumMod val="75000"/>
                  <a:lumOff val="25000"/>
                </a:schemeClr>
              </a:solidFill>
              <a:cs typeface="Arial" pitchFamily="34" charset="0"/>
            </a:endParaRPr>
          </a:p>
        </p:txBody>
      </p:sp>
      <p:sp>
        <p:nvSpPr>
          <p:cNvPr id="14" name="TextBox 13"/>
          <p:cNvSpPr txBox="1"/>
          <p:nvPr/>
        </p:nvSpPr>
        <p:spPr>
          <a:xfrm>
            <a:off x="2910119" y="2621399"/>
            <a:ext cx="5834473"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000" dirty="0">
                <a:solidFill>
                  <a:schemeClr val="bg1"/>
                </a:solidFill>
                <a:cs typeface="Arial" pitchFamily="34" charset="0"/>
              </a:rPr>
              <a:t>To develop machine learning models for prediction of future weather condition</a:t>
            </a:r>
            <a:endParaRPr lang="ko-KR" altLang="en-US" sz="2000" dirty="0">
              <a:solidFill>
                <a:schemeClr val="tx1">
                  <a:lumMod val="75000"/>
                  <a:lumOff val="25000"/>
                </a:schemeClr>
              </a:solidFill>
              <a:cs typeface="Arial" pitchFamily="34" charset="0"/>
            </a:endParaRPr>
          </a:p>
        </p:txBody>
      </p:sp>
      <p:sp>
        <p:nvSpPr>
          <p:cNvPr id="17" name="TextBox 16"/>
          <p:cNvSpPr txBox="1"/>
          <p:nvPr/>
        </p:nvSpPr>
        <p:spPr>
          <a:xfrm>
            <a:off x="2910784" y="3973000"/>
            <a:ext cx="5756768"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000" dirty="0">
                <a:solidFill>
                  <a:schemeClr val="bg1"/>
                </a:solidFill>
                <a:cs typeface="Arial" pitchFamily="34" charset="0"/>
              </a:rPr>
              <a:t>To develop machine learning models for prediction of severity of weather news</a:t>
            </a:r>
            <a:endParaRPr lang="ko-KR" altLang="en-US" sz="2000" dirty="0">
              <a:solidFill>
                <a:schemeClr val="tx1">
                  <a:lumMod val="75000"/>
                  <a:lumOff val="25000"/>
                </a:schemeClr>
              </a:solidFill>
              <a:cs typeface="Arial" pitchFamily="34" charset="0"/>
            </a:endParaRPr>
          </a:p>
        </p:txBody>
      </p:sp>
      <p:sp>
        <p:nvSpPr>
          <p:cNvPr id="22" name="Text Placeholder 1"/>
          <p:cNvSpPr txBox="1">
            <a:spLocks/>
          </p:cNvSpPr>
          <p:nvPr/>
        </p:nvSpPr>
        <p:spPr>
          <a:xfrm>
            <a:off x="1331640" y="-371423"/>
            <a:ext cx="3168352" cy="1849893"/>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3600" b="1" dirty="0">
                <a:solidFill>
                  <a:schemeClr val="bg1"/>
                </a:solidFill>
                <a:latin typeface="+mj-lt"/>
                <a:cs typeface="Arial" pitchFamily="34" charset="0"/>
              </a:rPr>
              <a:t>OBJECTIVES</a:t>
            </a:r>
            <a:endParaRPr lang="ko-KR" altLang="en-US" sz="3600" b="1" dirty="0">
              <a:solidFill>
                <a:schemeClr val="bg1"/>
              </a:solidFill>
              <a:latin typeface="+mj-lt"/>
              <a:cs typeface="Arial" pitchFamily="34" charset="0"/>
            </a:endParaRPr>
          </a:p>
        </p:txBody>
      </p:sp>
      <p:sp>
        <p:nvSpPr>
          <p:cNvPr id="18" name="Oval 17">
            <a:extLst>
              <a:ext uri="{FF2B5EF4-FFF2-40B4-BE49-F238E27FC236}">
                <a16:creationId xmlns:a16="http://schemas.microsoft.com/office/drawing/2014/main" id="{D47EF670-5923-4F61-8E3D-D42710D07108}"/>
              </a:ext>
            </a:extLst>
          </p:cNvPr>
          <p:cNvSpPr/>
          <p:nvPr/>
        </p:nvSpPr>
        <p:spPr>
          <a:xfrm>
            <a:off x="1319322" y="1047901"/>
            <a:ext cx="1296144" cy="1211694"/>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1</a:t>
            </a:r>
          </a:p>
        </p:txBody>
      </p:sp>
      <p:sp>
        <p:nvSpPr>
          <p:cNvPr id="19" name="Oval 18">
            <a:extLst>
              <a:ext uri="{FF2B5EF4-FFF2-40B4-BE49-F238E27FC236}">
                <a16:creationId xmlns:a16="http://schemas.microsoft.com/office/drawing/2014/main" id="{521AF0F9-35AB-4EEB-807F-40052D4E375C}"/>
              </a:ext>
            </a:extLst>
          </p:cNvPr>
          <p:cNvSpPr/>
          <p:nvPr/>
        </p:nvSpPr>
        <p:spPr>
          <a:xfrm>
            <a:off x="1331640" y="2483784"/>
            <a:ext cx="1296144" cy="1211694"/>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2</a:t>
            </a:r>
          </a:p>
        </p:txBody>
      </p:sp>
      <p:sp>
        <p:nvSpPr>
          <p:cNvPr id="20" name="Oval 19">
            <a:extLst>
              <a:ext uri="{FF2B5EF4-FFF2-40B4-BE49-F238E27FC236}">
                <a16:creationId xmlns:a16="http://schemas.microsoft.com/office/drawing/2014/main" id="{3BE61603-4C1A-4B32-93B7-E9F2540EA33E}"/>
              </a:ext>
            </a:extLst>
          </p:cNvPr>
          <p:cNvSpPr/>
          <p:nvPr/>
        </p:nvSpPr>
        <p:spPr>
          <a:xfrm>
            <a:off x="1331640" y="3856213"/>
            <a:ext cx="1296144" cy="1211694"/>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3</a:t>
            </a:r>
          </a:p>
        </p:txBody>
      </p:sp>
    </p:spTree>
    <p:extLst>
      <p:ext uri="{BB962C8B-B14F-4D97-AF65-F5344CB8AC3E}">
        <p14:creationId xmlns:p14="http://schemas.microsoft.com/office/powerpoint/2010/main" val="3228106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Google Shape;740;p36">
            <a:extLst>
              <a:ext uri="{FF2B5EF4-FFF2-40B4-BE49-F238E27FC236}">
                <a16:creationId xmlns:a16="http://schemas.microsoft.com/office/drawing/2014/main" id="{44A9ADC1-9B79-4CB5-9294-3614A46CD2DE}"/>
              </a:ext>
            </a:extLst>
          </p:cNvPr>
          <p:cNvSpPr txBox="1">
            <a:spLocks/>
          </p:cNvSpPr>
          <p:nvPr/>
        </p:nvSpPr>
        <p:spPr>
          <a:xfrm>
            <a:off x="1008600" y="431904"/>
            <a:ext cx="7126800" cy="577800"/>
          </a:xfrm>
          <a:prstGeom prst="rect">
            <a:avLst/>
          </a:prstGeom>
        </p:spPr>
        <p:txBody>
          <a:bodyPr spcFirstLastPara="1" wrap="square" lIns="91425" tIns="91425" rIns="91425" bIns="91425" anchor="b"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spcBef>
                <a:spcPts val="0"/>
              </a:spcBef>
            </a:pPr>
            <a:r>
              <a:rPr lang="en-US" sz="3600" b="1" dirty="0">
                <a:solidFill>
                  <a:schemeClr val="accent1"/>
                </a:solidFill>
              </a:rPr>
              <a:t>S</a:t>
            </a:r>
            <a:r>
              <a:rPr lang="en-US" sz="3600" b="1" dirty="0">
                <a:solidFill>
                  <a:srgbClr val="FF0000"/>
                </a:solidFill>
              </a:rPr>
              <a:t>E</a:t>
            </a:r>
            <a:r>
              <a:rPr lang="en-US" sz="3600" b="1" dirty="0"/>
              <a:t>M</a:t>
            </a:r>
            <a:r>
              <a:rPr lang="en-US" sz="3600" b="1" dirty="0">
                <a:solidFill>
                  <a:srgbClr val="00B050"/>
                </a:solidFill>
              </a:rPr>
              <a:t>M</a:t>
            </a:r>
            <a:r>
              <a:rPr lang="en-US" sz="3600" b="1" dirty="0">
                <a:solidFill>
                  <a:srgbClr val="7030A0"/>
                </a:solidFill>
              </a:rPr>
              <a:t>A</a:t>
            </a:r>
          </a:p>
        </p:txBody>
      </p:sp>
      <p:sp>
        <p:nvSpPr>
          <p:cNvPr id="28" name="Google Shape;740;p36">
            <a:extLst>
              <a:ext uri="{FF2B5EF4-FFF2-40B4-BE49-F238E27FC236}">
                <a16:creationId xmlns:a16="http://schemas.microsoft.com/office/drawing/2014/main" id="{D5CA2AFC-2BB1-4839-92A8-66E06B27E9E2}"/>
              </a:ext>
            </a:extLst>
          </p:cNvPr>
          <p:cNvSpPr txBox="1">
            <a:spLocks/>
          </p:cNvSpPr>
          <p:nvPr/>
        </p:nvSpPr>
        <p:spPr>
          <a:xfrm>
            <a:off x="184973" y="1275606"/>
            <a:ext cx="7920880" cy="577800"/>
          </a:xfrm>
          <a:prstGeom prst="rect">
            <a:avLst/>
          </a:prstGeom>
        </p:spPr>
        <p:txBody>
          <a:bodyPr spcFirstLastPara="1" wrap="square" lIns="91425" tIns="91425" rIns="91425" bIns="91425" anchor="b"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spcBef>
                <a:spcPts val="0"/>
              </a:spcBef>
            </a:pPr>
            <a:r>
              <a:rPr lang="en-US" sz="1800" b="1" dirty="0">
                <a:solidFill>
                  <a:schemeClr val="accent1"/>
                </a:solidFill>
              </a:rPr>
              <a:t>SEMMA refers to process of Sampling, </a:t>
            </a:r>
            <a:r>
              <a:rPr lang="en-US" sz="1800" b="1" dirty="0">
                <a:solidFill>
                  <a:srgbClr val="FF0000"/>
                </a:solidFill>
              </a:rPr>
              <a:t>Exploring</a:t>
            </a:r>
            <a:r>
              <a:rPr lang="en-US" sz="1800" b="1" dirty="0">
                <a:solidFill>
                  <a:schemeClr val="accent1"/>
                </a:solidFill>
              </a:rPr>
              <a:t>, </a:t>
            </a:r>
            <a:r>
              <a:rPr lang="en-US" sz="1800" b="1" dirty="0"/>
              <a:t>Modifying</a:t>
            </a:r>
            <a:r>
              <a:rPr lang="en-US" sz="1800" b="1" dirty="0">
                <a:solidFill>
                  <a:schemeClr val="accent1"/>
                </a:solidFill>
              </a:rPr>
              <a:t>, </a:t>
            </a:r>
            <a:r>
              <a:rPr lang="en-US" sz="1800" b="1" dirty="0">
                <a:solidFill>
                  <a:srgbClr val="00B050"/>
                </a:solidFill>
              </a:rPr>
              <a:t>Modelling</a:t>
            </a:r>
            <a:r>
              <a:rPr lang="en-US" sz="1800" b="1" dirty="0">
                <a:solidFill>
                  <a:schemeClr val="accent1"/>
                </a:solidFill>
              </a:rPr>
              <a:t> and </a:t>
            </a:r>
            <a:r>
              <a:rPr lang="en-US" sz="1800" b="1" dirty="0">
                <a:solidFill>
                  <a:srgbClr val="7030A0"/>
                </a:solidFill>
              </a:rPr>
              <a:t>Assessing</a:t>
            </a:r>
            <a:r>
              <a:rPr lang="en-US" sz="1800" b="1" dirty="0">
                <a:solidFill>
                  <a:schemeClr val="accent1"/>
                </a:solidFill>
              </a:rPr>
              <a:t>.</a:t>
            </a:r>
          </a:p>
        </p:txBody>
      </p:sp>
      <p:sp>
        <p:nvSpPr>
          <p:cNvPr id="29" name="Google Shape;740;p36">
            <a:extLst>
              <a:ext uri="{FF2B5EF4-FFF2-40B4-BE49-F238E27FC236}">
                <a16:creationId xmlns:a16="http://schemas.microsoft.com/office/drawing/2014/main" id="{6A8850FB-C7E8-4E6D-BFC1-A5759551E2B4}"/>
              </a:ext>
            </a:extLst>
          </p:cNvPr>
          <p:cNvSpPr txBox="1">
            <a:spLocks/>
          </p:cNvSpPr>
          <p:nvPr/>
        </p:nvSpPr>
        <p:spPr>
          <a:xfrm>
            <a:off x="1187624" y="1995686"/>
            <a:ext cx="8064896" cy="2160240"/>
          </a:xfrm>
          <a:prstGeom prst="rect">
            <a:avLst/>
          </a:prstGeom>
        </p:spPr>
        <p:txBody>
          <a:bodyPr spcFirstLastPara="1" wrap="square" lIns="91425" tIns="91425" rIns="91425" bIns="91425" anchor="b"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342900" indent="-342900" algn="l">
              <a:spcBef>
                <a:spcPts val="0"/>
              </a:spcBef>
              <a:buFont typeface="+mj-lt"/>
              <a:buAutoNum type="arabicPeriod"/>
            </a:pPr>
            <a:r>
              <a:rPr lang="en-US" sz="1800" b="1" dirty="0">
                <a:solidFill>
                  <a:schemeClr val="accent1"/>
                </a:solidFill>
              </a:rPr>
              <a:t>Sample the data by creation of multiple data tables.</a:t>
            </a:r>
          </a:p>
          <a:p>
            <a:pPr marL="342900" indent="-342900" algn="l">
              <a:spcBef>
                <a:spcPts val="0"/>
              </a:spcBef>
              <a:buFont typeface="+mj-lt"/>
              <a:buAutoNum type="arabicPeriod"/>
            </a:pPr>
            <a:r>
              <a:rPr lang="en-US" sz="1800" b="1" dirty="0">
                <a:solidFill>
                  <a:srgbClr val="FF0000"/>
                </a:solidFill>
              </a:rPr>
              <a:t>Explore</a:t>
            </a:r>
            <a:r>
              <a:rPr lang="en-US" sz="1800" b="1" dirty="0">
                <a:solidFill>
                  <a:schemeClr val="accent1"/>
                </a:solidFill>
              </a:rPr>
              <a:t> the data by investigating anticipated relationships to gain    understanding and ideas.</a:t>
            </a:r>
          </a:p>
          <a:p>
            <a:pPr marL="342900" indent="-342900" algn="l">
              <a:spcBef>
                <a:spcPts val="0"/>
              </a:spcBef>
              <a:buFont typeface="+mj-lt"/>
              <a:buAutoNum type="arabicPeriod"/>
            </a:pPr>
            <a:r>
              <a:rPr lang="en-US" sz="1800" b="1" dirty="0"/>
              <a:t>Modify</a:t>
            </a:r>
            <a:r>
              <a:rPr lang="en-US" sz="1800" b="1" dirty="0">
                <a:solidFill>
                  <a:schemeClr val="accent1"/>
                </a:solidFill>
              </a:rPr>
              <a:t> the data by select and transform features before constructing a model.</a:t>
            </a:r>
          </a:p>
          <a:p>
            <a:pPr marL="342900" indent="-342900" algn="l">
              <a:spcBef>
                <a:spcPts val="0"/>
              </a:spcBef>
              <a:buFont typeface="+mj-lt"/>
              <a:buAutoNum type="arabicPeriod"/>
            </a:pPr>
            <a:r>
              <a:rPr lang="en-US" sz="1800" b="1" dirty="0">
                <a:solidFill>
                  <a:srgbClr val="00B050"/>
                </a:solidFill>
              </a:rPr>
              <a:t>Model</a:t>
            </a:r>
            <a:r>
              <a:rPr lang="en-US" sz="1800" b="1" dirty="0">
                <a:solidFill>
                  <a:schemeClr val="accent1"/>
                </a:solidFill>
              </a:rPr>
              <a:t> the data with analytical tools to predict outcome of result.</a:t>
            </a:r>
          </a:p>
          <a:p>
            <a:pPr marL="342900" indent="-342900" algn="l">
              <a:spcBef>
                <a:spcPts val="0"/>
              </a:spcBef>
              <a:buFont typeface="+mj-lt"/>
              <a:buAutoNum type="arabicPeriod"/>
            </a:pPr>
            <a:r>
              <a:rPr lang="en-US" sz="1800" b="1" dirty="0">
                <a:solidFill>
                  <a:srgbClr val="7030A0"/>
                </a:solidFill>
              </a:rPr>
              <a:t>Assess</a:t>
            </a:r>
            <a:r>
              <a:rPr lang="en-US" sz="1800" b="1" dirty="0">
                <a:solidFill>
                  <a:schemeClr val="accent1"/>
                </a:solidFill>
              </a:rPr>
              <a:t> the data by extracting insights from data mining process</a:t>
            </a:r>
          </a:p>
        </p:txBody>
      </p:sp>
    </p:spTree>
    <p:extLst>
      <p:ext uri="{BB962C8B-B14F-4D97-AF65-F5344CB8AC3E}">
        <p14:creationId xmlns:p14="http://schemas.microsoft.com/office/powerpoint/2010/main" val="367782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solidFill>
                  <a:schemeClr val="bg1"/>
                </a:solidFill>
              </a:rPr>
              <a:t>PROCESS WORKFLOW</a:t>
            </a:r>
            <a:endParaRPr lang="ko-KR" altLang="en-US" b="1" dirty="0">
              <a:solidFill>
                <a:schemeClr val="bg1"/>
              </a:solidFill>
            </a:endParaRPr>
          </a:p>
        </p:txBody>
      </p:sp>
      <p:sp>
        <p:nvSpPr>
          <p:cNvPr id="10" name="Freeform 9"/>
          <p:cNvSpPr/>
          <p:nvPr/>
        </p:nvSpPr>
        <p:spPr>
          <a:xfrm>
            <a:off x="1982046" y="2242753"/>
            <a:ext cx="811140" cy="654652"/>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3200" dirty="0">
              <a:solidFill>
                <a:srgbClr val="57A7BD"/>
              </a:solidFill>
            </a:endParaRPr>
          </a:p>
        </p:txBody>
      </p:sp>
      <p:sp>
        <p:nvSpPr>
          <p:cNvPr id="5" name="Text Placeholder 1">
            <a:extLst>
              <a:ext uri="{FF2B5EF4-FFF2-40B4-BE49-F238E27FC236}">
                <a16:creationId xmlns:a16="http://schemas.microsoft.com/office/drawing/2014/main" id="{8F381A1D-3366-4FF9-8925-F43810D3EFD0}"/>
              </a:ext>
            </a:extLst>
          </p:cNvPr>
          <p:cNvSpPr txBox="1">
            <a:spLocks/>
          </p:cNvSpPr>
          <p:nvPr/>
        </p:nvSpPr>
        <p:spPr>
          <a:xfrm>
            <a:off x="2033835" y="2897405"/>
            <a:ext cx="759351" cy="480719"/>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bg1"/>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solidFill>
              </a:rPr>
              <a:t>02</a:t>
            </a:r>
            <a:endParaRPr lang="ko-KR" altLang="en-US" dirty="0">
              <a:solidFill>
                <a:schemeClr val="tx1"/>
              </a:solidFill>
            </a:endParaRPr>
          </a:p>
        </p:txBody>
      </p:sp>
    </p:spTree>
    <p:extLst>
      <p:ext uri="{BB962C8B-B14F-4D97-AF65-F5344CB8AC3E}">
        <p14:creationId xmlns:p14="http://schemas.microsoft.com/office/powerpoint/2010/main" val="275326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t>Process Workflow</a:t>
            </a:r>
            <a:endParaRPr lang="ko-KR" altLang="en-US" b="1" dirty="0"/>
          </a:p>
        </p:txBody>
      </p:sp>
      <p:cxnSp>
        <p:nvCxnSpPr>
          <p:cNvPr id="5" name="Straight Connector 4"/>
          <p:cNvCxnSpPr/>
          <p:nvPr/>
        </p:nvCxnSpPr>
        <p:spPr>
          <a:xfrm flipV="1">
            <a:off x="0" y="0"/>
            <a:ext cx="9144000" cy="51435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22337" y="4267302"/>
            <a:ext cx="891547" cy="720080"/>
          </a:xfrm>
          <a:prstGeom prst="ellipse">
            <a:avLst/>
          </a:prstGeom>
          <a:solidFill>
            <a:schemeClr val="accent2"/>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Step 1</a:t>
            </a:r>
          </a:p>
        </p:txBody>
      </p:sp>
      <p:sp>
        <p:nvSpPr>
          <p:cNvPr id="18" name="직사각형 1"/>
          <p:cNvSpPr/>
          <p:nvPr/>
        </p:nvSpPr>
        <p:spPr>
          <a:xfrm>
            <a:off x="971600" y="4756703"/>
            <a:ext cx="2022193" cy="456994"/>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ko-KR" sz="1600" b="1" dirty="0">
                <a:solidFill>
                  <a:schemeClr val="bg1"/>
                </a:solidFill>
                <a:cs typeface="Arial" pitchFamily="34" charset="0"/>
              </a:rPr>
              <a:t>Data Extraction</a:t>
            </a:r>
            <a:endParaRPr lang="ko-KR" altLang="en-US" sz="1600" b="1" dirty="0">
              <a:solidFill>
                <a:schemeClr val="bg1"/>
              </a:solidFill>
              <a:cs typeface="Arial" pitchFamily="34" charset="0"/>
            </a:endParaRPr>
          </a:p>
        </p:txBody>
      </p:sp>
      <p:sp>
        <p:nvSpPr>
          <p:cNvPr id="41" name="Oval 40">
            <a:extLst>
              <a:ext uri="{FF2B5EF4-FFF2-40B4-BE49-F238E27FC236}">
                <a16:creationId xmlns:a16="http://schemas.microsoft.com/office/drawing/2014/main" id="{4B24938A-B1A4-4A0D-88B7-F840456933CF}"/>
              </a:ext>
            </a:extLst>
          </p:cNvPr>
          <p:cNvSpPr/>
          <p:nvPr/>
        </p:nvSpPr>
        <p:spPr>
          <a:xfrm>
            <a:off x="1608065" y="3547222"/>
            <a:ext cx="891547" cy="720080"/>
          </a:xfrm>
          <a:prstGeom prst="ellipse">
            <a:avLst/>
          </a:prstGeom>
          <a:solidFill>
            <a:schemeClr val="accent2"/>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Step 2</a:t>
            </a:r>
          </a:p>
        </p:txBody>
      </p:sp>
      <p:sp>
        <p:nvSpPr>
          <p:cNvPr id="42" name="Oval 41">
            <a:extLst>
              <a:ext uri="{FF2B5EF4-FFF2-40B4-BE49-F238E27FC236}">
                <a16:creationId xmlns:a16="http://schemas.microsoft.com/office/drawing/2014/main" id="{139406AA-F7CA-435D-9A72-C86C13550093}"/>
              </a:ext>
            </a:extLst>
          </p:cNvPr>
          <p:cNvSpPr/>
          <p:nvPr/>
        </p:nvSpPr>
        <p:spPr>
          <a:xfrm>
            <a:off x="2993792" y="2829055"/>
            <a:ext cx="891547" cy="720080"/>
          </a:xfrm>
          <a:prstGeom prst="ellipse">
            <a:avLst/>
          </a:prstGeom>
          <a:solidFill>
            <a:schemeClr val="accent2"/>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Step 3</a:t>
            </a:r>
          </a:p>
        </p:txBody>
      </p:sp>
      <p:sp>
        <p:nvSpPr>
          <p:cNvPr id="44" name="Oval 43">
            <a:extLst>
              <a:ext uri="{FF2B5EF4-FFF2-40B4-BE49-F238E27FC236}">
                <a16:creationId xmlns:a16="http://schemas.microsoft.com/office/drawing/2014/main" id="{AFC9635E-B64F-43F9-884A-9641156C5086}"/>
              </a:ext>
            </a:extLst>
          </p:cNvPr>
          <p:cNvSpPr/>
          <p:nvPr/>
        </p:nvSpPr>
        <p:spPr>
          <a:xfrm>
            <a:off x="4427984" y="2008042"/>
            <a:ext cx="891547" cy="720080"/>
          </a:xfrm>
          <a:prstGeom prst="ellipse">
            <a:avLst/>
          </a:prstGeom>
          <a:solidFill>
            <a:schemeClr val="accent2"/>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Step 4</a:t>
            </a:r>
          </a:p>
        </p:txBody>
      </p:sp>
      <p:sp>
        <p:nvSpPr>
          <p:cNvPr id="45" name="Oval 44">
            <a:extLst>
              <a:ext uri="{FF2B5EF4-FFF2-40B4-BE49-F238E27FC236}">
                <a16:creationId xmlns:a16="http://schemas.microsoft.com/office/drawing/2014/main" id="{43ADFC87-A848-45C9-9237-FB8B4A07D263}"/>
              </a:ext>
            </a:extLst>
          </p:cNvPr>
          <p:cNvSpPr/>
          <p:nvPr/>
        </p:nvSpPr>
        <p:spPr>
          <a:xfrm>
            <a:off x="6012160" y="1186821"/>
            <a:ext cx="891547" cy="720080"/>
          </a:xfrm>
          <a:prstGeom prst="ellipse">
            <a:avLst/>
          </a:prstGeom>
          <a:solidFill>
            <a:schemeClr val="accent2"/>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Step 5</a:t>
            </a:r>
          </a:p>
        </p:txBody>
      </p:sp>
      <p:sp>
        <p:nvSpPr>
          <p:cNvPr id="47" name="직사각형 1">
            <a:extLst>
              <a:ext uri="{FF2B5EF4-FFF2-40B4-BE49-F238E27FC236}">
                <a16:creationId xmlns:a16="http://schemas.microsoft.com/office/drawing/2014/main" id="{C197A337-3A8D-46FD-A64A-E4525AB551A7}"/>
              </a:ext>
            </a:extLst>
          </p:cNvPr>
          <p:cNvSpPr/>
          <p:nvPr/>
        </p:nvSpPr>
        <p:spPr>
          <a:xfrm>
            <a:off x="1811958" y="4180508"/>
            <a:ext cx="2363669" cy="4526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ko-KR" sz="1600" b="1" dirty="0">
                <a:solidFill>
                  <a:schemeClr val="bg1"/>
                </a:solidFill>
                <a:cs typeface="Arial" pitchFamily="34" charset="0"/>
              </a:rPr>
              <a:t>Data Pre-Processing</a:t>
            </a:r>
            <a:endParaRPr lang="ko-KR" altLang="en-US" sz="1600" b="1" dirty="0">
              <a:solidFill>
                <a:schemeClr val="bg1"/>
              </a:solidFill>
              <a:cs typeface="Arial" pitchFamily="34" charset="0"/>
            </a:endParaRPr>
          </a:p>
        </p:txBody>
      </p:sp>
      <p:sp>
        <p:nvSpPr>
          <p:cNvPr id="48" name="직사각형 1">
            <a:extLst>
              <a:ext uri="{FF2B5EF4-FFF2-40B4-BE49-F238E27FC236}">
                <a16:creationId xmlns:a16="http://schemas.microsoft.com/office/drawing/2014/main" id="{A78D58FC-8D26-4AF5-8295-51ABBC981FCB}"/>
              </a:ext>
            </a:extLst>
          </p:cNvPr>
          <p:cNvSpPr/>
          <p:nvPr/>
        </p:nvSpPr>
        <p:spPr>
          <a:xfrm>
            <a:off x="3136429" y="3471358"/>
            <a:ext cx="2363669" cy="4526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ko-KR" sz="1600" b="1" dirty="0">
                <a:solidFill>
                  <a:schemeClr val="bg1"/>
                </a:solidFill>
                <a:cs typeface="Arial" pitchFamily="34" charset="0"/>
              </a:rPr>
              <a:t>Correlation Analysis</a:t>
            </a:r>
            <a:endParaRPr lang="ko-KR" altLang="en-US" sz="1600" b="1" dirty="0">
              <a:solidFill>
                <a:schemeClr val="bg1"/>
              </a:solidFill>
              <a:cs typeface="Arial" pitchFamily="34" charset="0"/>
            </a:endParaRPr>
          </a:p>
        </p:txBody>
      </p:sp>
      <p:sp>
        <p:nvSpPr>
          <p:cNvPr id="49" name="직사각형 1">
            <a:extLst>
              <a:ext uri="{FF2B5EF4-FFF2-40B4-BE49-F238E27FC236}">
                <a16:creationId xmlns:a16="http://schemas.microsoft.com/office/drawing/2014/main" id="{3A21F484-41CB-4789-855A-1C144D63DFAE}"/>
              </a:ext>
            </a:extLst>
          </p:cNvPr>
          <p:cNvSpPr/>
          <p:nvPr/>
        </p:nvSpPr>
        <p:spPr>
          <a:xfrm>
            <a:off x="4427984" y="2697559"/>
            <a:ext cx="2363669" cy="4526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ko-KR" sz="1600" b="1" dirty="0">
                <a:solidFill>
                  <a:schemeClr val="bg1"/>
                </a:solidFill>
                <a:cs typeface="Arial" pitchFamily="34" charset="0"/>
              </a:rPr>
              <a:t>Descriptive Analytic</a:t>
            </a:r>
            <a:endParaRPr lang="ko-KR" altLang="en-US" sz="1600" b="1" dirty="0">
              <a:solidFill>
                <a:schemeClr val="bg1"/>
              </a:solidFill>
              <a:cs typeface="Arial" pitchFamily="34" charset="0"/>
            </a:endParaRPr>
          </a:p>
        </p:txBody>
      </p:sp>
      <p:sp>
        <p:nvSpPr>
          <p:cNvPr id="50" name="직사각형 1">
            <a:extLst>
              <a:ext uri="{FF2B5EF4-FFF2-40B4-BE49-F238E27FC236}">
                <a16:creationId xmlns:a16="http://schemas.microsoft.com/office/drawing/2014/main" id="{76DF6A50-0E90-4B5C-AFF5-91783CA49A96}"/>
              </a:ext>
            </a:extLst>
          </p:cNvPr>
          <p:cNvSpPr/>
          <p:nvPr/>
        </p:nvSpPr>
        <p:spPr>
          <a:xfrm>
            <a:off x="6059871" y="1941532"/>
            <a:ext cx="2363669" cy="4526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ko-KR" sz="1600" b="1" dirty="0">
                <a:solidFill>
                  <a:schemeClr val="bg1"/>
                </a:solidFill>
                <a:cs typeface="Arial" pitchFamily="34" charset="0"/>
              </a:rPr>
              <a:t>Sentiment Analysis</a:t>
            </a:r>
            <a:endParaRPr lang="ko-KR" altLang="en-US" sz="1600" b="1" dirty="0">
              <a:solidFill>
                <a:schemeClr val="bg1"/>
              </a:solidFill>
              <a:cs typeface="Arial" pitchFamily="34" charset="0"/>
            </a:endParaRPr>
          </a:p>
        </p:txBody>
      </p:sp>
      <p:sp>
        <p:nvSpPr>
          <p:cNvPr id="14" name="Oval 13">
            <a:extLst>
              <a:ext uri="{FF2B5EF4-FFF2-40B4-BE49-F238E27FC236}">
                <a16:creationId xmlns:a16="http://schemas.microsoft.com/office/drawing/2014/main" id="{567D2830-0964-4B1B-85BE-B0DBE1C528BB}"/>
              </a:ext>
            </a:extLst>
          </p:cNvPr>
          <p:cNvSpPr/>
          <p:nvPr/>
        </p:nvSpPr>
        <p:spPr>
          <a:xfrm>
            <a:off x="7452320" y="339502"/>
            <a:ext cx="891547" cy="720080"/>
          </a:xfrm>
          <a:prstGeom prst="ellipse">
            <a:avLst/>
          </a:prstGeom>
          <a:solidFill>
            <a:schemeClr val="accent2"/>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Step 6</a:t>
            </a:r>
          </a:p>
        </p:txBody>
      </p:sp>
      <p:sp>
        <p:nvSpPr>
          <p:cNvPr id="15" name="직사각형 1">
            <a:extLst>
              <a:ext uri="{FF2B5EF4-FFF2-40B4-BE49-F238E27FC236}">
                <a16:creationId xmlns:a16="http://schemas.microsoft.com/office/drawing/2014/main" id="{C040AE4F-9822-42BC-BD2C-3BD5981D9A15}"/>
              </a:ext>
            </a:extLst>
          </p:cNvPr>
          <p:cNvSpPr/>
          <p:nvPr/>
        </p:nvSpPr>
        <p:spPr>
          <a:xfrm>
            <a:off x="7092280" y="1127468"/>
            <a:ext cx="2363669" cy="4526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ko-KR" sz="1600" b="1" dirty="0">
                <a:solidFill>
                  <a:schemeClr val="bg1"/>
                </a:solidFill>
                <a:cs typeface="Arial" pitchFamily="34" charset="0"/>
              </a:rPr>
              <a:t>Predictive Analytic</a:t>
            </a:r>
            <a:endParaRPr lang="ko-KR" altLang="en-US" sz="1600" b="1" dirty="0">
              <a:solidFill>
                <a:schemeClr val="bg1"/>
              </a:solidFill>
              <a:cs typeface="Arial" pitchFamily="34" charset="0"/>
            </a:endParaRPr>
          </a:p>
        </p:txBody>
      </p:sp>
    </p:spTree>
    <p:extLst>
      <p:ext uri="{BB962C8B-B14F-4D97-AF65-F5344CB8AC3E}">
        <p14:creationId xmlns:p14="http://schemas.microsoft.com/office/powerpoint/2010/main" val="3038474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oogle Shape;714;p36">
            <a:extLst>
              <a:ext uri="{FF2B5EF4-FFF2-40B4-BE49-F238E27FC236}">
                <a16:creationId xmlns:a16="http://schemas.microsoft.com/office/drawing/2014/main" id="{E4A5C8A0-E914-4D9C-9124-98AADF54F16E}"/>
              </a:ext>
            </a:extLst>
          </p:cNvPr>
          <p:cNvGrpSpPr/>
          <p:nvPr/>
        </p:nvGrpSpPr>
        <p:grpSpPr>
          <a:xfrm>
            <a:off x="1331640" y="1791475"/>
            <a:ext cx="6120679" cy="1909525"/>
            <a:chOff x="1955725" y="1553075"/>
            <a:chExt cx="5161000" cy="1909525"/>
          </a:xfrm>
        </p:grpSpPr>
        <p:grpSp>
          <p:nvGrpSpPr>
            <p:cNvPr id="12" name="Google Shape;715;p36">
              <a:extLst>
                <a:ext uri="{FF2B5EF4-FFF2-40B4-BE49-F238E27FC236}">
                  <a16:creationId xmlns:a16="http://schemas.microsoft.com/office/drawing/2014/main" id="{C0DC9AD3-6038-4E94-9907-D289921F640C}"/>
                </a:ext>
              </a:extLst>
            </p:cNvPr>
            <p:cNvGrpSpPr/>
            <p:nvPr/>
          </p:nvGrpSpPr>
          <p:grpSpPr>
            <a:xfrm>
              <a:off x="1955725" y="1553075"/>
              <a:ext cx="5161000" cy="1909525"/>
              <a:chOff x="1955725" y="1553075"/>
              <a:chExt cx="5161000" cy="1909525"/>
            </a:xfrm>
          </p:grpSpPr>
          <p:sp>
            <p:nvSpPr>
              <p:cNvPr id="14" name="Google Shape;716;p36">
                <a:extLst>
                  <a:ext uri="{FF2B5EF4-FFF2-40B4-BE49-F238E27FC236}">
                    <a16:creationId xmlns:a16="http://schemas.microsoft.com/office/drawing/2014/main" id="{18D4BFFB-034F-41CF-965B-EBD5A9786483}"/>
                  </a:ext>
                </a:extLst>
              </p:cNvPr>
              <p:cNvSpPr/>
              <p:nvPr/>
            </p:nvSpPr>
            <p:spPr>
              <a:xfrm>
                <a:off x="3898125" y="1553075"/>
                <a:ext cx="1276200" cy="577800"/>
              </a:xfrm>
              <a:prstGeom prst="rect">
                <a:avLst/>
              </a:prstGeom>
              <a:solidFill>
                <a:srgbClr val="466269"/>
              </a:solidFill>
              <a:ln w="19050" cap="flat" cmpd="sng">
                <a:solidFill>
                  <a:srgbClr val="46626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bg1"/>
                    </a:solidFill>
                  </a:rPr>
                  <a:t>Weather Data Source</a:t>
                </a:r>
                <a:endParaRPr sz="1400" dirty="0">
                  <a:solidFill>
                    <a:schemeClr val="bg1"/>
                  </a:solidFill>
                </a:endParaRPr>
              </a:p>
            </p:txBody>
          </p:sp>
          <p:sp>
            <p:nvSpPr>
              <p:cNvPr id="15" name="Google Shape;718;p36">
                <a:extLst>
                  <a:ext uri="{FF2B5EF4-FFF2-40B4-BE49-F238E27FC236}">
                    <a16:creationId xmlns:a16="http://schemas.microsoft.com/office/drawing/2014/main" id="{1BA945FC-EDFB-4AEF-AFFD-BAB86BB829D6}"/>
                  </a:ext>
                </a:extLst>
              </p:cNvPr>
              <p:cNvSpPr/>
              <p:nvPr/>
            </p:nvSpPr>
            <p:spPr>
              <a:xfrm>
                <a:off x="5840525" y="2884800"/>
                <a:ext cx="1276200" cy="577800"/>
              </a:xfrm>
              <a:prstGeom prst="rect">
                <a:avLst/>
              </a:prstGeom>
              <a:solidFill>
                <a:srgbClr val="466269"/>
              </a:solidFill>
              <a:ln w="19050" cap="flat" cmpd="sng">
                <a:solidFill>
                  <a:srgbClr val="46626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MY" sz="1400" dirty="0">
                    <a:solidFill>
                      <a:schemeClr val="bg1"/>
                    </a:solidFill>
                    <a:latin typeface="Oswald Regular" panose="020B0604020202020204" charset="0"/>
                  </a:rPr>
                  <a:t>Structured   Data</a:t>
                </a:r>
                <a:endParaRPr sz="1400" dirty="0">
                  <a:solidFill>
                    <a:schemeClr val="bg1"/>
                  </a:solidFill>
                  <a:latin typeface="Oswald Regular" panose="020B0604020202020204" charset="0"/>
                </a:endParaRPr>
              </a:p>
            </p:txBody>
          </p:sp>
          <p:sp>
            <p:nvSpPr>
              <p:cNvPr id="16" name="Google Shape;719;p36">
                <a:extLst>
                  <a:ext uri="{FF2B5EF4-FFF2-40B4-BE49-F238E27FC236}">
                    <a16:creationId xmlns:a16="http://schemas.microsoft.com/office/drawing/2014/main" id="{34826986-139C-42F4-AFB4-1FD25AE92127}"/>
                  </a:ext>
                </a:extLst>
              </p:cNvPr>
              <p:cNvSpPr/>
              <p:nvPr/>
            </p:nvSpPr>
            <p:spPr>
              <a:xfrm>
                <a:off x="1955725" y="2884800"/>
                <a:ext cx="1276200" cy="577800"/>
              </a:xfrm>
              <a:prstGeom prst="rect">
                <a:avLst/>
              </a:prstGeom>
              <a:solidFill>
                <a:srgbClr val="466269"/>
              </a:solidFill>
              <a:ln w="19050" cap="flat" cmpd="sng">
                <a:solidFill>
                  <a:srgbClr val="46626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MY" sz="1400" dirty="0">
                    <a:solidFill>
                      <a:schemeClr val="bg1"/>
                    </a:solidFill>
                    <a:latin typeface="Oswald Regular" panose="020B0604020202020204" charset="0"/>
                  </a:rPr>
                  <a:t>Unstructured Data</a:t>
                </a:r>
                <a:endParaRPr sz="1400" dirty="0">
                  <a:solidFill>
                    <a:schemeClr val="bg1"/>
                  </a:solidFill>
                  <a:latin typeface="Oswald Regular" panose="020B0604020202020204" charset="0"/>
                </a:endParaRPr>
              </a:p>
            </p:txBody>
          </p:sp>
          <p:cxnSp>
            <p:nvCxnSpPr>
              <p:cNvPr id="17" name="Google Shape;720;p36">
                <a:extLst>
                  <a:ext uri="{FF2B5EF4-FFF2-40B4-BE49-F238E27FC236}">
                    <a16:creationId xmlns:a16="http://schemas.microsoft.com/office/drawing/2014/main" id="{DDD7AC78-DAED-47D9-93AE-8DA51D8AADA0}"/>
                  </a:ext>
                </a:extLst>
              </p:cNvPr>
              <p:cNvCxnSpPr>
                <a:cxnSpLocks/>
                <a:stCxn id="14" idx="2"/>
              </p:cNvCxnSpPr>
              <p:nvPr/>
            </p:nvCxnSpPr>
            <p:spPr>
              <a:xfrm rot="5400000">
                <a:off x="4350350" y="2316750"/>
                <a:ext cx="371750" cy="1"/>
              </a:xfrm>
              <a:prstGeom prst="bentConnector3">
                <a:avLst>
                  <a:gd name="adj1" fmla="val 50000"/>
                </a:avLst>
              </a:prstGeom>
              <a:noFill/>
              <a:ln w="19050" cap="flat" cmpd="sng">
                <a:solidFill>
                  <a:srgbClr val="466269"/>
                </a:solidFill>
                <a:prstDash val="solid"/>
                <a:round/>
                <a:headEnd type="none" w="med" len="med"/>
                <a:tailEnd type="none" w="med" len="med"/>
              </a:ln>
            </p:spPr>
          </p:cxnSp>
          <p:cxnSp>
            <p:nvCxnSpPr>
              <p:cNvPr id="18" name="Google Shape;721;p36">
                <a:extLst>
                  <a:ext uri="{FF2B5EF4-FFF2-40B4-BE49-F238E27FC236}">
                    <a16:creationId xmlns:a16="http://schemas.microsoft.com/office/drawing/2014/main" id="{8F12711C-F92F-4240-94DA-94386F9595E7}"/>
                  </a:ext>
                </a:extLst>
              </p:cNvPr>
              <p:cNvCxnSpPr>
                <a:cxnSpLocks/>
                <a:stCxn id="16" idx="0"/>
              </p:cNvCxnSpPr>
              <p:nvPr/>
            </p:nvCxnSpPr>
            <p:spPr>
              <a:xfrm rot="-5400000">
                <a:off x="3379225" y="1720200"/>
                <a:ext cx="379200" cy="1950000"/>
              </a:xfrm>
              <a:prstGeom prst="bentConnector2">
                <a:avLst/>
              </a:prstGeom>
              <a:noFill/>
              <a:ln w="19050" cap="flat" cmpd="sng">
                <a:solidFill>
                  <a:srgbClr val="466269"/>
                </a:solidFill>
                <a:prstDash val="solid"/>
                <a:round/>
                <a:headEnd type="none" w="med" len="med"/>
                <a:tailEnd type="none" w="med" len="med"/>
              </a:ln>
            </p:spPr>
          </p:cxnSp>
          <p:cxnSp>
            <p:nvCxnSpPr>
              <p:cNvPr id="19" name="Google Shape;722;p36">
                <a:extLst>
                  <a:ext uri="{FF2B5EF4-FFF2-40B4-BE49-F238E27FC236}">
                    <a16:creationId xmlns:a16="http://schemas.microsoft.com/office/drawing/2014/main" id="{1DEFE09C-05F0-4505-A1D1-6CF4B394D57B}"/>
                  </a:ext>
                </a:extLst>
              </p:cNvPr>
              <p:cNvCxnSpPr>
                <a:cxnSpLocks/>
                <a:stCxn id="15" idx="0"/>
              </p:cNvCxnSpPr>
              <p:nvPr/>
            </p:nvCxnSpPr>
            <p:spPr>
              <a:xfrm rot="5400000" flipH="1">
                <a:off x="5307725" y="1713900"/>
                <a:ext cx="379200" cy="1962600"/>
              </a:xfrm>
              <a:prstGeom prst="bentConnector2">
                <a:avLst/>
              </a:prstGeom>
              <a:noFill/>
              <a:ln w="19050" cap="flat" cmpd="sng">
                <a:solidFill>
                  <a:srgbClr val="466269"/>
                </a:solidFill>
                <a:prstDash val="solid"/>
                <a:round/>
                <a:headEnd type="none" w="med" len="med"/>
                <a:tailEnd type="none" w="med" len="med"/>
              </a:ln>
            </p:spPr>
          </p:cxnSp>
        </p:grpSp>
        <p:sp>
          <p:nvSpPr>
            <p:cNvPr id="13" name="Google Shape;734;p36">
              <a:extLst>
                <a:ext uri="{FF2B5EF4-FFF2-40B4-BE49-F238E27FC236}">
                  <a16:creationId xmlns:a16="http://schemas.microsoft.com/office/drawing/2014/main" id="{9FDA3942-E633-453C-8BFC-0E3A65E75528}"/>
                </a:ext>
              </a:extLst>
            </p:cNvPr>
            <p:cNvSpPr/>
            <p:nvPr/>
          </p:nvSpPr>
          <p:spPr>
            <a:xfrm>
              <a:off x="4384450" y="3023824"/>
              <a:ext cx="303548" cy="305094"/>
            </a:xfrm>
            <a:custGeom>
              <a:avLst/>
              <a:gdLst/>
              <a:ahLst/>
              <a:cxnLst/>
              <a:rect l="l" t="t" r="r" b="b"/>
              <a:pathLst>
                <a:path w="12131" h="12194" extrusionOk="0">
                  <a:moveTo>
                    <a:pt x="4632" y="725"/>
                  </a:moveTo>
                  <a:cubicBezTo>
                    <a:pt x="5609" y="725"/>
                    <a:pt x="6396" y="1513"/>
                    <a:pt x="6396" y="2490"/>
                  </a:cubicBezTo>
                  <a:cubicBezTo>
                    <a:pt x="6365" y="2679"/>
                    <a:pt x="6522" y="2836"/>
                    <a:pt x="6680" y="2899"/>
                  </a:cubicBezTo>
                  <a:cubicBezTo>
                    <a:pt x="7341" y="2994"/>
                    <a:pt x="7814" y="3592"/>
                    <a:pt x="7814" y="4317"/>
                  </a:cubicBezTo>
                  <a:cubicBezTo>
                    <a:pt x="7814" y="4695"/>
                    <a:pt x="7656" y="5042"/>
                    <a:pt x="7404" y="5325"/>
                  </a:cubicBezTo>
                  <a:cubicBezTo>
                    <a:pt x="7184" y="5483"/>
                    <a:pt x="7278" y="5798"/>
                    <a:pt x="7530" y="5924"/>
                  </a:cubicBezTo>
                  <a:cubicBezTo>
                    <a:pt x="8129" y="6207"/>
                    <a:pt x="8539" y="6869"/>
                    <a:pt x="8539" y="7530"/>
                  </a:cubicBezTo>
                  <a:cubicBezTo>
                    <a:pt x="8539" y="8507"/>
                    <a:pt x="7751" y="9295"/>
                    <a:pt x="6774" y="9295"/>
                  </a:cubicBezTo>
                  <a:lnTo>
                    <a:pt x="4979" y="9295"/>
                  </a:lnTo>
                  <a:lnTo>
                    <a:pt x="4979" y="6932"/>
                  </a:lnTo>
                  <a:lnTo>
                    <a:pt x="6333" y="5609"/>
                  </a:lnTo>
                  <a:cubicBezTo>
                    <a:pt x="6491" y="5451"/>
                    <a:pt x="6491" y="5231"/>
                    <a:pt x="6333" y="5073"/>
                  </a:cubicBezTo>
                  <a:cubicBezTo>
                    <a:pt x="6254" y="4994"/>
                    <a:pt x="6168" y="4955"/>
                    <a:pt x="6081" y="4955"/>
                  </a:cubicBezTo>
                  <a:cubicBezTo>
                    <a:pt x="5995" y="4955"/>
                    <a:pt x="5908" y="4994"/>
                    <a:pt x="5829" y="5073"/>
                  </a:cubicBezTo>
                  <a:lnTo>
                    <a:pt x="4979" y="5924"/>
                  </a:lnTo>
                  <a:lnTo>
                    <a:pt x="4979" y="2490"/>
                  </a:lnTo>
                  <a:cubicBezTo>
                    <a:pt x="4979" y="2301"/>
                    <a:pt x="4821" y="2143"/>
                    <a:pt x="4632" y="2143"/>
                  </a:cubicBezTo>
                  <a:cubicBezTo>
                    <a:pt x="4443" y="2143"/>
                    <a:pt x="4285" y="2301"/>
                    <a:pt x="4285" y="2490"/>
                  </a:cubicBezTo>
                  <a:lnTo>
                    <a:pt x="4285" y="4506"/>
                  </a:lnTo>
                  <a:lnTo>
                    <a:pt x="3466" y="3655"/>
                  </a:lnTo>
                  <a:cubicBezTo>
                    <a:pt x="3388" y="3577"/>
                    <a:pt x="3293" y="3537"/>
                    <a:pt x="3198" y="3537"/>
                  </a:cubicBezTo>
                  <a:cubicBezTo>
                    <a:pt x="3104" y="3537"/>
                    <a:pt x="3009" y="3577"/>
                    <a:pt x="2931" y="3655"/>
                  </a:cubicBezTo>
                  <a:cubicBezTo>
                    <a:pt x="2773" y="3844"/>
                    <a:pt x="2773" y="4033"/>
                    <a:pt x="2931" y="4191"/>
                  </a:cubicBezTo>
                  <a:lnTo>
                    <a:pt x="4285" y="5514"/>
                  </a:lnTo>
                  <a:lnTo>
                    <a:pt x="4285" y="7373"/>
                  </a:lnTo>
                  <a:lnTo>
                    <a:pt x="3466" y="6554"/>
                  </a:lnTo>
                  <a:cubicBezTo>
                    <a:pt x="3388" y="6475"/>
                    <a:pt x="3293" y="6436"/>
                    <a:pt x="3198" y="6436"/>
                  </a:cubicBezTo>
                  <a:cubicBezTo>
                    <a:pt x="3104" y="6436"/>
                    <a:pt x="3009" y="6475"/>
                    <a:pt x="2931" y="6554"/>
                  </a:cubicBezTo>
                  <a:cubicBezTo>
                    <a:pt x="2773" y="6711"/>
                    <a:pt x="2773" y="6900"/>
                    <a:pt x="2931" y="7058"/>
                  </a:cubicBezTo>
                  <a:lnTo>
                    <a:pt x="4285" y="8413"/>
                  </a:lnTo>
                  <a:lnTo>
                    <a:pt x="4285" y="9295"/>
                  </a:lnTo>
                  <a:lnTo>
                    <a:pt x="2521" y="9295"/>
                  </a:lnTo>
                  <a:cubicBezTo>
                    <a:pt x="1513" y="9295"/>
                    <a:pt x="694" y="8507"/>
                    <a:pt x="694" y="7530"/>
                  </a:cubicBezTo>
                  <a:cubicBezTo>
                    <a:pt x="694" y="6837"/>
                    <a:pt x="1103" y="6207"/>
                    <a:pt x="1734" y="5924"/>
                  </a:cubicBezTo>
                  <a:cubicBezTo>
                    <a:pt x="1954" y="5798"/>
                    <a:pt x="1986" y="5514"/>
                    <a:pt x="1828" y="5325"/>
                  </a:cubicBezTo>
                  <a:cubicBezTo>
                    <a:pt x="1576" y="5042"/>
                    <a:pt x="1418" y="4695"/>
                    <a:pt x="1418" y="4317"/>
                  </a:cubicBezTo>
                  <a:cubicBezTo>
                    <a:pt x="1418" y="3624"/>
                    <a:pt x="1891" y="3057"/>
                    <a:pt x="2584" y="2899"/>
                  </a:cubicBezTo>
                  <a:cubicBezTo>
                    <a:pt x="2742" y="2836"/>
                    <a:pt x="2899" y="2679"/>
                    <a:pt x="2868" y="2490"/>
                  </a:cubicBezTo>
                  <a:cubicBezTo>
                    <a:pt x="2868" y="1513"/>
                    <a:pt x="3655" y="725"/>
                    <a:pt x="4632" y="725"/>
                  </a:cubicBezTo>
                  <a:close/>
                  <a:moveTo>
                    <a:pt x="7467" y="725"/>
                  </a:moveTo>
                  <a:cubicBezTo>
                    <a:pt x="8444" y="725"/>
                    <a:pt x="9295" y="1513"/>
                    <a:pt x="9232" y="2584"/>
                  </a:cubicBezTo>
                  <a:cubicBezTo>
                    <a:pt x="9232" y="2742"/>
                    <a:pt x="9358" y="2899"/>
                    <a:pt x="9515" y="2931"/>
                  </a:cubicBezTo>
                  <a:cubicBezTo>
                    <a:pt x="10177" y="3057"/>
                    <a:pt x="10712" y="3624"/>
                    <a:pt x="10712" y="4348"/>
                  </a:cubicBezTo>
                  <a:cubicBezTo>
                    <a:pt x="10712" y="4726"/>
                    <a:pt x="10555" y="5105"/>
                    <a:pt x="10271" y="5357"/>
                  </a:cubicBezTo>
                  <a:cubicBezTo>
                    <a:pt x="10082" y="5514"/>
                    <a:pt x="10145" y="5829"/>
                    <a:pt x="10397" y="5955"/>
                  </a:cubicBezTo>
                  <a:cubicBezTo>
                    <a:pt x="11027" y="6239"/>
                    <a:pt x="11406" y="6900"/>
                    <a:pt x="11406" y="7562"/>
                  </a:cubicBezTo>
                  <a:cubicBezTo>
                    <a:pt x="11406" y="8570"/>
                    <a:pt x="10586" y="9358"/>
                    <a:pt x="9610" y="9358"/>
                  </a:cubicBezTo>
                  <a:lnTo>
                    <a:pt x="8507" y="9358"/>
                  </a:lnTo>
                  <a:cubicBezTo>
                    <a:pt x="8980" y="8885"/>
                    <a:pt x="9232" y="8224"/>
                    <a:pt x="9232" y="7562"/>
                  </a:cubicBezTo>
                  <a:cubicBezTo>
                    <a:pt x="9232" y="6743"/>
                    <a:pt x="8854" y="5987"/>
                    <a:pt x="8192" y="5514"/>
                  </a:cubicBezTo>
                  <a:cubicBezTo>
                    <a:pt x="8413" y="5168"/>
                    <a:pt x="8539" y="4789"/>
                    <a:pt x="8539" y="4348"/>
                  </a:cubicBezTo>
                  <a:cubicBezTo>
                    <a:pt x="8539" y="3435"/>
                    <a:pt x="7940" y="2616"/>
                    <a:pt x="7089" y="2332"/>
                  </a:cubicBezTo>
                  <a:cubicBezTo>
                    <a:pt x="7058" y="1828"/>
                    <a:pt x="6837" y="1387"/>
                    <a:pt x="6554" y="1009"/>
                  </a:cubicBezTo>
                  <a:cubicBezTo>
                    <a:pt x="6837" y="788"/>
                    <a:pt x="7152" y="725"/>
                    <a:pt x="7467" y="725"/>
                  </a:cubicBezTo>
                  <a:close/>
                  <a:moveTo>
                    <a:pt x="7121" y="10019"/>
                  </a:moveTo>
                  <a:lnTo>
                    <a:pt x="7121" y="11469"/>
                  </a:lnTo>
                  <a:lnTo>
                    <a:pt x="4979" y="11469"/>
                  </a:lnTo>
                  <a:lnTo>
                    <a:pt x="4979" y="10019"/>
                  </a:lnTo>
                  <a:close/>
                  <a:moveTo>
                    <a:pt x="4632" y="1"/>
                  </a:moveTo>
                  <a:cubicBezTo>
                    <a:pt x="3340" y="1"/>
                    <a:pt x="2269" y="1009"/>
                    <a:pt x="2175" y="2301"/>
                  </a:cubicBezTo>
                  <a:cubicBezTo>
                    <a:pt x="1292" y="2616"/>
                    <a:pt x="694" y="3403"/>
                    <a:pt x="694" y="4317"/>
                  </a:cubicBezTo>
                  <a:cubicBezTo>
                    <a:pt x="694" y="4726"/>
                    <a:pt x="820" y="5136"/>
                    <a:pt x="1072" y="5483"/>
                  </a:cubicBezTo>
                  <a:cubicBezTo>
                    <a:pt x="379" y="5955"/>
                    <a:pt x="1" y="6711"/>
                    <a:pt x="1" y="7530"/>
                  </a:cubicBezTo>
                  <a:cubicBezTo>
                    <a:pt x="1" y="8917"/>
                    <a:pt x="1135" y="10019"/>
                    <a:pt x="2521" y="10019"/>
                  </a:cubicBezTo>
                  <a:lnTo>
                    <a:pt x="4285" y="10019"/>
                  </a:lnTo>
                  <a:lnTo>
                    <a:pt x="4285" y="11469"/>
                  </a:lnTo>
                  <a:lnTo>
                    <a:pt x="2521" y="11469"/>
                  </a:lnTo>
                  <a:cubicBezTo>
                    <a:pt x="2332" y="11469"/>
                    <a:pt x="2175" y="11626"/>
                    <a:pt x="2175" y="11815"/>
                  </a:cubicBezTo>
                  <a:cubicBezTo>
                    <a:pt x="2175" y="12036"/>
                    <a:pt x="2332" y="12193"/>
                    <a:pt x="2521" y="12193"/>
                  </a:cubicBezTo>
                  <a:lnTo>
                    <a:pt x="9641" y="12193"/>
                  </a:lnTo>
                  <a:cubicBezTo>
                    <a:pt x="9830" y="12193"/>
                    <a:pt x="9988" y="12036"/>
                    <a:pt x="9988" y="11815"/>
                  </a:cubicBezTo>
                  <a:cubicBezTo>
                    <a:pt x="9988" y="11626"/>
                    <a:pt x="9830" y="11469"/>
                    <a:pt x="9641" y="11469"/>
                  </a:cubicBezTo>
                  <a:lnTo>
                    <a:pt x="7877" y="11469"/>
                  </a:lnTo>
                  <a:lnTo>
                    <a:pt x="7877" y="10019"/>
                  </a:lnTo>
                  <a:lnTo>
                    <a:pt x="9610" y="10019"/>
                  </a:lnTo>
                  <a:cubicBezTo>
                    <a:pt x="10964" y="10019"/>
                    <a:pt x="12130" y="8917"/>
                    <a:pt x="12130" y="7530"/>
                  </a:cubicBezTo>
                  <a:cubicBezTo>
                    <a:pt x="12130" y="6711"/>
                    <a:pt x="11721" y="5955"/>
                    <a:pt x="11059" y="5483"/>
                  </a:cubicBezTo>
                  <a:cubicBezTo>
                    <a:pt x="11280" y="5136"/>
                    <a:pt x="11406" y="4726"/>
                    <a:pt x="11406" y="4317"/>
                  </a:cubicBezTo>
                  <a:cubicBezTo>
                    <a:pt x="11406" y="3403"/>
                    <a:pt x="10838" y="2584"/>
                    <a:pt x="9956" y="2301"/>
                  </a:cubicBezTo>
                  <a:cubicBezTo>
                    <a:pt x="9830" y="1040"/>
                    <a:pt x="8791" y="1"/>
                    <a:pt x="7467" y="1"/>
                  </a:cubicBezTo>
                  <a:cubicBezTo>
                    <a:pt x="6963" y="1"/>
                    <a:pt x="6459" y="158"/>
                    <a:pt x="6050" y="442"/>
                  </a:cubicBezTo>
                  <a:cubicBezTo>
                    <a:pt x="5672" y="158"/>
                    <a:pt x="5168" y="1"/>
                    <a:pt x="46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 name="Google Shape;740;p36">
            <a:extLst>
              <a:ext uri="{FF2B5EF4-FFF2-40B4-BE49-F238E27FC236}">
                <a16:creationId xmlns:a16="http://schemas.microsoft.com/office/drawing/2014/main" id="{44A9ADC1-9B79-4CB5-9294-3614A46CD2DE}"/>
              </a:ext>
            </a:extLst>
          </p:cNvPr>
          <p:cNvSpPr txBox="1">
            <a:spLocks/>
          </p:cNvSpPr>
          <p:nvPr/>
        </p:nvSpPr>
        <p:spPr>
          <a:xfrm>
            <a:off x="1007650" y="790500"/>
            <a:ext cx="7126800" cy="577800"/>
          </a:xfrm>
          <a:prstGeom prst="rect">
            <a:avLst/>
          </a:prstGeom>
        </p:spPr>
        <p:txBody>
          <a:bodyPr spcFirstLastPara="1" wrap="square" lIns="91425" tIns="91425" rIns="91425" bIns="91425" anchor="b"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spcBef>
                <a:spcPts val="0"/>
              </a:spcBef>
            </a:pPr>
            <a:r>
              <a:rPr lang="en-US" sz="3600" b="1" dirty="0">
                <a:solidFill>
                  <a:schemeClr val="accent1"/>
                </a:solidFill>
              </a:rPr>
              <a:t>OVERVIEW</a:t>
            </a:r>
            <a:r>
              <a:rPr lang="en-US" sz="3600" dirty="0">
                <a:solidFill>
                  <a:schemeClr val="accent1"/>
                </a:solidFill>
              </a:rPr>
              <a:t> </a:t>
            </a:r>
            <a:r>
              <a:rPr lang="en-US" sz="3600" b="1" dirty="0">
                <a:solidFill>
                  <a:schemeClr val="accent1"/>
                </a:solidFill>
              </a:rPr>
              <a:t>DIAGRAM</a:t>
            </a:r>
          </a:p>
        </p:txBody>
      </p:sp>
      <p:sp>
        <p:nvSpPr>
          <p:cNvPr id="21" name="Google Shape;427;p35">
            <a:extLst>
              <a:ext uri="{FF2B5EF4-FFF2-40B4-BE49-F238E27FC236}">
                <a16:creationId xmlns:a16="http://schemas.microsoft.com/office/drawing/2014/main" id="{3DFF80A3-F5EE-42B0-91B1-51B1FC00D9FB}"/>
              </a:ext>
            </a:extLst>
          </p:cNvPr>
          <p:cNvSpPr txBox="1"/>
          <p:nvPr/>
        </p:nvSpPr>
        <p:spPr>
          <a:xfrm>
            <a:off x="1955725" y="3701000"/>
            <a:ext cx="1276200" cy="379200"/>
          </a:xfrm>
          <a:prstGeom prst="rect">
            <a:avLst/>
          </a:prstGeom>
          <a:noFill/>
          <a:ln>
            <a:noFill/>
          </a:ln>
        </p:spPr>
        <p:txBody>
          <a:bodyPr spcFirstLastPara="1" wrap="square" lIns="91425" tIns="91425" rIns="91425" bIns="91425" anchor="t" anchorCtr="0">
            <a:noAutofit/>
          </a:bodyPr>
          <a:lstStyle/>
          <a:p>
            <a:pPr lvl="0" algn="ctr"/>
            <a:r>
              <a:rPr lang="en-MY" sz="1200" b="1" dirty="0">
                <a:solidFill>
                  <a:srgbClr val="466269"/>
                </a:solidFill>
                <a:latin typeface="Didact Gothic"/>
                <a:ea typeface="Didact Gothic"/>
                <a:cs typeface="Didact Gothic"/>
                <a:sym typeface="Didact Gothic"/>
              </a:rPr>
              <a:t>Weather News</a:t>
            </a:r>
          </a:p>
        </p:txBody>
      </p:sp>
      <p:sp>
        <p:nvSpPr>
          <p:cNvPr id="22" name="Google Shape;427;p35">
            <a:extLst>
              <a:ext uri="{FF2B5EF4-FFF2-40B4-BE49-F238E27FC236}">
                <a16:creationId xmlns:a16="http://schemas.microsoft.com/office/drawing/2014/main" id="{661AAFB2-F94A-4FC3-AE8A-94D903CE16F3}"/>
              </a:ext>
            </a:extLst>
          </p:cNvPr>
          <p:cNvSpPr txBox="1"/>
          <p:nvPr/>
        </p:nvSpPr>
        <p:spPr>
          <a:xfrm>
            <a:off x="5652120" y="3724368"/>
            <a:ext cx="1852376" cy="355832"/>
          </a:xfrm>
          <a:prstGeom prst="rect">
            <a:avLst/>
          </a:prstGeom>
          <a:noFill/>
          <a:ln>
            <a:noFill/>
          </a:ln>
        </p:spPr>
        <p:txBody>
          <a:bodyPr spcFirstLastPara="1" wrap="square" lIns="91425" tIns="91425" rIns="91425" bIns="91425" anchor="t" anchorCtr="0">
            <a:noAutofit/>
          </a:bodyPr>
          <a:lstStyle/>
          <a:p>
            <a:pPr lvl="0" algn="ctr"/>
            <a:r>
              <a:rPr lang="en-MY" sz="1200" b="1" dirty="0">
                <a:solidFill>
                  <a:srgbClr val="466269"/>
                </a:solidFill>
                <a:latin typeface="Didact Gothic"/>
                <a:ea typeface="Didact Gothic"/>
                <a:cs typeface="Didact Gothic"/>
                <a:sym typeface="Didact Gothic"/>
              </a:rPr>
              <a:t>Weather Forecast Data</a:t>
            </a:r>
          </a:p>
        </p:txBody>
      </p:sp>
      <p:sp>
        <p:nvSpPr>
          <p:cNvPr id="23" name="Google Shape;1326;p44">
            <a:extLst>
              <a:ext uri="{FF2B5EF4-FFF2-40B4-BE49-F238E27FC236}">
                <a16:creationId xmlns:a16="http://schemas.microsoft.com/office/drawing/2014/main" id="{983A8CC5-C2C3-450C-A8F6-579BF421FD35}"/>
              </a:ext>
            </a:extLst>
          </p:cNvPr>
          <p:cNvSpPr/>
          <p:nvPr/>
        </p:nvSpPr>
        <p:spPr>
          <a:xfrm rot="14788727">
            <a:off x="1445172" y="3902676"/>
            <a:ext cx="591432" cy="478176"/>
          </a:xfrm>
          <a:custGeom>
            <a:avLst/>
            <a:gdLst/>
            <a:ahLst/>
            <a:cxnLst/>
            <a:rect l="l" t="t" r="r" b="b"/>
            <a:pathLst>
              <a:path w="9596" h="7393" extrusionOk="0">
                <a:moveTo>
                  <a:pt x="5372" y="1"/>
                </a:moveTo>
                <a:cubicBezTo>
                  <a:pt x="4832" y="12"/>
                  <a:pt x="4316" y="116"/>
                  <a:pt x="3822" y="299"/>
                </a:cubicBezTo>
                <a:cubicBezTo>
                  <a:pt x="3501" y="426"/>
                  <a:pt x="3202" y="575"/>
                  <a:pt x="2927" y="758"/>
                </a:cubicBezTo>
                <a:cubicBezTo>
                  <a:pt x="2640" y="954"/>
                  <a:pt x="2387" y="1172"/>
                  <a:pt x="2158" y="1424"/>
                </a:cubicBezTo>
                <a:cubicBezTo>
                  <a:pt x="1951" y="1654"/>
                  <a:pt x="1779" y="1895"/>
                  <a:pt x="1630" y="2170"/>
                </a:cubicBezTo>
                <a:cubicBezTo>
                  <a:pt x="1366" y="1906"/>
                  <a:pt x="1090" y="678"/>
                  <a:pt x="1090" y="678"/>
                </a:cubicBezTo>
                <a:cubicBezTo>
                  <a:pt x="1090" y="793"/>
                  <a:pt x="0" y="5728"/>
                  <a:pt x="0" y="5728"/>
                </a:cubicBezTo>
                <a:lnTo>
                  <a:pt x="4637" y="3811"/>
                </a:lnTo>
                <a:cubicBezTo>
                  <a:pt x="4603" y="3811"/>
                  <a:pt x="3684" y="3811"/>
                  <a:pt x="3156" y="3479"/>
                </a:cubicBezTo>
                <a:cubicBezTo>
                  <a:pt x="3329" y="3387"/>
                  <a:pt x="3501" y="3283"/>
                  <a:pt x="3673" y="3192"/>
                </a:cubicBezTo>
                <a:cubicBezTo>
                  <a:pt x="3845" y="3088"/>
                  <a:pt x="4017" y="3008"/>
                  <a:pt x="4189" y="2939"/>
                </a:cubicBezTo>
                <a:cubicBezTo>
                  <a:pt x="4350" y="2870"/>
                  <a:pt x="4511" y="2801"/>
                  <a:pt x="4683" y="2756"/>
                </a:cubicBezTo>
                <a:cubicBezTo>
                  <a:pt x="4912" y="2687"/>
                  <a:pt x="5165" y="2652"/>
                  <a:pt x="5406" y="2641"/>
                </a:cubicBezTo>
                <a:cubicBezTo>
                  <a:pt x="5528" y="2627"/>
                  <a:pt x="5650" y="2621"/>
                  <a:pt x="5773" y="2621"/>
                </a:cubicBezTo>
                <a:cubicBezTo>
                  <a:pt x="5960" y="2621"/>
                  <a:pt x="6148" y="2636"/>
                  <a:pt x="6336" y="2664"/>
                </a:cubicBezTo>
                <a:cubicBezTo>
                  <a:pt x="6600" y="2710"/>
                  <a:pt x="6852" y="2790"/>
                  <a:pt x="7105" y="2905"/>
                </a:cubicBezTo>
                <a:cubicBezTo>
                  <a:pt x="7392" y="3054"/>
                  <a:pt x="7655" y="3249"/>
                  <a:pt x="7862" y="3479"/>
                </a:cubicBezTo>
                <a:cubicBezTo>
                  <a:pt x="8103" y="3743"/>
                  <a:pt x="8287" y="4064"/>
                  <a:pt x="8379" y="4408"/>
                </a:cubicBezTo>
                <a:cubicBezTo>
                  <a:pt x="8585" y="5154"/>
                  <a:pt x="8482" y="5958"/>
                  <a:pt x="8092" y="6623"/>
                </a:cubicBezTo>
                <a:cubicBezTo>
                  <a:pt x="7919" y="6922"/>
                  <a:pt x="7701" y="7174"/>
                  <a:pt x="7437" y="7392"/>
                </a:cubicBezTo>
                <a:cubicBezTo>
                  <a:pt x="7782" y="7266"/>
                  <a:pt x="8092" y="7082"/>
                  <a:pt x="8356" y="6853"/>
                </a:cubicBezTo>
                <a:cubicBezTo>
                  <a:pt x="8700" y="6554"/>
                  <a:pt x="8975" y="6199"/>
                  <a:pt x="9170" y="5786"/>
                </a:cubicBezTo>
                <a:cubicBezTo>
                  <a:pt x="9400" y="5326"/>
                  <a:pt x="9538" y="4821"/>
                  <a:pt x="9572" y="4305"/>
                </a:cubicBezTo>
                <a:cubicBezTo>
                  <a:pt x="9595" y="3743"/>
                  <a:pt x="9492" y="3180"/>
                  <a:pt x="9262" y="2664"/>
                </a:cubicBezTo>
                <a:cubicBezTo>
                  <a:pt x="9044" y="2159"/>
                  <a:pt x="8734" y="1700"/>
                  <a:pt x="8344" y="1321"/>
                </a:cubicBezTo>
                <a:cubicBezTo>
                  <a:pt x="7988" y="977"/>
                  <a:pt x="7598" y="690"/>
                  <a:pt x="7162" y="472"/>
                </a:cubicBezTo>
                <a:cubicBezTo>
                  <a:pt x="6818" y="299"/>
                  <a:pt x="6450" y="162"/>
                  <a:pt x="6072" y="81"/>
                </a:cubicBezTo>
                <a:cubicBezTo>
                  <a:pt x="5842" y="35"/>
                  <a:pt x="5601" y="1"/>
                  <a:pt x="537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26;p44">
            <a:extLst>
              <a:ext uri="{FF2B5EF4-FFF2-40B4-BE49-F238E27FC236}">
                <a16:creationId xmlns:a16="http://schemas.microsoft.com/office/drawing/2014/main" id="{DEDC528C-B400-4455-A41E-9847F914AF34}"/>
              </a:ext>
            </a:extLst>
          </p:cNvPr>
          <p:cNvSpPr/>
          <p:nvPr/>
        </p:nvSpPr>
        <p:spPr>
          <a:xfrm rot="14788727">
            <a:off x="5215848" y="3899883"/>
            <a:ext cx="591432" cy="478176"/>
          </a:xfrm>
          <a:custGeom>
            <a:avLst/>
            <a:gdLst/>
            <a:ahLst/>
            <a:cxnLst/>
            <a:rect l="l" t="t" r="r" b="b"/>
            <a:pathLst>
              <a:path w="9596" h="7393" extrusionOk="0">
                <a:moveTo>
                  <a:pt x="5372" y="1"/>
                </a:moveTo>
                <a:cubicBezTo>
                  <a:pt x="4832" y="12"/>
                  <a:pt x="4316" y="116"/>
                  <a:pt x="3822" y="299"/>
                </a:cubicBezTo>
                <a:cubicBezTo>
                  <a:pt x="3501" y="426"/>
                  <a:pt x="3202" y="575"/>
                  <a:pt x="2927" y="758"/>
                </a:cubicBezTo>
                <a:cubicBezTo>
                  <a:pt x="2640" y="954"/>
                  <a:pt x="2387" y="1172"/>
                  <a:pt x="2158" y="1424"/>
                </a:cubicBezTo>
                <a:cubicBezTo>
                  <a:pt x="1951" y="1654"/>
                  <a:pt x="1779" y="1895"/>
                  <a:pt x="1630" y="2170"/>
                </a:cubicBezTo>
                <a:cubicBezTo>
                  <a:pt x="1366" y="1906"/>
                  <a:pt x="1090" y="678"/>
                  <a:pt x="1090" y="678"/>
                </a:cubicBezTo>
                <a:cubicBezTo>
                  <a:pt x="1090" y="793"/>
                  <a:pt x="0" y="5728"/>
                  <a:pt x="0" y="5728"/>
                </a:cubicBezTo>
                <a:lnTo>
                  <a:pt x="4637" y="3811"/>
                </a:lnTo>
                <a:cubicBezTo>
                  <a:pt x="4603" y="3811"/>
                  <a:pt x="3684" y="3811"/>
                  <a:pt x="3156" y="3479"/>
                </a:cubicBezTo>
                <a:cubicBezTo>
                  <a:pt x="3329" y="3387"/>
                  <a:pt x="3501" y="3283"/>
                  <a:pt x="3673" y="3192"/>
                </a:cubicBezTo>
                <a:cubicBezTo>
                  <a:pt x="3845" y="3088"/>
                  <a:pt x="4017" y="3008"/>
                  <a:pt x="4189" y="2939"/>
                </a:cubicBezTo>
                <a:cubicBezTo>
                  <a:pt x="4350" y="2870"/>
                  <a:pt x="4511" y="2801"/>
                  <a:pt x="4683" y="2756"/>
                </a:cubicBezTo>
                <a:cubicBezTo>
                  <a:pt x="4912" y="2687"/>
                  <a:pt x="5165" y="2652"/>
                  <a:pt x="5406" y="2641"/>
                </a:cubicBezTo>
                <a:cubicBezTo>
                  <a:pt x="5528" y="2627"/>
                  <a:pt x="5650" y="2621"/>
                  <a:pt x="5773" y="2621"/>
                </a:cubicBezTo>
                <a:cubicBezTo>
                  <a:pt x="5960" y="2621"/>
                  <a:pt x="6148" y="2636"/>
                  <a:pt x="6336" y="2664"/>
                </a:cubicBezTo>
                <a:cubicBezTo>
                  <a:pt x="6600" y="2710"/>
                  <a:pt x="6852" y="2790"/>
                  <a:pt x="7105" y="2905"/>
                </a:cubicBezTo>
                <a:cubicBezTo>
                  <a:pt x="7392" y="3054"/>
                  <a:pt x="7655" y="3249"/>
                  <a:pt x="7862" y="3479"/>
                </a:cubicBezTo>
                <a:cubicBezTo>
                  <a:pt x="8103" y="3743"/>
                  <a:pt x="8287" y="4064"/>
                  <a:pt x="8379" y="4408"/>
                </a:cubicBezTo>
                <a:cubicBezTo>
                  <a:pt x="8585" y="5154"/>
                  <a:pt x="8482" y="5958"/>
                  <a:pt x="8092" y="6623"/>
                </a:cubicBezTo>
                <a:cubicBezTo>
                  <a:pt x="7919" y="6922"/>
                  <a:pt x="7701" y="7174"/>
                  <a:pt x="7437" y="7392"/>
                </a:cubicBezTo>
                <a:cubicBezTo>
                  <a:pt x="7782" y="7266"/>
                  <a:pt x="8092" y="7082"/>
                  <a:pt x="8356" y="6853"/>
                </a:cubicBezTo>
                <a:cubicBezTo>
                  <a:pt x="8700" y="6554"/>
                  <a:pt x="8975" y="6199"/>
                  <a:pt x="9170" y="5786"/>
                </a:cubicBezTo>
                <a:cubicBezTo>
                  <a:pt x="9400" y="5326"/>
                  <a:pt x="9538" y="4821"/>
                  <a:pt x="9572" y="4305"/>
                </a:cubicBezTo>
                <a:cubicBezTo>
                  <a:pt x="9595" y="3743"/>
                  <a:pt x="9492" y="3180"/>
                  <a:pt x="9262" y="2664"/>
                </a:cubicBezTo>
                <a:cubicBezTo>
                  <a:pt x="9044" y="2159"/>
                  <a:pt x="8734" y="1700"/>
                  <a:pt x="8344" y="1321"/>
                </a:cubicBezTo>
                <a:cubicBezTo>
                  <a:pt x="7988" y="977"/>
                  <a:pt x="7598" y="690"/>
                  <a:pt x="7162" y="472"/>
                </a:cubicBezTo>
                <a:cubicBezTo>
                  <a:pt x="6818" y="299"/>
                  <a:pt x="6450" y="162"/>
                  <a:pt x="6072" y="81"/>
                </a:cubicBezTo>
                <a:cubicBezTo>
                  <a:pt x="5842" y="35"/>
                  <a:pt x="5601" y="1"/>
                  <a:pt x="537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37;p36">
            <a:extLst>
              <a:ext uri="{FF2B5EF4-FFF2-40B4-BE49-F238E27FC236}">
                <a16:creationId xmlns:a16="http://schemas.microsoft.com/office/drawing/2014/main" id="{D65301FF-A573-4F5A-B898-67D82BC70616}"/>
              </a:ext>
            </a:extLst>
          </p:cNvPr>
          <p:cNvSpPr txBox="1"/>
          <p:nvPr/>
        </p:nvSpPr>
        <p:spPr>
          <a:xfrm>
            <a:off x="5724128" y="4044613"/>
            <a:ext cx="3062256" cy="675925"/>
          </a:xfrm>
          <a:prstGeom prst="rect">
            <a:avLst/>
          </a:prstGeom>
          <a:noFill/>
          <a:ln>
            <a:noFill/>
          </a:ln>
        </p:spPr>
        <p:txBody>
          <a:bodyPr spcFirstLastPara="1" wrap="square" lIns="91425" tIns="91425" rIns="91425" bIns="91425" anchor="t" anchorCtr="0">
            <a:noAutofit/>
          </a:bodyPr>
          <a:lstStyle/>
          <a:p>
            <a:pPr lvl="0"/>
            <a:r>
              <a:rPr lang="en-MY" sz="1000" dirty="0">
                <a:latin typeface="Oswald Regular" panose="020B0604020202020204" charset="0"/>
                <a:hlinkClick r:id="rId2"/>
              </a:rPr>
              <a:t>Source:</a:t>
            </a:r>
          </a:p>
          <a:p>
            <a:pPr lvl="0"/>
            <a:r>
              <a:rPr lang="en-MY" sz="1000" dirty="0">
                <a:latin typeface="Oswald Regular" panose="020B0604020202020204" charset="0"/>
                <a:hlinkClick r:id="rId2"/>
              </a:rPr>
              <a:t>http://www.myweather2.com/City-Town/United-States-Of-America/Washington/Seattle/14-Day-Forecast.aspx</a:t>
            </a:r>
            <a:endParaRPr sz="1000" dirty="0">
              <a:solidFill>
                <a:srgbClr val="466269"/>
              </a:solidFill>
              <a:latin typeface="Oswald Regular" panose="020B0604020202020204" charset="0"/>
              <a:ea typeface="Didact Gothic"/>
              <a:cs typeface="Didact Gothic"/>
              <a:sym typeface="Didact Gothic"/>
            </a:endParaRPr>
          </a:p>
        </p:txBody>
      </p:sp>
      <p:sp>
        <p:nvSpPr>
          <p:cNvPr id="27" name="Google Shape;736;p36">
            <a:extLst>
              <a:ext uri="{FF2B5EF4-FFF2-40B4-BE49-F238E27FC236}">
                <a16:creationId xmlns:a16="http://schemas.microsoft.com/office/drawing/2014/main" id="{1022AEED-1D97-40B8-9152-AC8BC48DB77A}"/>
              </a:ext>
            </a:extLst>
          </p:cNvPr>
          <p:cNvSpPr txBox="1"/>
          <p:nvPr/>
        </p:nvSpPr>
        <p:spPr>
          <a:xfrm>
            <a:off x="1955725" y="4138971"/>
            <a:ext cx="1779600" cy="577799"/>
          </a:xfrm>
          <a:prstGeom prst="rect">
            <a:avLst/>
          </a:prstGeom>
          <a:noFill/>
          <a:ln>
            <a:noFill/>
          </a:ln>
        </p:spPr>
        <p:txBody>
          <a:bodyPr spcFirstLastPara="1" wrap="square" lIns="91425" tIns="91425" rIns="91425" bIns="91425" anchor="t" anchorCtr="0">
            <a:noAutofit/>
          </a:bodyPr>
          <a:lstStyle/>
          <a:p>
            <a:pPr lvl="0"/>
            <a:r>
              <a:rPr lang="en-MY" sz="1000" dirty="0">
                <a:latin typeface="Oswald Regular" panose="020B0604020202020204" charset="0"/>
                <a:hlinkClick r:id="rId3"/>
              </a:rPr>
              <a:t>Source: https://www.theguardian.com/us-news/us-weather</a:t>
            </a:r>
            <a:endParaRPr sz="1000" dirty="0">
              <a:solidFill>
                <a:srgbClr val="466269"/>
              </a:solidFill>
              <a:latin typeface="Oswald Regular" panose="020B0604020202020204" charset="0"/>
              <a:ea typeface="Didact Gothic"/>
              <a:cs typeface="Didact Gothic"/>
              <a:sym typeface="Didact Gothic"/>
            </a:endParaRPr>
          </a:p>
        </p:txBody>
      </p:sp>
    </p:spTree>
    <p:extLst>
      <p:ext uri="{BB962C8B-B14F-4D97-AF65-F5344CB8AC3E}">
        <p14:creationId xmlns:p14="http://schemas.microsoft.com/office/powerpoint/2010/main" val="2822026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2671A4F4-3E30-406C-8882-820DDBE7A7F1}"/>
              </a:ext>
            </a:extLst>
          </p:cNvPr>
          <p:cNvSpPr/>
          <p:nvPr/>
        </p:nvSpPr>
        <p:spPr>
          <a:xfrm>
            <a:off x="4435856" y="1343115"/>
            <a:ext cx="4276432" cy="3734078"/>
          </a:xfrm>
          <a:prstGeom prst="roundRect">
            <a:avLst/>
          </a:prstGeom>
          <a:solidFill>
            <a:srgbClr val="466269"/>
          </a:solidFill>
          <a:ln>
            <a:solidFill>
              <a:srgbClr val="4662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0" name="Rectangle: Rounded Corners 99">
            <a:extLst>
              <a:ext uri="{FF2B5EF4-FFF2-40B4-BE49-F238E27FC236}">
                <a16:creationId xmlns:a16="http://schemas.microsoft.com/office/drawing/2014/main" id="{B12BE127-150D-4C54-AC18-611076781B1A}"/>
              </a:ext>
            </a:extLst>
          </p:cNvPr>
          <p:cNvSpPr/>
          <p:nvPr/>
        </p:nvSpPr>
        <p:spPr>
          <a:xfrm>
            <a:off x="107504" y="537590"/>
            <a:ext cx="4276432" cy="3734078"/>
          </a:xfrm>
          <a:prstGeom prst="roundRect">
            <a:avLst/>
          </a:prstGeom>
          <a:solidFill>
            <a:srgbClr val="466269"/>
          </a:solidFill>
          <a:ln>
            <a:solidFill>
              <a:srgbClr val="4662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0" name="Google Shape;740;p36">
            <a:extLst>
              <a:ext uri="{FF2B5EF4-FFF2-40B4-BE49-F238E27FC236}">
                <a16:creationId xmlns:a16="http://schemas.microsoft.com/office/drawing/2014/main" id="{44A9ADC1-9B79-4CB5-9294-3614A46CD2DE}"/>
              </a:ext>
            </a:extLst>
          </p:cNvPr>
          <p:cNvSpPr txBox="1">
            <a:spLocks/>
          </p:cNvSpPr>
          <p:nvPr/>
        </p:nvSpPr>
        <p:spPr>
          <a:xfrm rot="2765097">
            <a:off x="6876672" y="659668"/>
            <a:ext cx="2727015" cy="561328"/>
          </a:xfrm>
          <a:prstGeom prst="rect">
            <a:avLst/>
          </a:prstGeom>
        </p:spPr>
        <p:txBody>
          <a:bodyPr spcFirstLastPara="1" wrap="square" lIns="91425" tIns="91425" rIns="91425" bIns="91425" anchor="b"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spcBef>
                <a:spcPts val="0"/>
              </a:spcBef>
            </a:pPr>
            <a:r>
              <a:rPr lang="en-US" sz="2000" b="1" dirty="0">
                <a:solidFill>
                  <a:schemeClr val="bg1"/>
                </a:solidFill>
              </a:rPr>
              <a:t>Data Pre-Processing</a:t>
            </a:r>
          </a:p>
        </p:txBody>
      </p:sp>
      <p:sp>
        <p:nvSpPr>
          <p:cNvPr id="29" name="Google Shape;215;p28">
            <a:extLst>
              <a:ext uri="{FF2B5EF4-FFF2-40B4-BE49-F238E27FC236}">
                <a16:creationId xmlns:a16="http://schemas.microsoft.com/office/drawing/2014/main" id="{347AA602-A9B7-4C06-83E1-987AC217BB5F}"/>
              </a:ext>
            </a:extLst>
          </p:cNvPr>
          <p:cNvSpPr txBox="1">
            <a:spLocks/>
          </p:cNvSpPr>
          <p:nvPr/>
        </p:nvSpPr>
        <p:spPr>
          <a:xfrm>
            <a:off x="333829" y="732174"/>
            <a:ext cx="4145441" cy="5049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66269"/>
              </a:buClr>
              <a:buSzPts val="1600"/>
              <a:buFont typeface="Oswald Regular"/>
              <a:buNone/>
              <a:defRPr sz="1600" b="0" i="0" u="none" strike="noStrike" cap="none">
                <a:solidFill>
                  <a:srgbClr val="466269"/>
                </a:solidFill>
                <a:latin typeface="Oswald Regular"/>
                <a:ea typeface="Oswald Regular"/>
                <a:cs typeface="Oswald Regular"/>
                <a:sym typeface="Oswald Regular"/>
              </a:defRPr>
            </a:lvl1pPr>
            <a:lvl2pPr marR="0" lvl="1" algn="l" rtl="0">
              <a:lnSpc>
                <a:spcPct val="100000"/>
              </a:lnSpc>
              <a:spcBef>
                <a:spcPts val="0"/>
              </a:spcBef>
              <a:spcAft>
                <a:spcPts val="0"/>
              </a:spcAft>
              <a:buClr>
                <a:srgbClr val="466269"/>
              </a:buClr>
              <a:buSzPts val="1600"/>
              <a:buFont typeface="Oswald Regular"/>
              <a:buNone/>
              <a:defRPr sz="1600" b="0" i="0" u="none" strike="noStrike" cap="none">
                <a:solidFill>
                  <a:srgbClr val="466269"/>
                </a:solidFill>
                <a:latin typeface="Oswald Regular"/>
                <a:ea typeface="Oswald Regular"/>
                <a:cs typeface="Oswald Regular"/>
                <a:sym typeface="Oswald Regular"/>
              </a:defRPr>
            </a:lvl2pPr>
            <a:lvl3pPr marR="0" lvl="2" algn="l" rtl="0">
              <a:lnSpc>
                <a:spcPct val="100000"/>
              </a:lnSpc>
              <a:spcBef>
                <a:spcPts val="0"/>
              </a:spcBef>
              <a:spcAft>
                <a:spcPts val="0"/>
              </a:spcAft>
              <a:buClr>
                <a:srgbClr val="466269"/>
              </a:buClr>
              <a:buSzPts val="1600"/>
              <a:buFont typeface="Oswald Regular"/>
              <a:buNone/>
              <a:defRPr sz="1600" b="0" i="0" u="none" strike="noStrike" cap="none">
                <a:solidFill>
                  <a:srgbClr val="466269"/>
                </a:solidFill>
                <a:latin typeface="Oswald Regular"/>
                <a:ea typeface="Oswald Regular"/>
                <a:cs typeface="Oswald Regular"/>
                <a:sym typeface="Oswald Regular"/>
              </a:defRPr>
            </a:lvl3pPr>
            <a:lvl4pPr marR="0" lvl="3" algn="l" rtl="0">
              <a:lnSpc>
                <a:spcPct val="100000"/>
              </a:lnSpc>
              <a:spcBef>
                <a:spcPts val="0"/>
              </a:spcBef>
              <a:spcAft>
                <a:spcPts val="0"/>
              </a:spcAft>
              <a:buClr>
                <a:srgbClr val="466269"/>
              </a:buClr>
              <a:buSzPts val="1600"/>
              <a:buFont typeface="Oswald Regular"/>
              <a:buNone/>
              <a:defRPr sz="1600" b="0" i="0" u="none" strike="noStrike" cap="none">
                <a:solidFill>
                  <a:srgbClr val="466269"/>
                </a:solidFill>
                <a:latin typeface="Oswald Regular"/>
                <a:ea typeface="Oswald Regular"/>
                <a:cs typeface="Oswald Regular"/>
                <a:sym typeface="Oswald Regular"/>
              </a:defRPr>
            </a:lvl4pPr>
            <a:lvl5pPr marR="0" lvl="4" algn="l" rtl="0">
              <a:lnSpc>
                <a:spcPct val="100000"/>
              </a:lnSpc>
              <a:spcBef>
                <a:spcPts val="0"/>
              </a:spcBef>
              <a:spcAft>
                <a:spcPts val="0"/>
              </a:spcAft>
              <a:buClr>
                <a:srgbClr val="466269"/>
              </a:buClr>
              <a:buSzPts val="1600"/>
              <a:buFont typeface="Oswald Regular"/>
              <a:buNone/>
              <a:defRPr sz="1600" b="0" i="0" u="none" strike="noStrike" cap="none">
                <a:solidFill>
                  <a:srgbClr val="466269"/>
                </a:solidFill>
                <a:latin typeface="Oswald Regular"/>
                <a:ea typeface="Oswald Regular"/>
                <a:cs typeface="Oswald Regular"/>
                <a:sym typeface="Oswald Regular"/>
              </a:defRPr>
            </a:lvl5pPr>
            <a:lvl6pPr marR="0" lvl="5" algn="l" rtl="0">
              <a:lnSpc>
                <a:spcPct val="100000"/>
              </a:lnSpc>
              <a:spcBef>
                <a:spcPts val="0"/>
              </a:spcBef>
              <a:spcAft>
                <a:spcPts val="0"/>
              </a:spcAft>
              <a:buClr>
                <a:srgbClr val="466269"/>
              </a:buClr>
              <a:buSzPts val="1600"/>
              <a:buFont typeface="Oswald Regular"/>
              <a:buNone/>
              <a:defRPr sz="1600" b="0" i="0" u="none" strike="noStrike" cap="none">
                <a:solidFill>
                  <a:srgbClr val="466269"/>
                </a:solidFill>
                <a:latin typeface="Oswald Regular"/>
                <a:ea typeface="Oswald Regular"/>
                <a:cs typeface="Oswald Regular"/>
                <a:sym typeface="Oswald Regular"/>
              </a:defRPr>
            </a:lvl6pPr>
            <a:lvl7pPr marR="0" lvl="6" algn="l" rtl="0">
              <a:lnSpc>
                <a:spcPct val="100000"/>
              </a:lnSpc>
              <a:spcBef>
                <a:spcPts val="0"/>
              </a:spcBef>
              <a:spcAft>
                <a:spcPts val="0"/>
              </a:spcAft>
              <a:buClr>
                <a:srgbClr val="466269"/>
              </a:buClr>
              <a:buSzPts val="1600"/>
              <a:buFont typeface="Oswald Regular"/>
              <a:buNone/>
              <a:defRPr sz="1600" b="0" i="0" u="none" strike="noStrike" cap="none">
                <a:solidFill>
                  <a:srgbClr val="466269"/>
                </a:solidFill>
                <a:latin typeface="Oswald Regular"/>
                <a:ea typeface="Oswald Regular"/>
                <a:cs typeface="Oswald Regular"/>
                <a:sym typeface="Oswald Regular"/>
              </a:defRPr>
            </a:lvl7pPr>
            <a:lvl8pPr marR="0" lvl="7" algn="l" rtl="0">
              <a:lnSpc>
                <a:spcPct val="100000"/>
              </a:lnSpc>
              <a:spcBef>
                <a:spcPts val="0"/>
              </a:spcBef>
              <a:spcAft>
                <a:spcPts val="0"/>
              </a:spcAft>
              <a:buClr>
                <a:srgbClr val="466269"/>
              </a:buClr>
              <a:buSzPts val="1600"/>
              <a:buFont typeface="Oswald Regular"/>
              <a:buNone/>
              <a:defRPr sz="1600" b="0" i="0" u="none" strike="noStrike" cap="none">
                <a:solidFill>
                  <a:srgbClr val="466269"/>
                </a:solidFill>
                <a:latin typeface="Oswald Regular"/>
                <a:ea typeface="Oswald Regular"/>
                <a:cs typeface="Oswald Regular"/>
                <a:sym typeface="Oswald Regular"/>
              </a:defRPr>
            </a:lvl8pPr>
            <a:lvl9pPr marR="0" lvl="8" algn="l" rtl="0">
              <a:lnSpc>
                <a:spcPct val="100000"/>
              </a:lnSpc>
              <a:spcBef>
                <a:spcPts val="0"/>
              </a:spcBef>
              <a:spcAft>
                <a:spcPts val="0"/>
              </a:spcAft>
              <a:buClr>
                <a:srgbClr val="466269"/>
              </a:buClr>
              <a:buSzPts val="1600"/>
              <a:buFont typeface="Oswald Regular"/>
              <a:buNone/>
              <a:defRPr sz="1600" b="0" i="0" u="none" strike="noStrike" cap="none">
                <a:solidFill>
                  <a:srgbClr val="466269"/>
                </a:solidFill>
                <a:latin typeface="Oswald Regular"/>
                <a:ea typeface="Oswald Regular"/>
                <a:cs typeface="Oswald Regular"/>
                <a:sym typeface="Oswald Regular"/>
              </a:defRPr>
            </a:lvl9pPr>
          </a:lstStyle>
          <a:p>
            <a:r>
              <a:rPr lang="en-MY" dirty="0">
                <a:solidFill>
                  <a:schemeClr val="bg1"/>
                </a:solidFill>
                <a:latin typeface="+mn-lt"/>
              </a:rPr>
              <a:t>ST</a:t>
            </a:r>
            <a:r>
              <a:rPr lang="en-MY" sz="1500" dirty="0">
                <a:solidFill>
                  <a:schemeClr val="bg1"/>
                </a:solidFill>
                <a:latin typeface="+mn-lt"/>
              </a:rPr>
              <a:t>RUCTURED DATA PRE-PROCESSING</a:t>
            </a:r>
          </a:p>
        </p:txBody>
      </p:sp>
      <p:grpSp>
        <p:nvGrpSpPr>
          <p:cNvPr id="30" name="Google Shape;1703;p45">
            <a:extLst>
              <a:ext uri="{FF2B5EF4-FFF2-40B4-BE49-F238E27FC236}">
                <a16:creationId xmlns:a16="http://schemas.microsoft.com/office/drawing/2014/main" id="{3533A72A-EAFD-4D90-82B2-05311D6F4570}"/>
              </a:ext>
            </a:extLst>
          </p:cNvPr>
          <p:cNvGrpSpPr/>
          <p:nvPr/>
        </p:nvGrpSpPr>
        <p:grpSpPr>
          <a:xfrm>
            <a:off x="185116" y="1420991"/>
            <a:ext cx="4119749" cy="2772683"/>
            <a:chOff x="5793258" y="2247269"/>
            <a:chExt cx="1174119" cy="629486"/>
          </a:xfrm>
        </p:grpSpPr>
        <p:sp>
          <p:nvSpPr>
            <p:cNvPr id="31" name="Google Shape;1704;p45">
              <a:extLst>
                <a:ext uri="{FF2B5EF4-FFF2-40B4-BE49-F238E27FC236}">
                  <a16:creationId xmlns:a16="http://schemas.microsoft.com/office/drawing/2014/main" id="{484604C1-7BAC-4940-AE4C-BE99859F24DA}"/>
                </a:ext>
              </a:extLst>
            </p:cNvPr>
            <p:cNvSpPr/>
            <p:nvPr/>
          </p:nvSpPr>
          <p:spPr>
            <a:xfrm>
              <a:off x="5793258" y="2247269"/>
              <a:ext cx="243201" cy="268539"/>
            </a:xfrm>
            <a:custGeom>
              <a:avLst/>
              <a:gdLst/>
              <a:ahLst/>
              <a:cxnLst/>
              <a:rect l="l" t="t" r="r" b="b"/>
              <a:pathLst>
                <a:path w="4732" h="5225" extrusionOk="0">
                  <a:moveTo>
                    <a:pt x="346" y="0"/>
                  </a:moveTo>
                  <a:cubicBezTo>
                    <a:pt x="148" y="0"/>
                    <a:pt x="1" y="148"/>
                    <a:pt x="1" y="333"/>
                  </a:cubicBezTo>
                  <a:lnTo>
                    <a:pt x="1" y="4423"/>
                  </a:lnTo>
                  <a:cubicBezTo>
                    <a:pt x="1" y="4608"/>
                    <a:pt x="148" y="4756"/>
                    <a:pt x="346" y="4756"/>
                  </a:cubicBezTo>
                  <a:lnTo>
                    <a:pt x="2046" y="4756"/>
                  </a:lnTo>
                  <a:lnTo>
                    <a:pt x="2366" y="5224"/>
                  </a:lnTo>
                  <a:lnTo>
                    <a:pt x="2687" y="4756"/>
                  </a:lnTo>
                  <a:lnTo>
                    <a:pt x="4387" y="4756"/>
                  </a:lnTo>
                  <a:cubicBezTo>
                    <a:pt x="4572" y="4756"/>
                    <a:pt x="4732" y="4608"/>
                    <a:pt x="4732" y="4423"/>
                  </a:cubicBezTo>
                  <a:lnTo>
                    <a:pt x="4732" y="333"/>
                  </a:lnTo>
                  <a:cubicBezTo>
                    <a:pt x="4732" y="148"/>
                    <a:pt x="4584" y="0"/>
                    <a:pt x="438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MY" sz="1200" b="1" dirty="0">
                  <a:solidFill>
                    <a:srgbClr val="466269"/>
                  </a:solidFill>
                </a:rPr>
                <a:t>STEP 1</a:t>
              </a:r>
            </a:p>
            <a:p>
              <a:pPr marL="0" lvl="0" indent="0" algn="l" rtl="0">
                <a:spcBef>
                  <a:spcPts val="0"/>
                </a:spcBef>
                <a:spcAft>
                  <a:spcPts val="0"/>
                </a:spcAft>
                <a:buNone/>
              </a:pPr>
              <a:r>
                <a:rPr lang="en-MY" sz="1200" dirty="0">
                  <a:solidFill>
                    <a:srgbClr val="466269"/>
                  </a:solidFill>
                </a:rPr>
                <a:t>Append Weekly Weather Datasets</a:t>
              </a:r>
              <a:endParaRPr sz="1200" dirty="0">
                <a:solidFill>
                  <a:srgbClr val="466269"/>
                </a:solidFill>
              </a:endParaRPr>
            </a:p>
          </p:txBody>
        </p:sp>
        <p:sp>
          <p:nvSpPr>
            <p:cNvPr id="32" name="Google Shape;1705;p45">
              <a:extLst>
                <a:ext uri="{FF2B5EF4-FFF2-40B4-BE49-F238E27FC236}">
                  <a16:creationId xmlns:a16="http://schemas.microsoft.com/office/drawing/2014/main" id="{C944CA95-E2A4-43FD-909C-4FE4BEF0D027}"/>
                </a:ext>
              </a:extLst>
            </p:cNvPr>
            <p:cNvSpPr/>
            <p:nvPr/>
          </p:nvSpPr>
          <p:spPr>
            <a:xfrm>
              <a:off x="6248567" y="2247269"/>
              <a:ext cx="242584" cy="268539"/>
            </a:xfrm>
            <a:custGeom>
              <a:avLst/>
              <a:gdLst/>
              <a:ahLst/>
              <a:cxnLst/>
              <a:rect l="l" t="t" r="r" b="b"/>
              <a:pathLst>
                <a:path w="4720" h="5225" extrusionOk="0">
                  <a:moveTo>
                    <a:pt x="333" y="0"/>
                  </a:moveTo>
                  <a:cubicBezTo>
                    <a:pt x="148" y="0"/>
                    <a:pt x="1" y="148"/>
                    <a:pt x="1" y="333"/>
                  </a:cubicBezTo>
                  <a:lnTo>
                    <a:pt x="1" y="4423"/>
                  </a:lnTo>
                  <a:cubicBezTo>
                    <a:pt x="1" y="4608"/>
                    <a:pt x="148" y="4756"/>
                    <a:pt x="333" y="4756"/>
                  </a:cubicBezTo>
                  <a:lnTo>
                    <a:pt x="2046" y="4756"/>
                  </a:lnTo>
                  <a:lnTo>
                    <a:pt x="2354" y="5224"/>
                  </a:lnTo>
                  <a:lnTo>
                    <a:pt x="2674" y="4756"/>
                  </a:lnTo>
                  <a:lnTo>
                    <a:pt x="4387" y="4756"/>
                  </a:lnTo>
                  <a:cubicBezTo>
                    <a:pt x="4572" y="4756"/>
                    <a:pt x="4720" y="4608"/>
                    <a:pt x="4720" y="4423"/>
                  </a:cubicBezTo>
                  <a:lnTo>
                    <a:pt x="4720" y="333"/>
                  </a:lnTo>
                  <a:cubicBezTo>
                    <a:pt x="4720" y="148"/>
                    <a:pt x="4572" y="0"/>
                    <a:pt x="4387" y="0"/>
                  </a:cubicBezTo>
                  <a:close/>
                </a:path>
              </a:pathLst>
            </a:custGeom>
            <a:solidFill>
              <a:srgbClr val="CFD9E0"/>
            </a:solidFill>
            <a:ln>
              <a:noFill/>
            </a:ln>
          </p:spPr>
          <p:txBody>
            <a:bodyPr spcFirstLastPara="1" wrap="square" lIns="91425" tIns="91425" rIns="91425" bIns="91425" anchor="ctr" anchorCtr="0">
              <a:noAutofit/>
            </a:bodyPr>
            <a:lstStyle/>
            <a:p>
              <a:pPr lvl="0"/>
              <a:r>
                <a:rPr lang="en-MY" sz="1200" b="1" dirty="0">
                  <a:solidFill>
                    <a:srgbClr val="466269"/>
                  </a:solidFill>
                </a:rPr>
                <a:t>STEP 3</a:t>
              </a:r>
            </a:p>
            <a:p>
              <a:pPr lvl="0"/>
              <a:r>
                <a:rPr lang="en-MY" sz="1200" dirty="0">
                  <a:solidFill>
                    <a:srgbClr val="466269"/>
                  </a:solidFill>
                </a:rPr>
                <a:t>Impute </a:t>
              </a:r>
            </a:p>
            <a:p>
              <a:pPr lvl="0"/>
              <a:r>
                <a:rPr lang="en-MY" sz="1200" dirty="0">
                  <a:solidFill>
                    <a:srgbClr val="466269"/>
                  </a:solidFill>
                </a:rPr>
                <a:t>Missing </a:t>
              </a:r>
            </a:p>
            <a:p>
              <a:pPr lvl="0"/>
              <a:r>
                <a:rPr lang="en-MY" sz="1200" dirty="0">
                  <a:solidFill>
                    <a:srgbClr val="466269"/>
                  </a:solidFill>
                </a:rPr>
                <a:t>Values</a:t>
              </a:r>
            </a:p>
          </p:txBody>
        </p:sp>
        <p:sp>
          <p:nvSpPr>
            <p:cNvPr id="33" name="Google Shape;1706;p45">
              <a:extLst>
                <a:ext uri="{FF2B5EF4-FFF2-40B4-BE49-F238E27FC236}">
                  <a16:creationId xmlns:a16="http://schemas.microsoft.com/office/drawing/2014/main" id="{526B4AB6-21CD-4BF3-AA1F-04BD53C1E865}"/>
                </a:ext>
              </a:extLst>
            </p:cNvPr>
            <p:cNvSpPr/>
            <p:nvPr/>
          </p:nvSpPr>
          <p:spPr>
            <a:xfrm>
              <a:off x="5935160" y="2608216"/>
              <a:ext cx="324868" cy="268539"/>
            </a:xfrm>
            <a:custGeom>
              <a:avLst/>
              <a:gdLst/>
              <a:ahLst/>
              <a:cxnLst/>
              <a:rect l="l" t="t" r="r" b="b"/>
              <a:pathLst>
                <a:path w="4733" h="5225" extrusionOk="0">
                  <a:moveTo>
                    <a:pt x="2367" y="0"/>
                  </a:moveTo>
                  <a:lnTo>
                    <a:pt x="2059" y="469"/>
                  </a:lnTo>
                  <a:lnTo>
                    <a:pt x="346" y="469"/>
                  </a:lnTo>
                  <a:cubicBezTo>
                    <a:pt x="161" y="469"/>
                    <a:pt x="1" y="616"/>
                    <a:pt x="1" y="801"/>
                  </a:cubicBezTo>
                  <a:lnTo>
                    <a:pt x="1" y="4892"/>
                  </a:lnTo>
                  <a:cubicBezTo>
                    <a:pt x="1" y="5077"/>
                    <a:pt x="161" y="5225"/>
                    <a:pt x="346" y="5225"/>
                  </a:cubicBezTo>
                  <a:lnTo>
                    <a:pt x="4400" y="5225"/>
                  </a:lnTo>
                  <a:cubicBezTo>
                    <a:pt x="4584" y="5225"/>
                    <a:pt x="4732" y="5077"/>
                    <a:pt x="4732" y="4892"/>
                  </a:cubicBezTo>
                  <a:lnTo>
                    <a:pt x="4732" y="801"/>
                  </a:lnTo>
                  <a:cubicBezTo>
                    <a:pt x="4732" y="616"/>
                    <a:pt x="4584" y="469"/>
                    <a:pt x="4400" y="469"/>
                  </a:cubicBezTo>
                  <a:lnTo>
                    <a:pt x="2687" y="469"/>
                  </a:lnTo>
                  <a:lnTo>
                    <a:pt x="2367" y="0"/>
                  </a:lnTo>
                  <a:close/>
                </a:path>
              </a:pathLst>
            </a:custGeom>
            <a:solidFill>
              <a:srgbClr val="869FB2"/>
            </a:solidFill>
            <a:ln>
              <a:noFill/>
            </a:ln>
          </p:spPr>
          <p:txBody>
            <a:bodyPr spcFirstLastPara="1" wrap="square" lIns="91425" tIns="91425" rIns="91425" bIns="91425" anchor="ctr" anchorCtr="0">
              <a:noAutofit/>
            </a:bodyPr>
            <a:lstStyle/>
            <a:p>
              <a:pPr lvl="0"/>
              <a:r>
                <a:rPr lang="en-MY" sz="1200" b="1" dirty="0">
                  <a:solidFill>
                    <a:schemeClr val="bg1"/>
                  </a:solidFill>
                </a:rPr>
                <a:t>STEP 2</a:t>
              </a:r>
            </a:p>
            <a:p>
              <a:pPr lvl="0"/>
              <a:r>
                <a:rPr lang="en-MY" sz="1200" dirty="0">
                  <a:solidFill>
                    <a:schemeClr val="bg1"/>
                  </a:solidFill>
                </a:rPr>
                <a:t>Remove </a:t>
              </a:r>
            </a:p>
            <a:p>
              <a:pPr lvl="0"/>
              <a:r>
                <a:rPr lang="en-MY" sz="1200" dirty="0">
                  <a:solidFill>
                    <a:schemeClr val="bg1"/>
                  </a:solidFill>
                </a:rPr>
                <a:t>Unnecessary  symbols &amp;</a:t>
              </a:r>
            </a:p>
            <a:p>
              <a:pPr lvl="0"/>
              <a:r>
                <a:rPr lang="en-MY" sz="1200" dirty="0">
                  <a:solidFill>
                    <a:schemeClr val="bg1"/>
                  </a:solidFill>
                </a:rPr>
                <a:t>characters</a:t>
              </a:r>
            </a:p>
          </p:txBody>
        </p:sp>
        <p:sp>
          <p:nvSpPr>
            <p:cNvPr id="34" name="Google Shape;1707;p45">
              <a:extLst>
                <a:ext uri="{FF2B5EF4-FFF2-40B4-BE49-F238E27FC236}">
                  <a16:creationId xmlns:a16="http://schemas.microsoft.com/office/drawing/2014/main" id="{6C1F5660-995A-47C0-8A1A-22B9F6391306}"/>
                </a:ext>
              </a:extLst>
            </p:cNvPr>
            <p:cNvSpPr/>
            <p:nvPr/>
          </p:nvSpPr>
          <p:spPr>
            <a:xfrm>
              <a:off x="6474653" y="2608216"/>
              <a:ext cx="317948" cy="268539"/>
            </a:xfrm>
            <a:custGeom>
              <a:avLst/>
              <a:gdLst/>
              <a:ahLst/>
              <a:cxnLst/>
              <a:rect l="l" t="t" r="r" b="b"/>
              <a:pathLst>
                <a:path w="4732" h="5225" extrusionOk="0">
                  <a:moveTo>
                    <a:pt x="2366" y="0"/>
                  </a:moveTo>
                  <a:lnTo>
                    <a:pt x="2058" y="469"/>
                  </a:lnTo>
                  <a:lnTo>
                    <a:pt x="358" y="469"/>
                  </a:lnTo>
                  <a:cubicBezTo>
                    <a:pt x="350" y="468"/>
                    <a:pt x="343" y="468"/>
                    <a:pt x="336" y="468"/>
                  </a:cubicBezTo>
                  <a:cubicBezTo>
                    <a:pt x="149" y="468"/>
                    <a:pt x="0" y="623"/>
                    <a:pt x="0" y="801"/>
                  </a:cubicBezTo>
                  <a:lnTo>
                    <a:pt x="0" y="4892"/>
                  </a:lnTo>
                  <a:cubicBezTo>
                    <a:pt x="0" y="5077"/>
                    <a:pt x="148" y="5225"/>
                    <a:pt x="333" y="5225"/>
                  </a:cubicBezTo>
                  <a:lnTo>
                    <a:pt x="4387" y="5225"/>
                  </a:lnTo>
                  <a:cubicBezTo>
                    <a:pt x="4572" y="5225"/>
                    <a:pt x="4732" y="5077"/>
                    <a:pt x="4732" y="4892"/>
                  </a:cubicBezTo>
                  <a:lnTo>
                    <a:pt x="4732" y="801"/>
                  </a:lnTo>
                  <a:cubicBezTo>
                    <a:pt x="4732" y="616"/>
                    <a:pt x="4572" y="469"/>
                    <a:pt x="4387" y="469"/>
                  </a:cubicBezTo>
                  <a:lnTo>
                    <a:pt x="2674" y="469"/>
                  </a:lnTo>
                  <a:lnTo>
                    <a:pt x="2366" y="0"/>
                  </a:lnTo>
                  <a:close/>
                </a:path>
              </a:pathLst>
            </a:custGeom>
            <a:solidFill>
              <a:srgbClr val="435D74"/>
            </a:solidFill>
            <a:ln>
              <a:noFill/>
            </a:ln>
          </p:spPr>
          <p:txBody>
            <a:bodyPr spcFirstLastPara="1" wrap="square" lIns="91425" tIns="91425" rIns="91425" bIns="91425" anchor="ctr" anchorCtr="0">
              <a:noAutofit/>
            </a:bodyPr>
            <a:lstStyle/>
            <a:p>
              <a:r>
                <a:rPr lang="en-MY" sz="1200" b="1" dirty="0">
                  <a:solidFill>
                    <a:schemeClr val="bg1"/>
                  </a:solidFill>
                </a:rPr>
                <a:t>STEP 4</a:t>
              </a:r>
            </a:p>
            <a:p>
              <a:r>
                <a:rPr lang="en-MY" sz="1200" dirty="0">
                  <a:solidFill>
                    <a:schemeClr val="bg1"/>
                  </a:solidFill>
                </a:rPr>
                <a:t>Detect</a:t>
              </a:r>
            </a:p>
            <a:p>
              <a:r>
                <a:rPr lang="en-MY" sz="1200" dirty="0">
                  <a:solidFill>
                    <a:schemeClr val="bg1"/>
                  </a:solidFill>
                </a:rPr>
                <a:t>Outlier &amp;</a:t>
              </a:r>
            </a:p>
            <a:p>
              <a:r>
                <a:rPr lang="en-MY" sz="1200" dirty="0">
                  <a:solidFill>
                    <a:schemeClr val="bg1"/>
                  </a:solidFill>
                </a:rPr>
                <a:t>Anomalies</a:t>
              </a:r>
            </a:p>
            <a:p>
              <a:pPr marL="0" lvl="0" indent="0" algn="l" rtl="0">
                <a:spcBef>
                  <a:spcPts val="0"/>
                </a:spcBef>
                <a:spcAft>
                  <a:spcPts val="0"/>
                </a:spcAft>
                <a:buNone/>
              </a:pPr>
              <a:endParaRPr dirty="0">
                <a:solidFill>
                  <a:schemeClr val="bg1"/>
                </a:solidFill>
              </a:endParaRPr>
            </a:p>
          </p:txBody>
        </p:sp>
        <p:sp>
          <p:nvSpPr>
            <p:cNvPr id="35" name="Google Shape;1708;p45">
              <a:extLst>
                <a:ext uri="{FF2B5EF4-FFF2-40B4-BE49-F238E27FC236}">
                  <a16:creationId xmlns:a16="http://schemas.microsoft.com/office/drawing/2014/main" id="{72D08CF6-D732-4718-9A23-BB481E1E108E}"/>
                </a:ext>
              </a:extLst>
            </p:cNvPr>
            <p:cNvSpPr/>
            <p:nvPr/>
          </p:nvSpPr>
          <p:spPr>
            <a:xfrm>
              <a:off x="6674112" y="2247269"/>
              <a:ext cx="273016" cy="268539"/>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A5B7C6"/>
            </a:solidFill>
            <a:ln>
              <a:noFill/>
            </a:ln>
          </p:spPr>
          <p:txBody>
            <a:bodyPr spcFirstLastPara="1" wrap="square" lIns="91425" tIns="91425" rIns="91425" bIns="91425" anchor="ctr" anchorCtr="0">
              <a:noAutofit/>
            </a:bodyPr>
            <a:lstStyle/>
            <a:p>
              <a:pPr lvl="0"/>
              <a:r>
                <a:rPr lang="en-MY" sz="1200" dirty="0">
                  <a:solidFill>
                    <a:srgbClr val="466269"/>
                  </a:solidFill>
                </a:rPr>
                <a:t>STEP 5</a:t>
              </a:r>
            </a:p>
            <a:p>
              <a:pPr lvl="0"/>
              <a:r>
                <a:rPr lang="en-MY" sz="1200" dirty="0">
                  <a:solidFill>
                    <a:srgbClr val="466269"/>
                  </a:solidFill>
                </a:rPr>
                <a:t>Renaming Target</a:t>
              </a:r>
            </a:p>
            <a:p>
              <a:pPr lvl="0"/>
              <a:r>
                <a:rPr lang="en-MY" sz="1200" dirty="0">
                  <a:solidFill>
                    <a:srgbClr val="466269"/>
                  </a:solidFill>
                </a:rPr>
                <a:t>Attribute</a:t>
              </a:r>
            </a:p>
          </p:txBody>
        </p:sp>
        <p:sp>
          <p:nvSpPr>
            <p:cNvPr id="36" name="Google Shape;1709;p45">
              <a:extLst>
                <a:ext uri="{FF2B5EF4-FFF2-40B4-BE49-F238E27FC236}">
                  <a16:creationId xmlns:a16="http://schemas.microsoft.com/office/drawing/2014/main" id="{461A1BFE-DBB6-4766-BF2F-2381BF7E3318}"/>
                </a:ext>
              </a:extLst>
            </p:cNvPr>
            <p:cNvSpPr/>
            <p:nvPr/>
          </p:nvSpPr>
          <p:spPr>
            <a:xfrm>
              <a:off x="5808471" y="2556590"/>
              <a:ext cx="1158906" cy="10844"/>
            </a:xfrm>
            <a:custGeom>
              <a:avLst/>
              <a:gdLst/>
              <a:ahLst/>
              <a:cxnLst/>
              <a:rect l="l" t="t" r="r" b="b"/>
              <a:pathLst>
                <a:path w="22549" h="211" extrusionOk="0">
                  <a:moveTo>
                    <a:pt x="0" y="1"/>
                  </a:moveTo>
                  <a:lnTo>
                    <a:pt x="0" y="210"/>
                  </a:lnTo>
                  <a:lnTo>
                    <a:pt x="22548" y="210"/>
                  </a:lnTo>
                  <a:lnTo>
                    <a:pt x="22548" y="1"/>
                  </a:ln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10;p45">
              <a:extLst>
                <a:ext uri="{FF2B5EF4-FFF2-40B4-BE49-F238E27FC236}">
                  <a16:creationId xmlns:a16="http://schemas.microsoft.com/office/drawing/2014/main" id="{90CB7BCD-D1A5-41BE-862E-A9197E44C269}"/>
                </a:ext>
              </a:extLst>
            </p:cNvPr>
            <p:cNvSpPr/>
            <p:nvPr/>
          </p:nvSpPr>
          <p:spPr>
            <a:xfrm>
              <a:off x="5876210" y="2539861"/>
              <a:ext cx="58950" cy="50675"/>
            </a:xfrm>
            <a:custGeom>
              <a:avLst/>
              <a:gdLst/>
              <a:ahLst/>
              <a:cxnLst/>
              <a:rect l="l" t="t" r="r" b="b"/>
              <a:pathLst>
                <a:path w="1147" h="986" extrusionOk="0">
                  <a:moveTo>
                    <a:pt x="643" y="0"/>
                  </a:moveTo>
                  <a:cubicBezTo>
                    <a:pt x="525" y="0"/>
                    <a:pt x="406" y="42"/>
                    <a:pt x="309" y="135"/>
                  </a:cubicBezTo>
                  <a:cubicBezTo>
                    <a:pt x="1" y="443"/>
                    <a:pt x="210" y="973"/>
                    <a:pt x="654" y="985"/>
                  </a:cubicBezTo>
                  <a:cubicBezTo>
                    <a:pt x="925" y="985"/>
                    <a:pt x="1134" y="764"/>
                    <a:pt x="1146" y="492"/>
                  </a:cubicBezTo>
                  <a:cubicBezTo>
                    <a:pt x="1146" y="197"/>
                    <a:pt x="898" y="0"/>
                    <a:pt x="643"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11;p45">
              <a:extLst>
                <a:ext uri="{FF2B5EF4-FFF2-40B4-BE49-F238E27FC236}">
                  <a16:creationId xmlns:a16="http://schemas.microsoft.com/office/drawing/2014/main" id="{C88F20EB-E7D9-458F-9275-7C114A725D80}"/>
                </a:ext>
              </a:extLst>
            </p:cNvPr>
            <p:cNvSpPr/>
            <p:nvPr/>
          </p:nvSpPr>
          <p:spPr>
            <a:xfrm>
              <a:off x="6104815" y="2539912"/>
              <a:ext cx="58950" cy="50624"/>
            </a:xfrm>
            <a:custGeom>
              <a:avLst/>
              <a:gdLst/>
              <a:ahLst/>
              <a:cxnLst/>
              <a:rect l="l" t="t" r="r" b="b"/>
              <a:pathLst>
                <a:path w="1147" h="985" extrusionOk="0">
                  <a:moveTo>
                    <a:pt x="656" y="0"/>
                  </a:moveTo>
                  <a:cubicBezTo>
                    <a:pt x="534" y="0"/>
                    <a:pt x="409" y="46"/>
                    <a:pt x="309" y="146"/>
                  </a:cubicBezTo>
                  <a:cubicBezTo>
                    <a:pt x="1" y="454"/>
                    <a:pt x="222" y="984"/>
                    <a:pt x="654" y="984"/>
                  </a:cubicBezTo>
                  <a:cubicBezTo>
                    <a:pt x="925" y="984"/>
                    <a:pt x="1147" y="763"/>
                    <a:pt x="1147" y="491"/>
                  </a:cubicBezTo>
                  <a:cubicBezTo>
                    <a:pt x="1147" y="193"/>
                    <a:pt x="906" y="0"/>
                    <a:pt x="656"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12;p45">
              <a:extLst>
                <a:ext uri="{FF2B5EF4-FFF2-40B4-BE49-F238E27FC236}">
                  <a16:creationId xmlns:a16="http://schemas.microsoft.com/office/drawing/2014/main" id="{067B2F25-368F-404D-964B-FFAAB47744C6}"/>
                </a:ext>
              </a:extLst>
            </p:cNvPr>
            <p:cNvSpPr/>
            <p:nvPr/>
          </p:nvSpPr>
          <p:spPr>
            <a:xfrm>
              <a:off x="6333420" y="2539809"/>
              <a:ext cx="58950" cy="50470"/>
            </a:xfrm>
            <a:custGeom>
              <a:avLst/>
              <a:gdLst/>
              <a:ahLst/>
              <a:cxnLst/>
              <a:rect l="l" t="t" r="r" b="b"/>
              <a:pathLst>
                <a:path w="1147" h="982" extrusionOk="0">
                  <a:moveTo>
                    <a:pt x="666" y="1"/>
                  </a:moveTo>
                  <a:cubicBezTo>
                    <a:pt x="222" y="1"/>
                    <a:pt x="1" y="530"/>
                    <a:pt x="309" y="838"/>
                  </a:cubicBezTo>
                  <a:cubicBezTo>
                    <a:pt x="408" y="938"/>
                    <a:pt x="530" y="982"/>
                    <a:pt x="650" y="982"/>
                  </a:cubicBezTo>
                  <a:cubicBezTo>
                    <a:pt x="903" y="982"/>
                    <a:pt x="1147" y="786"/>
                    <a:pt x="1147" y="493"/>
                  </a:cubicBezTo>
                  <a:cubicBezTo>
                    <a:pt x="1147" y="222"/>
                    <a:pt x="925" y="1"/>
                    <a:pt x="666"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13;p45">
              <a:extLst>
                <a:ext uri="{FF2B5EF4-FFF2-40B4-BE49-F238E27FC236}">
                  <a16:creationId xmlns:a16="http://schemas.microsoft.com/office/drawing/2014/main" id="{84E603F2-1C5A-4AC1-8EB1-1819230A4DFF}"/>
                </a:ext>
              </a:extLst>
            </p:cNvPr>
            <p:cNvSpPr/>
            <p:nvPr/>
          </p:nvSpPr>
          <p:spPr>
            <a:xfrm>
              <a:off x="6562642" y="2539912"/>
              <a:ext cx="58333" cy="50624"/>
            </a:xfrm>
            <a:custGeom>
              <a:avLst/>
              <a:gdLst/>
              <a:ahLst/>
              <a:cxnLst/>
              <a:rect l="l" t="t" r="r" b="b"/>
              <a:pathLst>
                <a:path w="1135" h="985" extrusionOk="0">
                  <a:moveTo>
                    <a:pt x="653" y="0"/>
                  </a:moveTo>
                  <a:cubicBezTo>
                    <a:pt x="533" y="0"/>
                    <a:pt x="410" y="46"/>
                    <a:pt x="309" y="146"/>
                  </a:cubicBezTo>
                  <a:cubicBezTo>
                    <a:pt x="1" y="454"/>
                    <a:pt x="210" y="984"/>
                    <a:pt x="654" y="984"/>
                  </a:cubicBezTo>
                  <a:cubicBezTo>
                    <a:pt x="925" y="984"/>
                    <a:pt x="1135" y="763"/>
                    <a:pt x="1135" y="491"/>
                  </a:cubicBezTo>
                  <a:cubicBezTo>
                    <a:pt x="1135" y="193"/>
                    <a:pt x="900" y="0"/>
                    <a:pt x="653"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14;p45">
              <a:extLst>
                <a:ext uri="{FF2B5EF4-FFF2-40B4-BE49-F238E27FC236}">
                  <a16:creationId xmlns:a16="http://schemas.microsoft.com/office/drawing/2014/main" id="{1ED50C9D-CAB3-40F1-9FDF-100A604F4170}"/>
                </a:ext>
              </a:extLst>
            </p:cNvPr>
            <p:cNvSpPr/>
            <p:nvPr/>
          </p:nvSpPr>
          <p:spPr>
            <a:xfrm>
              <a:off x="6799521" y="2539809"/>
              <a:ext cx="58950" cy="50470"/>
            </a:xfrm>
            <a:custGeom>
              <a:avLst/>
              <a:gdLst/>
              <a:ahLst/>
              <a:cxnLst/>
              <a:rect l="l" t="t" r="r" b="b"/>
              <a:pathLst>
                <a:path w="1147" h="982" extrusionOk="0">
                  <a:moveTo>
                    <a:pt x="493" y="1"/>
                  </a:moveTo>
                  <a:cubicBezTo>
                    <a:pt x="222" y="1"/>
                    <a:pt x="0" y="222"/>
                    <a:pt x="0" y="493"/>
                  </a:cubicBezTo>
                  <a:cubicBezTo>
                    <a:pt x="0" y="786"/>
                    <a:pt x="244" y="982"/>
                    <a:pt x="497" y="982"/>
                  </a:cubicBezTo>
                  <a:cubicBezTo>
                    <a:pt x="617" y="982"/>
                    <a:pt x="739" y="938"/>
                    <a:pt x="838" y="838"/>
                  </a:cubicBezTo>
                  <a:cubicBezTo>
                    <a:pt x="1146" y="530"/>
                    <a:pt x="924" y="1"/>
                    <a:pt x="493"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215;p28">
            <a:extLst>
              <a:ext uri="{FF2B5EF4-FFF2-40B4-BE49-F238E27FC236}">
                <a16:creationId xmlns:a16="http://schemas.microsoft.com/office/drawing/2014/main" id="{D9ADEA7B-6BBF-4944-B1E9-11D86149DFB4}"/>
              </a:ext>
            </a:extLst>
          </p:cNvPr>
          <p:cNvSpPr txBox="1">
            <a:spLocks/>
          </p:cNvSpPr>
          <p:nvPr/>
        </p:nvSpPr>
        <p:spPr>
          <a:xfrm>
            <a:off x="4568306" y="1571918"/>
            <a:ext cx="4145441" cy="5049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66269"/>
              </a:buClr>
              <a:buSzPts val="1600"/>
              <a:buFont typeface="Oswald Regular"/>
              <a:buNone/>
              <a:defRPr sz="1600" b="0" i="0" u="none" strike="noStrike" cap="none">
                <a:solidFill>
                  <a:srgbClr val="466269"/>
                </a:solidFill>
                <a:latin typeface="Oswald Regular"/>
                <a:ea typeface="Oswald Regular"/>
                <a:cs typeface="Oswald Regular"/>
                <a:sym typeface="Oswald Regular"/>
              </a:defRPr>
            </a:lvl1pPr>
            <a:lvl2pPr marR="0" lvl="1" algn="l" rtl="0">
              <a:lnSpc>
                <a:spcPct val="100000"/>
              </a:lnSpc>
              <a:spcBef>
                <a:spcPts val="0"/>
              </a:spcBef>
              <a:spcAft>
                <a:spcPts val="0"/>
              </a:spcAft>
              <a:buClr>
                <a:srgbClr val="466269"/>
              </a:buClr>
              <a:buSzPts val="1600"/>
              <a:buFont typeface="Oswald Regular"/>
              <a:buNone/>
              <a:defRPr sz="1600" b="0" i="0" u="none" strike="noStrike" cap="none">
                <a:solidFill>
                  <a:srgbClr val="466269"/>
                </a:solidFill>
                <a:latin typeface="Oswald Regular"/>
                <a:ea typeface="Oswald Regular"/>
                <a:cs typeface="Oswald Regular"/>
                <a:sym typeface="Oswald Regular"/>
              </a:defRPr>
            </a:lvl2pPr>
            <a:lvl3pPr marR="0" lvl="2" algn="l" rtl="0">
              <a:lnSpc>
                <a:spcPct val="100000"/>
              </a:lnSpc>
              <a:spcBef>
                <a:spcPts val="0"/>
              </a:spcBef>
              <a:spcAft>
                <a:spcPts val="0"/>
              </a:spcAft>
              <a:buClr>
                <a:srgbClr val="466269"/>
              </a:buClr>
              <a:buSzPts val="1600"/>
              <a:buFont typeface="Oswald Regular"/>
              <a:buNone/>
              <a:defRPr sz="1600" b="0" i="0" u="none" strike="noStrike" cap="none">
                <a:solidFill>
                  <a:srgbClr val="466269"/>
                </a:solidFill>
                <a:latin typeface="Oswald Regular"/>
                <a:ea typeface="Oswald Regular"/>
                <a:cs typeface="Oswald Regular"/>
                <a:sym typeface="Oswald Regular"/>
              </a:defRPr>
            </a:lvl3pPr>
            <a:lvl4pPr marR="0" lvl="3" algn="l" rtl="0">
              <a:lnSpc>
                <a:spcPct val="100000"/>
              </a:lnSpc>
              <a:spcBef>
                <a:spcPts val="0"/>
              </a:spcBef>
              <a:spcAft>
                <a:spcPts val="0"/>
              </a:spcAft>
              <a:buClr>
                <a:srgbClr val="466269"/>
              </a:buClr>
              <a:buSzPts val="1600"/>
              <a:buFont typeface="Oswald Regular"/>
              <a:buNone/>
              <a:defRPr sz="1600" b="0" i="0" u="none" strike="noStrike" cap="none">
                <a:solidFill>
                  <a:srgbClr val="466269"/>
                </a:solidFill>
                <a:latin typeface="Oswald Regular"/>
                <a:ea typeface="Oswald Regular"/>
                <a:cs typeface="Oswald Regular"/>
                <a:sym typeface="Oswald Regular"/>
              </a:defRPr>
            </a:lvl4pPr>
            <a:lvl5pPr marR="0" lvl="4" algn="l" rtl="0">
              <a:lnSpc>
                <a:spcPct val="100000"/>
              </a:lnSpc>
              <a:spcBef>
                <a:spcPts val="0"/>
              </a:spcBef>
              <a:spcAft>
                <a:spcPts val="0"/>
              </a:spcAft>
              <a:buClr>
                <a:srgbClr val="466269"/>
              </a:buClr>
              <a:buSzPts val="1600"/>
              <a:buFont typeface="Oswald Regular"/>
              <a:buNone/>
              <a:defRPr sz="1600" b="0" i="0" u="none" strike="noStrike" cap="none">
                <a:solidFill>
                  <a:srgbClr val="466269"/>
                </a:solidFill>
                <a:latin typeface="Oswald Regular"/>
                <a:ea typeface="Oswald Regular"/>
                <a:cs typeface="Oswald Regular"/>
                <a:sym typeface="Oswald Regular"/>
              </a:defRPr>
            </a:lvl5pPr>
            <a:lvl6pPr marR="0" lvl="5" algn="l" rtl="0">
              <a:lnSpc>
                <a:spcPct val="100000"/>
              </a:lnSpc>
              <a:spcBef>
                <a:spcPts val="0"/>
              </a:spcBef>
              <a:spcAft>
                <a:spcPts val="0"/>
              </a:spcAft>
              <a:buClr>
                <a:srgbClr val="466269"/>
              </a:buClr>
              <a:buSzPts val="1600"/>
              <a:buFont typeface="Oswald Regular"/>
              <a:buNone/>
              <a:defRPr sz="1600" b="0" i="0" u="none" strike="noStrike" cap="none">
                <a:solidFill>
                  <a:srgbClr val="466269"/>
                </a:solidFill>
                <a:latin typeface="Oswald Regular"/>
                <a:ea typeface="Oswald Regular"/>
                <a:cs typeface="Oswald Regular"/>
                <a:sym typeface="Oswald Regular"/>
              </a:defRPr>
            </a:lvl6pPr>
            <a:lvl7pPr marR="0" lvl="6" algn="l" rtl="0">
              <a:lnSpc>
                <a:spcPct val="100000"/>
              </a:lnSpc>
              <a:spcBef>
                <a:spcPts val="0"/>
              </a:spcBef>
              <a:spcAft>
                <a:spcPts val="0"/>
              </a:spcAft>
              <a:buClr>
                <a:srgbClr val="466269"/>
              </a:buClr>
              <a:buSzPts val="1600"/>
              <a:buFont typeface="Oswald Regular"/>
              <a:buNone/>
              <a:defRPr sz="1600" b="0" i="0" u="none" strike="noStrike" cap="none">
                <a:solidFill>
                  <a:srgbClr val="466269"/>
                </a:solidFill>
                <a:latin typeface="Oswald Regular"/>
                <a:ea typeface="Oswald Regular"/>
                <a:cs typeface="Oswald Regular"/>
                <a:sym typeface="Oswald Regular"/>
              </a:defRPr>
            </a:lvl7pPr>
            <a:lvl8pPr marR="0" lvl="7" algn="l" rtl="0">
              <a:lnSpc>
                <a:spcPct val="100000"/>
              </a:lnSpc>
              <a:spcBef>
                <a:spcPts val="0"/>
              </a:spcBef>
              <a:spcAft>
                <a:spcPts val="0"/>
              </a:spcAft>
              <a:buClr>
                <a:srgbClr val="466269"/>
              </a:buClr>
              <a:buSzPts val="1600"/>
              <a:buFont typeface="Oswald Regular"/>
              <a:buNone/>
              <a:defRPr sz="1600" b="0" i="0" u="none" strike="noStrike" cap="none">
                <a:solidFill>
                  <a:srgbClr val="466269"/>
                </a:solidFill>
                <a:latin typeface="Oswald Regular"/>
                <a:ea typeface="Oswald Regular"/>
                <a:cs typeface="Oswald Regular"/>
                <a:sym typeface="Oswald Regular"/>
              </a:defRPr>
            </a:lvl8pPr>
            <a:lvl9pPr marR="0" lvl="8" algn="l" rtl="0">
              <a:lnSpc>
                <a:spcPct val="100000"/>
              </a:lnSpc>
              <a:spcBef>
                <a:spcPts val="0"/>
              </a:spcBef>
              <a:spcAft>
                <a:spcPts val="0"/>
              </a:spcAft>
              <a:buClr>
                <a:srgbClr val="466269"/>
              </a:buClr>
              <a:buSzPts val="1600"/>
              <a:buFont typeface="Oswald Regular"/>
              <a:buNone/>
              <a:defRPr sz="1600" b="0" i="0" u="none" strike="noStrike" cap="none">
                <a:solidFill>
                  <a:srgbClr val="466269"/>
                </a:solidFill>
                <a:latin typeface="Oswald Regular"/>
                <a:ea typeface="Oswald Regular"/>
                <a:cs typeface="Oswald Regular"/>
                <a:sym typeface="Oswald Regular"/>
              </a:defRPr>
            </a:lvl9pPr>
          </a:lstStyle>
          <a:p>
            <a:r>
              <a:rPr lang="en-MY" sz="1500" dirty="0">
                <a:solidFill>
                  <a:schemeClr val="bg1"/>
                </a:solidFill>
                <a:latin typeface="+mn-lt"/>
              </a:rPr>
              <a:t>UNSTRUCTURED DATA PRE-PROCESSING</a:t>
            </a:r>
          </a:p>
        </p:txBody>
      </p:sp>
      <p:grpSp>
        <p:nvGrpSpPr>
          <p:cNvPr id="87" name="Google Shape;1703;p45">
            <a:extLst>
              <a:ext uri="{FF2B5EF4-FFF2-40B4-BE49-F238E27FC236}">
                <a16:creationId xmlns:a16="http://schemas.microsoft.com/office/drawing/2014/main" id="{26012677-8C08-4F28-B7C4-FA63CE400D44}"/>
              </a:ext>
            </a:extLst>
          </p:cNvPr>
          <p:cNvGrpSpPr/>
          <p:nvPr/>
        </p:nvGrpSpPr>
        <p:grpSpPr>
          <a:xfrm>
            <a:off x="4514927" y="2202464"/>
            <a:ext cx="4119749" cy="2796376"/>
            <a:chOff x="5793258" y="2247269"/>
            <a:chExt cx="1174119" cy="634865"/>
          </a:xfrm>
        </p:grpSpPr>
        <p:sp>
          <p:nvSpPr>
            <p:cNvPr id="88" name="Google Shape;1704;p45">
              <a:extLst>
                <a:ext uri="{FF2B5EF4-FFF2-40B4-BE49-F238E27FC236}">
                  <a16:creationId xmlns:a16="http://schemas.microsoft.com/office/drawing/2014/main" id="{BCF61896-F616-4DCD-86AD-A1E00DF33F10}"/>
                </a:ext>
              </a:extLst>
            </p:cNvPr>
            <p:cNvSpPr/>
            <p:nvPr/>
          </p:nvSpPr>
          <p:spPr>
            <a:xfrm>
              <a:off x="5793258" y="2247269"/>
              <a:ext cx="243201" cy="268539"/>
            </a:xfrm>
            <a:custGeom>
              <a:avLst/>
              <a:gdLst/>
              <a:ahLst/>
              <a:cxnLst/>
              <a:rect l="l" t="t" r="r" b="b"/>
              <a:pathLst>
                <a:path w="4732" h="5225" extrusionOk="0">
                  <a:moveTo>
                    <a:pt x="346" y="0"/>
                  </a:moveTo>
                  <a:cubicBezTo>
                    <a:pt x="148" y="0"/>
                    <a:pt x="1" y="148"/>
                    <a:pt x="1" y="333"/>
                  </a:cubicBezTo>
                  <a:lnTo>
                    <a:pt x="1" y="4423"/>
                  </a:lnTo>
                  <a:cubicBezTo>
                    <a:pt x="1" y="4608"/>
                    <a:pt x="148" y="4756"/>
                    <a:pt x="346" y="4756"/>
                  </a:cubicBezTo>
                  <a:lnTo>
                    <a:pt x="2046" y="4756"/>
                  </a:lnTo>
                  <a:lnTo>
                    <a:pt x="2366" y="5224"/>
                  </a:lnTo>
                  <a:lnTo>
                    <a:pt x="2687" y="4756"/>
                  </a:lnTo>
                  <a:lnTo>
                    <a:pt x="4387" y="4756"/>
                  </a:lnTo>
                  <a:cubicBezTo>
                    <a:pt x="4572" y="4756"/>
                    <a:pt x="4732" y="4608"/>
                    <a:pt x="4732" y="4423"/>
                  </a:cubicBezTo>
                  <a:lnTo>
                    <a:pt x="4732" y="333"/>
                  </a:lnTo>
                  <a:cubicBezTo>
                    <a:pt x="4732" y="148"/>
                    <a:pt x="4584" y="0"/>
                    <a:pt x="438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MY" sz="1200" dirty="0">
                  <a:solidFill>
                    <a:srgbClr val="466269"/>
                  </a:solidFill>
                </a:rPr>
                <a:t>STEP 1</a:t>
              </a:r>
            </a:p>
            <a:p>
              <a:pPr marL="0" lvl="0" indent="0" algn="l" rtl="0">
                <a:spcBef>
                  <a:spcPts val="0"/>
                </a:spcBef>
                <a:spcAft>
                  <a:spcPts val="0"/>
                </a:spcAft>
                <a:buNone/>
              </a:pPr>
              <a:r>
                <a:rPr lang="en-MY" sz="1200" dirty="0">
                  <a:solidFill>
                    <a:srgbClr val="466269"/>
                  </a:solidFill>
                </a:rPr>
                <a:t>Append Weekly</a:t>
              </a:r>
            </a:p>
            <a:p>
              <a:pPr marL="0" lvl="0" indent="0" algn="l" rtl="0">
                <a:spcBef>
                  <a:spcPts val="0"/>
                </a:spcBef>
                <a:spcAft>
                  <a:spcPts val="0"/>
                </a:spcAft>
                <a:buNone/>
              </a:pPr>
              <a:r>
                <a:rPr lang="en-MY" sz="1200" dirty="0">
                  <a:solidFill>
                    <a:srgbClr val="466269"/>
                  </a:solidFill>
                </a:rPr>
                <a:t>Weather</a:t>
              </a:r>
            </a:p>
            <a:p>
              <a:pPr marL="0" lvl="0" indent="0" algn="l" rtl="0">
                <a:spcBef>
                  <a:spcPts val="0"/>
                </a:spcBef>
                <a:spcAft>
                  <a:spcPts val="0"/>
                </a:spcAft>
                <a:buNone/>
              </a:pPr>
              <a:r>
                <a:rPr lang="en-MY" sz="1200" dirty="0">
                  <a:solidFill>
                    <a:srgbClr val="466269"/>
                  </a:solidFill>
                </a:rPr>
                <a:t>News</a:t>
              </a:r>
              <a:endParaRPr sz="1200" dirty="0">
                <a:solidFill>
                  <a:srgbClr val="466269"/>
                </a:solidFill>
              </a:endParaRPr>
            </a:p>
          </p:txBody>
        </p:sp>
        <p:sp>
          <p:nvSpPr>
            <p:cNvPr id="90" name="Google Shape;1706;p45">
              <a:extLst>
                <a:ext uri="{FF2B5EF4-FFF2-40B4-BE49-F238E27FC236}">
                  <a16:creationId xmlns:a16="http://schemas.microsoft.com/office/drawing/2014/main" id="{11DB6021-3FAF-46B4-A84F-9251AE3A7E69}"/>
                </a:ext>
              </a:extLst>
            </p:cNvPr>
            <p:cNvSpPr/>
            <p:nvPr/>
          </p:nvSpPr>
          <p:spPr>
            <a:xfrm>
              <a:off x="6230255" y="2613595"/>
              <a:ext cx="265280" cy="268539"/>
            </a:xfrm>
            <a:custGeom>
              <a:avLst/>
              <a:gdLst/>
              <a:ahLst/>
              <a:cxnLst/>
              <a:rect l="l" t="t" r="r" b="b"/>
              <a:pathLst>
                <a:path w="4733" h="5225" extrusionOk="0">
                  <a:moveTo>
                    <a:pt x="2367" y="0"/>
                  </a:moveTo>
                  <a:lnTo>
                    <a:pt x="2059" y="469"/>
                  </a:lnTo>
                  <a:lnTo>
                    <a:pt x="346" y="469"/>
                  </a:lnTo>
                  <a:cubicBezTo>
                    <a:pt x="161" y="469"/>
                    <a:pt x="1" y="616"/>
                    <a:pt x="1" y="801"/>
                  </a:cubicBezTo>
                  <a:lnTo>
                    <a:pt x="1" y="4892"/>
                  </a:lnTo>
                  <a:cubicBezTo>
                    <a:pt x="1" y="5077"/>
                    <a:pt x="161" y="5225"/>
                    <a:pt x="346" y="5225"/>
                  </a:cubicBezTo>
                  <a:lnTo>
                    <a:pt x="4400" y="5225"/>
                  </a:lnTo>
                  <a:cubicBezTo>
                    <a:pt x="4584" y="5225"/>
                    <a:pt x="4732" y="5077"/>
                    <a:pt x="4732" y="4892"/>
                  </a:cubicBezTo>
                  <a:lnTo>
                    <a:pt x="4732" y="801"/>
                  </a:lnTo>
                  <a:cubicBezTo>
                    <a:pt x="4732" y="616"/>
                    <a:pt x="4584" y="469"/>
                    <a:pt x="4400" y="469"/>
                  </a:cubicBezTo>
                  <a:lnTo>
                    <a:pt x="2687" y="469"/>
                  </a:lnTo>
                  <a:lnTo>
                    <a:pt x="2367" y="0"/>
                  </a:lnTo>
                  <a:close/>
                </a:path>
              </a:pathLst>
            </a:custGeom>
            <a:solidFill>
              <a:srgbClr val="869FB2"/>
            </a:solidFill>
            <a:ln>
              <a:noFill/>
            </a:ln>
          </p:spPr>
          <p:txBody>
            <a:bodyPr spcFirstLastPara="1" wrap="square" lIns="91425" tIns="91425" rIns="91425" bIns="91425" anchor="ctr" anchorCtr="0">
              <a:noAutofit/>
            </a:bodyPr>
            <a:lstStyle/>
            <a:p>
              <a:pPr lvl="0"/>
              <a:r>
                <a:rPr lang="en-MY" sz="1200" dirty="0">
                  <a:solidFill>
                    <a:schemeClr val="bg1"/>
                  </a:solidFill>
                </a:rPr>
                <a:t>STEP 2</a:t>
              </a:r>
            </a:p>
            <a:p>
              <a:pPr lvl="0"/>
              <a:r>
                <a:rPr lang="en-MY" sz="1200" dirty="0">
                  <a:solidFill>
                    <a:schemeClr val="bg1"/>
                  </a:solidFill>
                </a:rPr>
                <a:t>Remove </a:t>
              </a:r>
            </a:p>
            <a:p>
              <a:pPr lvl="0"/>
              <a:r>
                <a:rPr lang="en-MY" sz="1200" dirty="0">
                  <a:solidFill>
                    <a:schemeClr val="bg1"/>
                  </a:solidFill>
                </a:rPr>
                <a:t>Duplicated</a:t>
              </a:r>
            </a:p>
            <a:p>
              <a:pPr lvl="0"/>
              <a:r>
                <a:rPr lang="en-MY" sz="1200" dirty="0">
                  <a:solidFill>
                    <a:schemeClr val="bg1"/>
                  </a:solidFill>
                </a:rPr>
                <a:t>Records</a:t>
              </a:r>
            </a:p>
          </p:txBody>
        </p:sp>
        <p:sp>
          <p:nvSpPr>
            <p:cNvPr id="92" name="Google Shape;1708;p45">
              <a:extLst>
                <a:ext uri="{FF2B5EF4-FFF2-40B4-BE49-F238E27FC236}">
                  <a16:creationId xmlns:a16="http://schemas.microsoft.com/office/drawing/2014/main" id="{E20CCE21-16FF-4873-9A6C-2E433C34FA60}"/>
                </a:ext>
              </a:extLst>
            </p:cNvPr>
            <p:cNvSpPr/>
            <p:nvPr/>
          </p:nvSpPr>
          <p:spPr>
            <a:xfrm>
              <a:off x="6681791" y="2255711"/>
              <a:ext cx="278588" cy="268539"/>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A5B7C6"/>
            </a:solidFill>
            <a:ln>
              <a:noFill/>
            </a:ln>
          </p:spPr>
          <p:txBody>
            <a:bodyPr spcFirstLastPara="1" wrap="square" lIns="91425" tIns="91425" rIns="91425" bIns="91425" anchor="ctr" anchorCtr="0">
              <a:noAutofit/>
            </a:bodyPr>
            <a:lstStyle/>
            <a:p>
              <a:pPr lvl="0"/>
              <a:r>
                <a:rPr lang="en-MY" sz="1200" dirty="0">
                  <a:solidFill>
                    <a:srgbClr val="466269"/>
                  </a:solidFill>
                </a:rPr>
                <a:t>STEP 3</a:t>
              </a:r>
            </a:p>
            <a:p>
              <a:pPr lvl="0"/>
              <a:r>
                <a:rPr lang="en-MY" sz="1200" dirty="0">
                  <a:solidFill>
                    <a:srgbClr val="466269"/>
                  </a:solidFill>
                </a:rPr>
                <a:t>Remove</a:t>
              </a:r>
            </a:p>
            <a:p>
              <a:pPr lvl="0"/>
              <a:r>
                <a:rPr lang="en-MY" sz="1200" dirty="0">
                  <a:solidFill>
                    <a:srgbClr val="466269"/>
                  </a:solidFill>
                </a:rPr>
                <a:t>Unwanted</a:t>
              </a:r>
            </a:p>
            <a:p>
              <a:pPr lvl="0"/>
              <a:r>
                <a:rPr lang="en-MY" sz="1200" dirty="0">
                  <a:solidFill>
                    <a:srgbClr val="466269"/>
                  </a:solidFill>
                </a:rPr>
                <a:t>Symbols</a:t>
              </a:r>
            </a:p>
          </p:txBody>
        </p:sp>
        <p:sp>
          <p:nvSpPr>
            <p:cNvPr id="93" name="Google Shape;1709;p45">
              <a:extLst>
                <a:ext uri="{FF2B5EF4-FFF2-40B4-BE49-F238E27FC236}">
                  <a16:creationId xmlns:a16="http://schemas.microsoft.com/office/drawing/2014/main" id="{19831FCA-7A37-4C65-816E-6CCF526CFBB8}"/>
                </a:ext>
              </a:extLst>
            </p:cNvPr>
            <p:cNvSpPr/>
            <p:nvPr/>
          </p:nvSpPr>
          <p:spPr>
            <a:xfrm>
              <a:off x="5808471" y="2556590"/>
              <a:ext cx="1158906" cy="10844"/>
            </a:xfrm>
            <a:custGeom>
              <a:avLst/>
              <a:gdLst/>
              <a:ahLst/>
              <a:cxnLst/>
              <a:rect l="l" t="t" r="r" b="b"/>
              <a:pathLst>
                <a:path w="22549" h="211" extrusionOk="0">
                  <a:moveTo>
                    <a:pt x="0" y="1"/>
                  </a:moveTo>
                  <a:lnTo>
                    <a:pt x="0" y="210"/>
                  </a:lnTo>
                  <a:lnTo>
                    <a:pt x="22548" y="210"/>
                  </a:lnTo>
                  <a:lnTo>
                    <a:pt x="22548" y="1"/>
                  </a:ln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10;p45">
              <a:extLst>
                <a:ext uri="{FF2B5EF4-FFF2-40B4-BE49-F238E27FC236}">
                  <a16:creationId xmlns:a16="http://schemas.microsoft.com/office/drawing/2014/main" id="{2026F6C6-C54B-4CA8-9323-948A0835E167}"/>
                </a:ext>
              </a:extLst>
            </p:cNvPr>
            <p:cNvSpPr/>
            <p:nvPr/>
          </p:nvSpPr>
          <p:spPr>
            <a:xfrm>
              <a:off x="5876210" y="2539861"/>
              <a:ext cx="58950" cy="50675"/>
            </a:xfrm>
            <a:custGeom>
              <a:avLst/>
              <a:gdLst/>
              <a:ahLst/>
              <a:cxnLst/>
              <a:rect l="l" t="t" r="r" b="b"/>
              <a:pathLst>
                <a:path w="1147" h="986" extrusionOk="0">
                  <a:moveTo>
                    <a:pt x="643" y="0"/>
                  </a:moveTo>
                  <a:cubicBezTo>
                    <a:pt x="525" y="0"/>
                    <a:pt x="406" y="42"/>
                    <a:pt x="309" y="135"/>
                  </a:cubicBezTo>
                  <a:cubicBezTo>
                    <a:pt x="1" y="443"/>
                    <a:pt x="210" y="973"/>
                    <a:pt x="654" y="985"/>
                  </a:cubicBezTo>
                  <a:cubicBezTo>
                    <a:pt x="925" y="985"/>
                    <a:pt x="1134" y="764"/>
                    <a:pt x="1146" y="492"/>
                  </a:cubicBezTo>
                  <a:cubicBezTo>
                    <a:pt x="1146" y="197"/>
                    <a:pt x="898" y="0"/>
                    <a:pt x="643"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12;p45">
              <a:extLst>
                <a:ext uri="{FF2B5EF4-FFF2-40B4-BE49-F238E27FC236}">
                  <a16:creationId xmlns:a16="http://schemas.microsoft.com/office/drawing/2014/main" id="{78950D9C-57F3-427E-ADE8-183A6DCF8304}"/>
                </a:ext>
              </a:extLst>
            </p:cNvPr>
            <p:cNvSpPr/>
            <p:nvPr/>
          </p:nvSpPr>
          <p:spPr>
            <a:xfrm>
              <a:off x="6333420" y="2539809"/>
              <a:ext cx="58950" cy="50470"/>
            </a:xfrm>
            <a:custGeom>
              <a:avLst/>
              <a:gdLst/>
              <a:ahLst/>
              <a:cxnLst/>
              <a:rect l="l" t="t" r="r" b="b"/>
              <a:pathLst>
                <a:path w="1147" h="982" extrusionOk="0">
                  <a:moveTo>
                    <a:pt x="666" y="1"/>
                  </a:moveTo>
                  <a:cubicBezTo>
                    <a:pt x="222" y="1"/>
                    <a:pt x="1" y="530"/>
                    <a:pt x="309" y="838"/>
                  </a:cubicBezTo>
                  <a:cubicBezTo>
                    <a:pt x="408" y="938"/>
                    <a:pt x="530" y="982"/>
                    <a:pt x="650" y="982"/>
                  </a:cubicBezTo>
                  <a:cubicBezTo>
                    <a:pt x="903" y="982"/>
                    <a:pt x="1147" y="786"/>
                    <a:pt x="1147" y="493"/>
                  </a:cubicBezTo>
                  <a:cubicBezTo>
                    <a:pt x="1147" y="222"/>
                    <a:pt x="925" y="1"/>
                    <a:pt x="666"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14;p45">
              <a:extLst>
                <a:ext uri="{FF2B5EF4-FFF2-40B4-BE49-F238E27FC236}">
                  <a16:creationId xmlns:a16="http://schemas.microsoft.com/office/drawing/2014/main" id="{9B03DE9D-AB6D-4F5D-B4AB-D30CA1298875}"/>
                </a:ext>
              </a:extLst>
            </p:cNvPr>
            <p:cNvSpPr/>
            <p:nvPr/>
          </p:nvSpPr>
          <p:spPr>
            <a:xfrm>
              <a:off x="6799521" y="2539809"/>
              <a:ext cx="58950" cy="50470"/>
            </a:xfrm>
            <a:custGeom>
              <a:avLst/>
              <a:gdLst/>
              <a:ahLst/>
              <a:cxnLst/>
              <a:rect l="l" t="t" r="r" b="b"/>
              <a:pathLst>
                <a:path w="1147" h="982" extrusionOk="0">
                  <a:moveTo>
                    <a:pt x="493" y="1"/>
                  </a:moveTo>
                  <a:cubicBezTo>
                    <a:pt x="222" y="1"/>
                    <a:pt x="0" y="222"/>
                    <a:pt x="0" y="493"/>
                  </a:cubicBezTo>
                  <a:cubicBezTo>
                    <a:pt x="0" y="786"/>
                    <a:pt x="244" y="982"/>
                    <a:pt x="497" y="982"/>
                  </a:cubicBezTo>
                  <a:cubicBezTo>
                    <a:pt x="617" y="982"/>
                    <a:pt x="739" y="938"/>
                    <a:pt x="838" y="838"/>
                  </a:cubicBezTo>
                  <a:cubicBezTo>
                    <a:pt x="1146" y="530"/>
                    <a:pt x="924" y="1"/>
                    <a:pt x="493"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79874871"/>
      </p:ext>
    </p:extLst>
  </p:cSld>
  <p:clrMapOvr>
    <a:masterClrMapping/>
  </p:clrMapOvr>
</p:sld>
</file>

<file path=ppt/theme/theme1.xml><?xml version="1.0" encoding="utf-8"?>
<a:theme xmlns:a="http://schemas.openxmlformats.org/drawingml/2006/main" name="Cover and End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2752</TotalTime>
  <Words>996</Words>
  <Application>Microsoft Office PowerPoint</Application>
  <PresentationFormat>On-screen Show (16:9)</PresentationFormat>
  <Paragraphs>192</Paragraphs>
  <Slides>26</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26</vt:i4>
      </vt:variant>
    </vt:vector>
  </HeadingPairs>
  <TitlesOfParts>
    <vt:vector size="34" baseType="lpstr">
      <vt:lpstr>Didact Gothic</vt:lpstr>
      <vt:lpstr>맑은 고딕</vt:lpstr>
      <vt:lpstr>Oswald Regular</vt:lpstr>
      <vt:lpstr>Arial</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xavier night</dc:creator>
  <cp:lastModifiedBy>xavier night</cp:lastModifiedBy>
  <cp:revision>23</cp:revision>
  <dcterms:created xsi:type="dcterms:W3CDTF">2019-12-19T09:38:13Z</dcterms:created>
  <dcterms:modified xsi:type="dcterms:W3CDTF">2019-12-22T12:46:58Z</dcterms:modified>
</cp:coreProperties>
</file>