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13" r:id="rId5"/>
    <p:sldId id="309" r:id="rId6"/>
    <p:sldId id="2249" r:id="rId7"/>
    <p:sldId id="2243" r:id="rId8"/>
    <p:sldId id="2244" r:id="rId9"/>
    <p:sldId id="2247" r:id="rId10"/>
    <p:sldId id="2248" r:id="rId11"/>
    <p:sldId id="314" r:id="rId12"/>
    <p:sldId id="316" r:id="rId13"/>
    <p:sldId id="317" r:id="rId14"/>
    <p:sldId id="318" r:id="rId15"/>
    <p:sldId id="320" r:id="rId16"/>
    <p:sldId id="321" r:id="rId17"/>
    <p:sldId id="322" r:id="rId18"/>
    <p:sldId id="258" r:id="rId19"/>
    <p:sldId id="312" r:id="rId20"/>
    <p:sldId id="31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6189E23-9C50-4005-AFDD-15D6AB0D9D09}">
          <p14:sldIdLst>
            <p14:sldId id="313"/>
            <p14:sldId id="309"/>
            <p14:sldId id="2249"/>
            <p14:sldId id="2243"/>
            <p14:sldId id="2244"/>
            <p14:sldId id="2247"/>
            <p14:sldId id="2248"/>
            <p14:sldId id="314"/>
            <p14:sldId id="316"/>
            <p14:sldId id="317"/>
            <p14:sldId id="318"/>
            <p14:sldId id="320"/>
            <p14:sldId id="321"/>
            <p14:sldId id="322"/>
            <p14:sldId id="258"/>
          </p14:sldIdLst>
        </p14:section>
        <p14:section name="archive" id="{58BEC4D0-4026-4541-ADCC-CDF1B17AB75F}">
          <p14:sldIdLst>
            <p14:sldId id="312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3722D-54E7-4EE4-A6C7-DDF81E5CE8BA}" v="667" dt="2021-08-06T04:54:2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Kang Seok" userId="120aa508-39b4-42a1-935b-c567a4fc76c8" providerId="ADAL" clId="{897C1D8A-1405-472B-BD30-8F0EA2333BFA}"/>
    <pc:docChg chg="undo redo custSel addSld delSld modSld">
      <pc:chgData name="KimKang Seok" userId="120aa508-39b4-42a1-935b-c567a4fc76c8" providerId="ADAL" clId="{897C1D8A-1405-472B-BD30-8F0EA2333BFA}" dt="2021-08-03T07:54:42.917" v="3198" actId="20577"/>
      <pc:docMkLst>
        <pc:docMk/>
      </pc:docMkLst>
      <pc:sldChg chg="modSp add mod">
        <pc:chgData name="KimKang Seok" userId="120aa508-39b4-42a1-935b-c567a4fc76c8" providerId="ADAL" clId="{897C1D8A-1405-472B-BD30-8F0EA2333BFA}" dt="2021-08-03T07:54:42.917" v="3198" actId="20577"/>
        <pc:sldMkLst>
          <pc:docMk/>
          <pc:sldMk cId="3964842037" sldId="258"/>
        </pc:sldMkLst>
        <pc:spChg chg="mod">
          <ac:chgData name="KimKang Seok" userId="120aa508-39b4-42a1-935b-c567a4fc76c8" providerId="ADAL" clId="{897C1D8A-1405-472B-BD30-8F0EA2333BFA}" dt="2021-08-03T07:13:48.587" v="2552" actId="20577"/>
          <ac:spMkLst>
            <pc:docMk/>
            <pc:sldMk cId="3964842037" sldId="258"/>
            <ac:spMk id="8" creationId="{0C904AB0-CE07-4E66-A7E6-62852D4F4437}"/>
          </ac:spMkLst>
        </pc:spChg>
        <pc:spChg chg="mod">
          <ac:chgData name="KimKang Seok" userId="120aa508-39b4-42a1-935b-c567a4fc76c8" providerId="ADAL" clId="{897C1D8A-1405-472B-BD30-8F0EA2333BFA}" dt="2021-08-03T07:13:50.505" v="2553" actId="20577"/>
          <ac:spMkLst>
            <pc:docMk/>
            <pc:sldMk cId="3964842037" sldId="258"/>
            <ac:spMk id="9" creationId="{5730CE5E-6C47-480A-AA2A-146D9D1C1A8E}"/>
          </ac:spMkLst>
        </pc:spChg>
        <pc:graphicFrameChg chg="modGraphic">
          <ac:chgData name="KimKang Seok" userId="120aa508-39b4-42a1-935b-c567a4fc76c8" providerId="ADAL" clId="{897C1D8A-1405-472B-BD30-8F0EA2333BFA}" dt="2021-08-03T07:14:22.008" v="2556" actId="20577"/>
          <ac:graphicFrameMkLst>
            <pc:docMk/>
            <pc:sldMk cId="3964842037" sldId="258"/>
            <ac:graphicFrameMk id="4" creationId="{80992C0B-E11B-407E-A8CB-0C5C3643A51E}"/>
          </ac:graphicFrameMkLst>
        </pc:graphicFrameChg>
        <pc:graphicFrameChg chg="modGraphic">
          <ac:chgData name="KimKang Seok" userId="120aa508-39b4-42a1-935b-c567a4fc76c8" providerId="ADAL" clId="{897C1D8A-1405-472B-BD30-8F0EA2333BFA}" dt="2021-08-03T07:54:42.917" v="3198" actId="20577"/>
          <ac:graphicFrameMkLst>
            <pc:docMk/>
            <pc:sldMk cId="3964842037" sldId="258"/>
            <ac:graphicFrameMk id="7" creationId="{7757E352-EB48-438C-96D0-82A8F3D598B8}"/>
          </ac:graphicFrameMkLst>
        </pc:graphicFrameChg>
      </pc:sldChg>
      <pc:sldChg chg="addSp delSp modSp mod">
        <pc:chgData name="KimKang Seok" userId="120aa508-39b4-42a1-935b-c567a4fc76c8" providerId="ADAL" clId="{897C1D8A-1405-472B-BD30-8F0EA2333BFA}" dt="2021-08-03T07:52:46.123" v="3155" actId="1036"/>
        <pc:sldMkLst>
          <pc:docMk/>
          <pc:sldMk cId="1226288474" sldId="309"/>
        </pc:sldMkLst>
        <pc:spChg chg="mod">
          <ac:chgData name="KimKang Seok" userId="120aa508-39b4-42a1-935b-c567a4fc76c8" providerId="ADAL" clId="{897C1D8A-1405-472B-BD30-8F0EA2333BFA}" dt="2021-08-03T07:49:13.194" v="3143" actId="1076"/>
          <ac:spMkLst>
            <pc:docMk/>
            <pc:sldMk cId="1226288474" sldId="309"/>
            <ac:spMk id="809" creationId="{C24907E6-AFEE-4338-9881-B1809BBA5A08}"/>
          </ac:spMkLst>
        </pc:spChg>
        <pc:spChg chg="mod">
          <ac:chgData name="KimKang Seok" userId="120aa508-39b4-42a1-935b-c567a4fc76c8" providerId="ADAL" clId="{897C1D8A-1405-472B-BD30-8F0EA2333BFA}" dt="2021-08-03T07:44:44.210" v="3102" actId="1076"/>
          <ac:spMkLst>
            <pc:docMk/>
            <pc:sldMk cId="1226288474" sldId="309"/>
            <ac:spMk id="823" creationId="{4623DCAB-2FAB-4381-A4AE-3B268A84085D}"/>
          </ac:spMkLst>
        </pc:spChg>
        <pc:spChg chg="add del mod">
          <ac:chgData name="KimKang Seok" userId="120aa508-39b4-42a1-935b-c567a4fc76c8" providerId="ADAL" clId="{897C1D8A-1405-472B-BD30-8F0EA2333BFA}" dt="2021-08-03T07:45:16.483" v="3108" actId="478"/>
          <ac:spMkLst>
            <pc:docMk/>
            <pc:sldMk cId="1226288474" sldId="309"/>
            <ac:spMk id="824" creationId="{3D1A265B-FA7E-4159-89FD-E314533281B8}"/>
          </ac:spMkLst>
        </pc:spChg>
        <pc:spChg chg="mod">
          <ac:chgData name="KimKang Seok" userId="120aa508-39b4-42a1-935b-c567a4fc76c8" providerId="ADAL" clId="{897C1D8A-1405-472B-BD30-8F0EA2333BFA}" dt="2021-08-03T07:45:30.836" v="3118" actId="1037"/>
          <ac:spMkLst>
            <pc:docMk/>
            <pc:sldMk cId="1226288474" sldId="309"/>
            <ac:spMk id="826" creationId="{D0EE8F4C-E45A-413C-BF9D-6F089BDF906A}"/>
          </ac:spMkLst>
        </pc:spChg>
        <pc:spChg chg="mod">
          <ac:chgData name="KimKang Seok" userId="120aa508-39b4-42a1-935b-c567a4fc76c8" providerId="ADAL" clId="{897C1D8A-1405-472B-BD30-8F0EA2333BFA}" dt="2021-08-03T07:46:25.770" v="3123" actId="1076"/>
          <ac:spMkLst>
            <pc:docMk/>
            <pc:sldMk cId="1226288474" sldId="309"/>
            <ac:spMk id="828" creationId="{5924ACE3-1729-427C-BB52-57D7D45346C2}"/>
          </ac:spMkLst>
        </pc:spChg>
        <pc:spChg chg="mod">
          <ac:chgData name="KimKang Seok" userId="120aa508-39b4-42a1-935b-c567a4fc76c8" providerId="ADAL" clId="{897C1D8A-1405-472B-BD30-8F0EA2333BFA}" dt="2021-08-03T07:46:02.494" v="3119" actId="1076"/>
          <ac:spMkLst>
            <pc:docMk/>
            <pc:sldMk cId="1226288474" sldId="309"/>
            <ac:spMk id="830" creationId="{871F679C-330B-4CD5-AB93-13A06E997DB7}"/>
          </ac:spMkLst>
        </pc:spChg>
        <pc:spChg chg="mod">
          <ac:chgData name="KimKang Seok" userId="120aa508-39b4-42a1-935b-c567a4fc76c8" providerId="ADAL" clId="{897C1D8A-1405-472B-BD30-8F0EA2333BFA}" dt="2021-08-03T07:46:50.114" v="3126" actId="1076"/>
          <ac:spMkLst>
            <pc:docMk/>
            <pc:sldMk cId="1226288474" sldId="309"/>
            <ac:spMk id="832" creationId="{4F22938B-B33B-4D24-BB8E-F720B26D3B5F}"/>
          </ac:spMkLst>
        </pc:spChg>
        <pc:spChg chg="mod">
          <ac:chgData name="KimKang Seok" userId="120aa508-39b4-42a1-935b-c567a4fc76c8" providerId="ADAL" clId="{897C1D8A-1405-472B-BD30-8F0EA2333BFA}" dt="2021-08-03T07:46:02.494" v="3119" actId="1076"/>
          <ac:spMkLst>
            <pc:docMk/>
            <pc:sldMk cId="1226288474" sldId="309"/>
            <ac:spMk id="834" creationId="{97284FA8-3BB7-4EA6-BD13-BD0F3A0E3DEE}"/>
          </ac:spMkLst>
        </pc:spChg>
        <pc:spChg chg="mod">
          <ac:chgData name="KimKang Seok" userId="120aa508-39b4-42a1-935b-c567a4fc76c8" providerId="ADAL" clId="{897C1D8A-1405-472B-BD30-8F0EA2333BFA}" dt="2021-08-03T07:51:48.496" v="3153" actId="1038"/>
          <ac:spMkLst>
            <pc:docMk/>
            <pc:sldMk cId="1226288474" sldId="309"/>
            <ac:spMk id="840" creationId="{49A871E7-E294-4E8E-8B7C-258CEB4E5F10}"/>
          </ac:spMkLst>
        </pc:spChg>
        <pc:spChg chg="add mod">
          <ac:chgData name="KimKang Seok" userId="120aa508-39b4-42a1-935b-c567a4fc76c8" providerId="ADAL" clId="{897C1D8A-1405-472B-BD30-8F0EA2333BFA}" dt="2021-08-03T07:50:23.695" v="3148" actId="1076"/>
          <ac:spMkLst>
            <pc:docMk/>
            <pc:sldMk cId="1226288474" sldId="309"/>
            <ac:spMk id="847" creationId="{996AE6D0-914F-470B-833B-EF3D8492274B}"/>
          </ac:spMkLst>
        </pc:spChg>
        <pc:spChg chg="add mod">
          <ac:chgData name="KimKang Seok" userId="120aa508-39b4-42a1-935b-c567a4fc76c8" providerId="ADAL" clId="{897C1D8A-1405-472B-BD30-8F0EA2333BFA}" dt="2021-08-03T07:51:01.445" v="3150" actId="1076"/>
          <ac:spMkLst>
            <pc:docMk/>
            <pc:sldMk cId="1226288474" sldId="309"/>
            <ac:spMk id="849" creationId="{B2E71680-CE5B-4B41-A708-FDAA8030EF80}"/>
          </ac:spMkLst>
        </pc:spChg>
        <pc:spChg chg="add mod">
          <ac:chgData name="KimKang Seok" userId="120aa508-39b4-42a1-935b-c567a4fc76c8" providerId="ADAL" clId="{897C1D8A-1405-472B-BD30-8F0EA2333BFA}" dt="2021-08-03T07:51:08.323" v="3152" actId="1076"/>
          <ac:spMkLst>
            <pc:docMk/>
            <pc:sldMk cId="1226288474" sldId="309"/>
            <ac:spMk id="851" creationId="{3B1D56F4-48C4-4051-9A8E-2AD455820DA4}"/>
          </ac:spMkLst>
        </pc:spChg>
        <pc:picChg chg="add mod modCrop">
          <ac:chgData name="KimKang Seok" userId="120aa508-39b4-42a1-935b-c567a4fc76c8" providerId="ADAL" clId="{897C1D8A-1405-472B-BD30-8F0EA2333BFA}" dt="2021-08-03T07:52:46.123" v="3155" actId="1036"/>
          <ac:picMkLst>
            <pc:docMk/>
            <pc:sldMk cId="1226288474" sldId="309"/>
            <ac:picMk id="6" creationId="{3514DCBD-2F77-4DF8-B0B3-2D72101EC389}"/>
          </ac:picMkLst>
        </pc:picChg>
        <pc:picChg chg="add mod ord">
          <ac:chgData name="KimKang Seok" userId="120aa508-39b4-42a1-935b-c567a4fc76c8" providerId="ADAL" clId="{897C1D8A-1405-472B-BD30-8F0EA2333BFA}" dt="2021-08-03T07:49:01.565" v="3137" actId="1076"/>
          <ac:picMkLst>
            <pc:docMk/>
            <pc:sldMk cId="1226288474" sldId="309"/>
            <ac:picMk id="8" creationId="{B3304819-F7A3-4375-B3B6-2FBF23F8A863}"/>
          </ac:picMkLst>
        </pc:picChg>
        <pc:picChg chg="del">
          <ac:chgData name="KimKang Seok" userId="120aa508-39b4-42a1-935b-c567a4fc76c8" providerId="ADAL" clId="{897C1D8A-1405-472B-BD30-8F0EA2333BFA}" dt="2021-08-03T07:44:10.503" v="3101" actId="478"/>
          <ac:picMkLst>
            <pc:docMk/>
            <pc:sldMk cId="1226288474" sldId="309"/>
            <ac:picMk id="801" creationId="{40D64E7B-CAD2-4DFD-86CA-19B198137A39}"/>
          </ac:picMkLst>
        </pc:picChg>
        <pc:cxnChg chg="mod">
          <ac:chgData name="KimKang Seok" userId="120aa508-39b4-42a1-935b-c567a4fc76c8" providerId="ADAL" clId="{897C1D8A-1405-472B-BD30-8F0EA2333BFA}" dt="2021-08-03T07:48:56.531" v="3135" actId="1076"/>
          <ac:cxnSpMkLst>
            <pc:docMk/>
            <pc:sldMk cId="1226288474" sldId="309"/>
            <ac:cxnSpMk id="808" creationId="{1B2A7C6D-92BE-489A-A3D2-F2821B4D030A}"/>
          </ac:cxnSpMkLst>
        </pc:cxnChg>
        <pc:cxnChg chg="mod">
          <ac:chgData name="KimKang Seok" userId="120aa508-39b4-42a1-935b-c567a4fc76c8" providerId="ADAL" clId="{897C1D8A-1405-472B-BD30-8F0EA2333BFA}" dt="2021-08-03T07:44:59.250" v="3104" actId="14100"/>
          <ac:cxnSpMkLst>
            <pc:docMk/>
            <pc:sldMk cId="1226288474" sldId="309"/>
            <ac:cxnSpMk id="822" creationId="{9746E3B3-F344-4501-9B6F-00336AD68A30}"/>
          </ac:cxnSpMkLst>
        </pc:cxnChg>
        <pc:cxnChg chg="mod">
          <ac:chgData name="KimKang Seok" userId="120aa508-39b4-42a1-935b-c567a4fc76c8" providerId="ADAL" clId="{897C1D8A-1405-472B-BD30-8F0EA2333BFA}" dt="2021-08-03T07:46:12.452" v="3120" actId="1076"/>
          <ac:cxnSpMkLst>
            <pc:docMk/>
            <pc:sldMk cId="1226288474" sldId="309"/>
            <ac:cxnSpMk id="827" creationId="{646E4452-9E84-4928-B00A-37DD2D590C56}"/>
          </ac:cxnSpMkLst>
        </pc:cxnChg>
        <pc:cxnChg chg="mod">
          <ac:chgData name="KimKang Seok" userId="120aa508-39b4-42a1-935b-c567a4fc76c8" providerId="ADAL" clId="{897C1D8A-1405-472B-BD30-8F0EA2333BFA}" dt="2021-08-03T07:46:02.494" v="3119" actId="1076"/>
          <ac:cxnSpMkLst>
            <pc:docMk/>
            <pc:sldMk cId="1226288474" sldId="309"/>
            <ac:cxnSpMk id="829" creationId="{2BA4A9D8-7AC4-4D90-B39F-A83912099676}"/>
          </ac:cxnSpMkLst>
        </pc:cxnChg>
        <pc:cxnChg chg="mod">
          <ac:chgData name="KimKang Seok" userId="120aa508-39b4-42a1-935b-c567a4fc76c8" providerId="ADAL" clId="{897C1D8A-1405-472B-BD30-8F0EA2333BFA}" dt="2021-08-03T07:46:50.114" v="3126" actId="1076"/>
          <ac:cxnSpMkLst>
            <pc:docMk/>
            <pc:sldMk cId="1226288474" sldId="309"/>
            <ac:cxnSpMk id="831" creationId="{7096D05E-28D6-4E60-A5F6-C26BC2373B97}"/>
          </ac:cxnSpMkLst>
        </pc:cxnChg>
        <pc:cxnChg chg="mod">
          <ac:chgData name="KimKang Seok" userId="120aa508-39b4-42a1-935b-c567a4fc76c8" providerId="ADAL" clId="{897C1D8A-1405-472B-BD30-8F0EA2333BFA}" dt="2021-08-03T07:46:02.494" v="3119" actId="1076"/>
          <ac:cxnSpMkLst>
            <pc:docMk/>
            <pc:sldMk cId="1226288474" sldId="309"/>
            <ac:cxnSpMk id="833" creationId="{EF7371AB-AFCE-4419-B135-0966AA98CDCC}"/>
          </ac:cxnSpMkLst>
        </pc:cxnChg>
        <pc:cxnChg chg="mod">
          <ac:chgData name="KimKang Seok" userId="120aa508-39b4-42a1-935b-c567a4fc76c8" providerId="ADAL" clId="{897C1D8A-1405-472B-BD30-8F0EA2333BFA}" dt="2021-08-03T07:51:58.053" v="3154" actId="1038"/>
          <ac:cxnSpMkLst>
            <pc:docMk/>
            <pc:sldMk cId="1226288474" sldId="309"/>
            <ac:cxnSpMk id="839" creationId="{96EB4ED8-D430-449A-B72D-66C29ED8ADD5}"/>
          </ac:cxnSpMkLst>
        </pc:cxnChg>
        <pc:cxnChg chg="add mod">
          <ac:chgData name="KimKang Seok" userId="120aa508-39b4-42a1-935b-c567a4fc76c8" providerId="ADAL" clId="{897C1D8A-1405-472B-BD30-8F0EA2333BFA}" dt="2021-08-03T07:50:19.040" v="3147" actId="1076"/>
          <ac:cxnSpMkLst>
            <pc:docMk/>
            <pc:sldMk cId="1226288474" sldId="309"/>
            <ac:cxnSpMk id="846" creationId="{935E1F2F-77B9-4559-BD21-D87B4091DBAB}"/>
          </ac:cxnSpMkLst>
        </pc:cxnChg>
        <pc:cxnChg chg="add mod">
          <ac:chgData name="KimKang Seok" userId="120aa508-39b4-42a1-935b-c567a4fc76c8" providerId="ADAL" clId="{897C1D8A-1405-472B-BD30-8F0EA2333BFA}" dt="2021-08-03T07:51:01.445" v="3150" actId="1076"/>
          <ac:cxnSpMkLst>
            <pc:docMk/>
            <pc:sldMk cId="1226288474" sldId="309"/>
            <ac:cxnSpMk id="848" creationId="{DD199F2D-5F15-4051-B787-10E196EEDCE1}"/>
          </ac:cxnSpMkLst>
        </pc:cxnChg>
        <pc:cxnChg chg="add mod">
          <ac:chgData name="KimKang Seok" userId="120aa508-39b4-42a1-935b-c567a4fc76c8" providerId="ADAL" clId="{897C1D8A-1405-472B-BD30-8F0EA2333BFA}" dt="2021-08-03T07:51:08.323" v="3152" actId="1076"/>
          <ac:cxnSpMkLst>
            <pc:docMk/>
            <pc:sldMk cId="1226288474" sldId="309"/>
            <ac:cxnSpMk id="850" creationId="{8CE60C57-6525-45F0-8A9B-9FAC13BE5632}"/>
          </ac:cxnSpMkLst>
        </pc:cxnChg>
      </pc:sldChg>
      <pc:sldChg chg="addSp modSp mod">
        <pc:chgData name="KimKang Seok" userId="120aa508-39b4-42a1-935b-c567a4fc76c8" providerId="ADAL" clId="{897C1D8A-1405-472B-BD30-8F0EA2333BFA}" dt="2021-08-03T06:02:12.016" v="111" actId="1076"/>
        <pc:sldMkLst>
          <pc:docMk/>
          <pc:sldMk cId="2565687238" sldId="312"/>
        </pc:sldMkLst>
        <pc:spChg chg="add mod">
          <ac:chgData name="KimKang Seok" userId="120aa508-39b4-42a1-935b-c567a4fc76c8" providerId="ADAL" clId="{897C1D8A-1405-472B-BD30-8F0EA2333BFA}" dt="2021-08-03T06:02:12.016" v="111" actId="1076"/>
          <ac:spMkLst>
            <pc:docMk/>
            <pc:sldMk cId="2565687238" sldId="312"/>
            <ac:spMk id="2" creationId="{354B09D4-247E-4B25-A61E-37C619E89E33}"/>
          </ac:spMkLst>
        </pc:spChg>
        <pc:spChg chg="mod">
          <ac:chgData name="KimKang Seok" userId="120aa508-39b4-42a1-935b-c567a4fc76c8" providerId="ADAL" clId="{897C1D8A-1405-472B-BD30-8F0EA2333BFA}" dt="2021-08-03T06:01:36.768" v="89" actId="20577"/>
          <ac:spMkLst>
            <pc:docMk/>
            <pc:sldMk cId="2565687238" sldId="312"/>
            <ac:spMk id="212" creationId="{2A057175-D266-4D9C-9D62-0D83A6C7EC5A}"/>
          </ac:spMkLst>
        </pc:spChg>
      </pc:sldChg>
      <pc:sldChg chg="addSp delSp modSp add mod">
        <pc:chgData name="KimKang Seok" userId="120aa508-39b4-42a1-935b-c567a4fc76c8" providerId="ADAL" clId="{897C1D8A-1405-472B-BD30-8F0EA2333BFA}" dt="2021-08-03T07:25:54.021" v="2660" actId="1036"/>
        <pc:sldMkLst>
          <pc:docMk/>
          <pc:sldMk cId="4163340152" sldId="314"/>
        </pc:sldMkLst>
        <pc:spChg chg="add mod">
          <ac:chgData name="KimKang Seok" userId="120aa508-39b4-42a1-935b-c567a4fc76c8" providerId="ADAL" clId="{897C1D8A-1405-472B-BD30-8F0EA2333BFA}" dt="2021-08-03T05:57:42.002" v="77" actId="1076"/>
          <ac:spMkLst>
            <pc:docMk/>
            <pc:sldMk cId="4163340152" sldId="314"/>
            <ac:spMk id="2" creationId="{AFF70EB6-D3C0-4106-A673-B3253AE8B4CD}"/>
          </ac:spMkLst>
        </pc:spChg>
        <pc:spChg chg="add del">
          <ac:chgData name="KimKang Seok" userId="120aa508-39b4-42a1-935b-c567a4fc76c8" providerId="ADAL" clId="{897C1D8A-1405-472B-BD30-8F0EA2333BFA}" dt="2021-08-03T06:02:56.360" v="113" actId="478"/>
          <ac:spMkLst>
            <pc:docMk/>
            <pc:sldMk cId="4163340152" sldId="314"/>
            <ac:spMk id="3" creationId="{76F2A9E9-7E0F-4530-BA6D-95F504A6A888}"/>
          </ac:spMkLst>
        </pc:spChg>
        <pc:spChg chg="add mod">
          <ac:chgData name="KimKang Seok" userId="120aa508-39b4-42a1-935b-c567a4fc76c8" providerId="ADAL" clId="{897C1D8A-1405-472B-BD30-8F0EA2333BFA}" dt="2021-08-03T06:04:35.783" v="139" actId="1076"/>
          <ac:spMkLst>
            <pc:docMk/>
            <pc:sldMk cId="4163340152" sldId="314"/>
            <ac:spMk id="10" creationId="{799FC37A-C124-4CEE-A2C8-74A7353E0C01}"/>
          </ac:spMkLst>
        </pc:spChg>
        <pc:spChg chg="add del mod">
          <ac:chgData name="KimKang Seok" userId="120aa508-39b4-42a1-935b-c567a4fc76c8" providerId="ADAL" clId="{897C1D8A-1405-472B-BD30-8F0EA2333BFA}" dt="2021-08-03T06:05:21.397" v="158"/>
          <ac:spMkLst>
            <pc:docMk/>
            <pc:sldMk cId="4163340152" sldId="314"/>
            <ac:spMk id="11" creationId="{6C9666D3-02D0-461E-B56E-CAC897178567}"/>
          </ac:spMkLst>
        </pc:spChg>
        <pc:spChg chg="add mod">
          <ac:chgData name="KimKang Seok" userId="120aa508-39b4-42a1-935b-c567a4fc76c8" providerId="ADAL" clId="{897C1D8A-1405-472B-BD30-8F0EA2333BFA}" dt="2021-08-03T07:19:24.071" v="2585" actId="1076"/>
          <ac:spMkLst>
            <pc:docMk/>
            <pc:sldMk cId="4163340152" sldId="314"/>
            <ac:spMk id="12" creationId="{3979A9C0-8787-410C-B91A-31DDF7B1C830}"/>
          </ac:spMkLst>
        </pc:spChg>
        <pc:spChg chg="mod">
          <ac:chgData name="KimKang Seok" userId="120aa508-39b4-42a1-935b-c567a4fc76c8" providerId="ADAL" clId="{897C1D8A-1405-472B-BD30-8F0EA2333BFA}" dt="2021-08-03T05:56:29.210" v="30" actId="20577"/>
          <ac:spMkLst>
            <pc:docMk/>
            <pc:sldMk cId="4163340152" sldId="314"/>
            <ac:spMk id="74" creationId="{79850C90-A940-4CE5-B62F-7D42EB04AC1C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75" creationId="{88E73C76-15F0-43FE-89DA-CC4A33A8B0C6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76" creationId="{E27FF2F6-37D3-498B-9DC7-CE72F93E431B}"/>
          </ac:spMkLst>
        </pc:spChg>
        <pc:spChg chg="add mod">
          <ac:chgData name="KimKang Seok" userId="120aa508-39b4-42a1-935b-c567a4fc76c8" providerId="ADAL" clId="{897C1D8A-1405-472B-BD30-8F0EA2333BFA}" dt="2021-08-03T06:04:44.297" v="143" actId="20577"/>
          <ac:spMkLst>
            <pc:docMk/>
            <pc:sldMk cId="4163340152" sldId="314"/>
            <ac:spMk id="86" creationId="{13EC8824-FD3E-4DDE-B645-F5562902A0D2}"/>
          </ac:spMkLst>
        </pc:spChg>
        <pc:spChg chg="add mod">
          <ac:chgData name="KimKang Seok" userId="120aa508-39b4-42a1-935b-c567a4fc76c8" providerId="ADAL" clId="{897C1D8A-1405-472B-BD30-8F0EA2333BFA}" dt="2021-08-03T06:06:23.314" v="179" actId="20577"/>
          <ac:spMkLst>
            <pc:docMk/>
            <pc:sldMk cId="4163340152" sldId="314"/>
            <ac:spMk id="87" creationId="{4DC2A456-BE12-4CAD-A72A-229EE8D1ACA3}"/>
          </ac:spMkLst>
        </pc:spChg>
        <pc:spChg chg="add mod">
          <ac:chgData name="KimKang Seok" userId="120aa508-39b4-42a1-935b-c567a4fc76c8" providerId="ADAL" clId="{897C1D8A-1405-472B-BD30-8F0EA2333BFA}" dt="2021-08-03T06:06:08.604" v="171" actId="20577"/>
          <ac:spMkLst>
            <pc:docMk/>
            <pc:sldMk cId="4163340152" sldId="314"/>
            <ac:spMk id="88" creationId="{5A403AB4-7DBB-44EC-B9BB-BCBD3466238B}"/>
          </ac:spMkLst>
        </pc:spChg>
        <pc:spChg chg="add mod">
          <ac:chgData name="KimKang Seok" userId="120aa508-39b4-42a1-935b-c567a4fc76c8" providerId="ADAL" clId="{897C1D8A-1405-472B-BD30-8F0EA2333BFA}" dt="2021-08-03T06:04:59.856" v="149" actId="1076"/>
          <ac:spMkLst>
            <pc:docMk/>
            <pc:sldMk cId="4163340152" sldId="314"/>
            <ac:spMk id="89" creationId="{6D2701B9-294F-46A7-8870-907F4DD214A3}"/>
          </ac:spMkLst>
        </pc:spChg>
        <pc:spChg chg="add mod">
          <ac:chgData name="KimKang Seok" userId="120aa508-39b4-42a1-935b-c567a4fc76c8" providerId="ADAL" clId="{897C1D8A-1405-472B-BD30-8F0EA2333BFA}" dt="2021-08-03T06:06:11.278" v="173" actId="20577"/>
          <ac:spMkLst>
            <pc:docMk/>
            <pc:sldMk cId="4163340152" sldId="314"/>
            <ac:spMk id="93" creationId="{043C5E58-D905-455B-AB26-A1E2F0C59BF5}"/>
          </ac:spMkLst>
        </pc:spChg>
        <pc:spChg chg="add mod">
          <ac:chgData name="KimKang Seok" userId="120aa508-39b4-42a1-935b-c567a4fc76c8" providerId="ADAL" clId="{897C1D8A-1405-472B-BD30-8F0EA2333BFA}" dt="2021-08-03T06:06:18.674" v="177" actId="20577"/>
          <ac:spMkLst>
            <pc:docMk/>
            <pc:sldMk cId="4163340152" sldId="314"/>
            <ac:spMk id="94" creationId="{6589C0E2-03A7-473F-A775-02CC3D64A90F}"/>
          </ac:spMkLst>
        </pc:spChg>
        <pc:spChg chg="add mod">
          <ac:chgData name="KimKang Seok" userId="120aa508-39b4-42a1-935b-c567a4fc76c8" providerId="ADAL" clId="{897C1D8A-1405-472B-BD30-8F0EA2333BFA}" dt="2021-08-03T06:06:29.358" v="183" actId="20577"/>
          <ac:spMkLst>
            <pc:docMk/>
            <pc:sldMk cId="4163340152" sldId="314"/>
            <ac:spMk id="95" creationId="{3FB6BC98-B4A5-49D8-86E4-CD98EBECF50C}"/>
          </ac:spMkLst>
        </pc:spChg>
        <pc:spChg chg="add mod">
          <ac:chgData name="KimKang Seok" userId="120aa508-39b4-42a1-935b-c567a4fc76c8" providerId="ADAL" clId="{897C1D8A-1405-472B-BD30-8F0EA2333BFA}" dt="2021-08-03T06:06:39.613" v="188" actId="1076"/>
          <ac:spMkLst>
            <pc:docMk/>
            <pc:sldMk cId="4163340152" sldId="314"/>
            <ac:spMk id="96" creationId="{1A8FD3B9-FEBB-4D85-999A-AFFE642F7B3E}"/>
          </ac:spMkLst>
        </pc:spChg>
        <pc:spChg chg="mod">
          <ac:chgData name="KimKang Seok" userId="120aa508-39b4-42a1-935b-c567a4fc76c8" providerId="ADAL" clId="{897C1D8A-1405-472B-BD30-8F0EA2333BFA}" dt="2021-08-03T07:25:54.021" v="2660" actId="1036"/>
          <ac:spMkLst>
            <pc:docMk/>
            <pc:sldMk cId="4163340152" sldId="314"/>
            <ac:spMk id="123" creationId="{DA75A2BD-AE7D-472A-9B28-496B3503642D}"/>
          </ac:spMkLst>
        </pc:spChg>
        <pc:spChg chg="mod">
          <ac:chgData name="KimKang Seok" userId="120aa508-39b4-42a1-935b-c567a4fc76c8" providerId="ADAL" clId="{897C1D8A-1405-472B-BD30-8F0EA2333BFA}" dt="2021-08-03T07:25:02.778" v="2617" actId="1036"/>
          <ac:spMkLst>
            <pc:docMk/>
            <pc:sldMk cId="4163340152" sldId="314"/>
            <ac:spMk id="128" creationId="{EEE80652-C40E-44AF-B596-B65C41A3D35E}"/>
          </ac:spMkLst>
        </pc:spChg>
        <pc:spChg chg="mod">
          <ac:chgData name="KimKang Seok" userId="120aa508-39b4-42a1-935b-c567a4fc76c8" providerId="ADAL" clId="{897C1D8A-1405-472B-BD30-8F0EA2333BFA}" dt="2021-08-03T07:25:23.700" v="2631" actId="1036"/>
          <ac:spMkLst>
            <pc:docMk/>
            <pc:sldMk cId="4163340152" sldId="314"/>
            <ac:spMk id="130" creationId="{52257FD8-5E7C-43EA-AD0B-F533EC64D8F1}"/>
          </ac:spMkLst>
        </pc:spChg>
        <pc:spChg chg="mod">
          <ac:chgData name="KimKang Seok" userId="120aa508-39b4-42a1-935b-c567a4fc76c8" providerId="ADAL" clId="{897C1D8A-1405-472B-BD30-8F0EA2333BFA}" dt="2021-08-03T07:25:02.778" v="2617" actId="1036"/>
          <ac:spMkLst>
            <pc:docMk/>
            <pc:sldMk cId="4163340152" sldId="314"/>
            <ac:spMk id="135" creationId="{A01A11EA-C451-499A-8800-EAA124D74A8F}"/>
          </ac:spMkLst>
        </pc:spChg>
        <pc:spChg chg="mod">
          <ac:chgData name="KimKang Seok" userId="120aa508-39b4-42a1-935b-c567a4fc76c8" providerId="ADAL" clId="{897C1D8A-1405-472B-BD30-8F0EA2333BFA}" dt="2021-08-03T07:25:23.700" v="2631" actId="1036"/>
          <ac:spMkLst>
            <pc:docMk/>
            <pc:sldMk cId="4163340152" sldId="314"/>
            <ac:spMk id="137" creationId="{44491A84-8F36-457B-87B2-7BF99A43D16A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139" creationId="{7F4C62AE-0BC1-4FBA-A9E4-B747B3C9CFA1}"/>
          </ac:spMkLst>
        </pc:spChg>
        <pc:spChg chg="mod">
          <ac:chgData name="KimKang Seok" userId="120aa508-39b4-42a1-935b-c567a4fc76c8" providerId="ADAL" clId="{897C1D8A-1405-472B-BD30-8F0EA2333BFA}" dt="2021-08-03T07:25:54.021" v="2660" actId="1036"/>
          <ac:spMkLst>
            <pc:docMk/>
            <pc:sldMk cId="4163340152" sldId="314"/>
            <ac:spMk id="140" creationId="{0CDC746E-66B5-4689-A757-0122252AFFF9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173" creationId="{4E2EB772-F580-489D-923B-DB8F6DAFF6FF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176" creationId="{05E65AF1-A89A-4D14-A5BC-739688A00172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181" creationId="{91900F66-DE37-4832-944C-CEA4D1967A3D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00" creationId="{BFFFE9EA-60C9-47A1-9355-974BE1394D21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05" creationId="{8E731778-ED3E-4984-9E51-D8578B88F307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06" creationId="{065528A6-4642-485F-8D0B-DDF08A86DB33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07" creationId="{9D6FAA56-ABBA-4E0D-9FF0-2257A7238CFB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08" creationId="{DF194041-4E95-444F-B1F8-1D01F7BC0FEE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09" creationId="{9039971B-EAB3-46E8-A387-1380A402C21F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10" creationId="{8CC7CFBA-F933-4A51-A353-E3F7F4EE4FDC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11" creationId="{A05C78B1-1287-45EC-9232-3DFDDBD331A8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12" creationId="{BC310270-845B-4763-A356-A3BD4E97C89C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13" creationId="{01D3A226-54D4-40AB-B465-442BE5A2EF9D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39" creationId="{363BBE29-8818-4882-850F-9956705ECE1F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44" creationId="{380316DD-B674-4181-9B9D-5C3CA9889A50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45" creationId="{1ED7F8ED-5837-4569-B507-486EAABAD054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46" creationId="{9CB6D2DB-7498-44D3-B765-79F20BD56D67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47" creationId="{A3DD4738-5CCA-4521-B062-3CD3A29D1ACD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48" creationId="{D927D937-C1D3-4D69-BE6B-F2F48521DB90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49" creationId="{88D3C4DA-1511-4C40-8558-46BC0AC87500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50" creationId="{48FB1AEE-0E6A-468E-B8A4-B5304A82F5C4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51" creationId="{CDD486AE-DE47-49AA-BC83-40F323EF5B0D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52" creationId="{29310E69-637A-403C-BACF-376093DC7334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53" creationId="{151CC313-783F-4C9C-94BD-B4A44323188F}"/>
          </ac:spMkLst>
        </pc:spChg>
        <pc:spChg chg="del">
          <ac:chgData name="KimKang Seok" userId="120aa508-39b4-42a1-935b-c567a4fc76c8" providerId="ADAL" clId="{897C1D8A-1405-472B-BD30-8F0EA2333BFA}" dt="2021-08-03T05:56:43.397" v="70" actId="478"/>
          <ac:spMkLst>
            <pc:docMk/>
            <pc:sldMk cId="4163340152" sldId="314"/>
            <ac:spMk id="254" creationId="{D72A5F94-A5C2-4838-AC11-48FC29F53D4F}"/>
          </ac:spMkLst>
        </pc:spChg>
        <pc:grpChg chg="del">
          <ac:chgData name="KimKang Seok" userId="120aa508-39b4-42a1-935b-c567a4fc76c8" providerId="ADAL" clId="{897C1D8A-1405-472B-BD30-8F0EA2333BFA}" dt="2021-08-03T05:56:43.397" v="70" actId="478"/>
          <ac:grpSpMkLst>
            <pc:docMk/>
            <pc:sldMk cId="4163340152" sldId="314"/>
            <ac:grpSpMk id="185" creationId="{EF580906-D743-4BC1-A1CD-A901F2EFA543}"/>
          </ac:grpSpMkLst>
        </pc:grpChg>
        <pc:grpChg chg="del">
          <ac:chgData name="KimKang Seok" userId="120aa508-39b4-42a1-935b-c567a4fc76c8" providerId="ADAL" clId="{897C1D8A-1405-472B-BD30-8F0EA2333BFA}" dt="2021-08-03T05:56:43.397" v="70" actId="478"/>
          <ac:grpSpMkLst>
            <pc:docMk/>
            <pc:sldMk cId="4163340152" sldId="314"/>
            <ac:grpSpMk id="224" creationId="{082FB030-605D-498F-BB91-D6663C09E22C}"/>
          </ac:grpSpMkLst>
        </pc:grpChg>
        <pc:picChg chg="del">
          <ac:chgData name="KimKang Seok" userId="120aa508-39b4-42a1-935b-c567a4fc76c8" providerId="ADAL" clId="{897C1D8A-1405-472B-BD30-8F0EA2333BFA}" dt="2021-08-03T05:56:43.397" v="70" actId="478"/>
          <ac:picMkLst>
            <pc:docMk/>
            <pc:sldMk cId="4163340152" sldId="314"/>
            <ac:picMk id="9" creationId="{E4FF74CF-8D76-47A7-83C6-06A6F1B99939}"/>
          </ac:picMkLst>
        </pc:picChg>
        <pc:picChg chg="del">
          <ac:chgData name="KimKang Seok" userId="120aa508-39b4-42a1-935b-c567a4fc76c8" providerId="ADAL" clId="{897C1D8A-1405-472B-BD30-8F0EA2333BFA}" dt="2021-08-03T05:56:44.841" v="71" actId="478"/>
          <ac:picMkLst>
            <pc:docMk/>
            <pc:sldMk cId="4163340152" sldId="314"/>
            <ac:picMk id="83" creationId="{CBAB28B3-5403-4C5A-8E66-DF35D518C199}"/>
          </ac:picMkLst>
        </pc:picChg>
        <pc:cxnChg chg="add mod">
          <ac:chgData name="KimKang Seok" userId="120aa508-39b4-42a1-935b-c567a4fc76c8" providerId="ADAL" clId="{897C1D8A-1405-472B-BD30-8F0EA2333BFA}" dt="2021-08-03T06:03:59.946" v="123" actId="1076"/>
          <ac:cxnSpMkLst>
            <pc:docMk/>
            <pc:sldMk cId="4163340152" sldId="314"/>
            <ac:cxnSpMk id="5" creationId="{E1613D87-8A30-47BE-85FB-2CC632D8DB72}"/>
          </ac:cxnSpMkLst>
        </pc:cxnChg>
        <pc:cxnChg chg="mod">
          <ac:chgData name="KimKang Seok" userId="120aa508-39b4-42a1-935b-c567a4fc76c8" providerId="ADAL" clId="{897C1D8A-1405-472B-BD30-8F0EA2333BFA}" dt="2021-08-03T05:56:39.308" v="69" actId="14100"/>
          <ac:cxnSpMkLst>
            <pc:docMk/>
            <pc:sldMk cId="4163340152" sldId="314"/>
            <ac:cxnSpMk id="73" creationId="{25FD0D28-8F3E-4580-8A63-0A2A305F8D4E}"/>
          </ac:cxnSpMkLst>
        </pc:cxnChg>
        <pc:cxnChg chg="add mod">
          <ac:chgData name="KimKang Seok" userId="120aa508-39b4-42a1-935b-c567a4fc76c8" providerId="ADAL" clId="{897C1D8A-1405-472B-BD30-8F0EA2333BFA}" dt="2021-08-03T06:04:20.185" v="135" actId="14100"/>
          <ac:cxnSpMkLst>
            <pc:docMk/>
            <pc:sldMk cId="4163340152" sldId="314"/>
            <ac:cxnSpMk id="79" creationId="{8D1401F1-584A-402C-BA6D-584F101A2020}"/>
          </ac:cxnSpMkLst>
        </pc:cxnChg>
        <pc:cxnChg chg="add mod">
          <ac:chgData name="KimKang Seok" userId="120aa508-39b4-42a1-935b-c567a4fc76c8" providerId="ADAL" clId="{897C1D8A-1405-472B-BD30-8F0EA2333BFA}" dt="2021-08-03T06:04:02.767" v="124" actId="1076"/>
          <ac:cxnSpMkLst>
            <pc:docMk/>
            <pc:sldMk cId="4163340152" sldId="314"/>
            <ac:cxnSpMk id="82" creationId="{B3C45687-A1F3-41D9-BDE2-7F4F26E14300}"/>
          </ac:cxnSpMkLst>
        </pc:cxnChg>
        <pc:cxnChg chg="add mod">
          <ac:chgData name="KimKang Seok" userId="120aa508-39b4-42a1-935b-c567a4fc76c8" providerId="ADAL" clId="{897C1D8A-1405-472B-BD30-8F0EA2333BFA}" dt="2021-08-03T06:04:16.416" v="134" actId="1076"/>
          <ac:cxnSpMkLst>
            <pc:docMk/>
            <pc:sldMk cId="4163340152" sldId="314"/>
            <ac:cxnSpMk id="84" creationId="{BA0CEFC2-E4B5-4FE1-A8F5-4FDB04EAB92E}"/>
          </ac:cxnSpMkLst>
        </pc:cxnChg>
        <pc:cxnChg chg="add mod">
          <ac:chgData name="KimKang Seok" userId="120aa508-39b4-42a1-935b-c567a4fc76c8" providerId="ADAL" clId="{897C1D8A-1405-472B-BD30-8F0EA2333BFA}" dt="2021-08-03T06:05:56.702" v="167" actId="693"/>
          <ac:cxnSpMkLst>
            <pc:docMk/>
            <pc:sldMk cId="4163340152" sldId="314"/>
            <ac:cxnSpMk id="91" creationId="{FF754EB9-3745-4C70-9309-2AD9B37D5D6D}"/>
          </ac:cxnSpMkLst>
        </pc:cxnChg>
        <pc:cxnChg chg="add mod">
          <ac:chgData name="KimKang Seok" userId="120aa508-39b4-42a1-935b-c567a4fc76c8" providerId="ADAL" clId="{897C1D8A-1405-472B-BD30-8F0EA2333BFA}" dt="2021-08-03T06:05:56.702" v="167" actId="693"/>
          <ac:cxnSpMkLst>
            <pc:docMk/>
            <pc:sldMk cId="4163340152" sldId="314"/>
            <ac:cxnSpMk id="92" creationId="{038ED39D-7C39-4F02-A70F-09AA5FA37E8D}"/>
          </ac:cxnSpMkLst>
        </pc:cxnChg>
        <pc:cxnChg chg="mod">
          <ac:chgData name="KimKang Seok" userId="120aa508-39b4-42a1-935b-c567a4fc76c8" providerId="ADAL" clId="{897C1D8A-1405-472B-BD30-8F0EA2333BFA}" dt="2021-08-03T07:25:54.021" v="2660" actId="1036"/>
          <ac:cxnSpMkLst>
            <pc:docMk/>
            <pc:sldMk cId="4163340152" sldId="314"/>
            <ac:cxnSpMk id="124" creationId="{1CFADFA4-145D-447F-8E7F-099DCF511AB8}"/>
          </ac:cxnSpMkLst>
        </pc:cxnChg>
        <pc:cxnChg chg="mod">
          <ac:chgData name="KimKang Seok" userId="120aa508-39b4-42a1-935b-c567a4fc76c8" providerId="ADAL" clId="{897C1D8A-1405-472B-BD30-8F0EA2333BFA}" dt="2021-08-03T07:25:02.778" v="2617" actId="1036"/>
          <ac:cxnSpMkLst>
            <pc:docMk/>
            <pc:sldMk cId="4163340152" sldId="314"/>
            <ac:cxnSpMk id="127" creationId="{164FA6C7-8D1F-4F10-8C2C-A3FEB6109DBF}"/>
          </ac:cxnSpMkLst>
        </pc:cxnChg>
        <pc:cxnChg chg="mod">
          <ac:chgData name="KimKang Seok" userId="120aa508-39b4-42a1-935b-c567a4fc76c8" providerId="ADAL" clId="{897C1D8A-1405-472B-BD30-8F0EA2333BFA}" dt="2021-08-03T07:25:23.700" v="2631" actId="1036"/>
          <ac:cxnSpMkLst>
            <pc:docMk/>
            <pc:sldMk cId="4163340152" sldId="314"/>
            <ac:cxnSpMk id="129" creationId="{AEE1C919-5606-4478-8FC2-6B9C6ACF3FC1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195" creationId="{50281FF7-1860-4D5B-AB5C-72C45C2762BD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196" creationId="{4AD01A9F-A932-4050-9A83-44C35CADC61B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197" creationId="{944699D7-5548-4BE9-B96A-BA0B6D7D735D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198" creationId="{4B1D961C-4056-4CCF-BA30-922AB029875E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199" creationId="{EBDEEDA4-0FC8-4577-8E18-EE85B01F9CC7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01" creationId="{F1EB8663-3F95-47F1-9517-76E32B52922A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02" creationId="{81A3F524-44DA-4008-B765-8F08FBD78E8A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03" creationId="{9568918B-163E-4BBE-9C0A-69B719785D32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04" creationId="{20E6E731-2DD2-49EE-B44B-B5304A93EE07}"/>
          </ac:cxnSpMkLst>
        </pc:cxnChg>
        <pc:cxnChg chg="add mod">
          <ac:chgData name="KimKang Seok" userId="120aa508-39b4-42a1-935b-c567a4fc76c8" providerId="ADAL" clId="{897C1D8A-1405-472B-BD30-8F0EA2333BFA}" dt="2021-08-03T07:25:13.534" v="2619" actId="1076"/>
          <ac:cxnSpMkLst>
            <pc:docMk/>
            <pc:sldMk cId="4163340152" sldId="314"/>
            <ac:cxnSpMk id="214" creationId="{BA6AE18C-8E2A-4C32-8B29-730E9DD33056}"/>
          </ac:cxnSpMkLst>
        </pc:cxnChg>
        <pc:cxnChg chg="add mod">
          <ac:chgData name="KimKang Seok" userId="120aa508-39b4-42a1-935b-c567a4fc76c8" providerId="ADAL" clId="{897C1D8A-1405-472B-BD30-8F0EA2333BFA}" dt="2021-08-03T07:25:34.042" v="2633" actId="1076"/>
          <ac:cxnSpMkLst>
            <pc:docMk/>
            <pc:sldMk cId="4163340152" sldId="314"/>
            <ac:cxnSpMk id="215" creationId="{EABCD374-B292-4795-BA6C-67C92F57115E}"/>
          </ac:cxnSpMkLst>
        </pc:cxnChg>
        <pc:cxnChg chg="add mod">
          <ac:chgData name="KimKang Seok" userId="120aa508-39b4-42a1-935b-c567a4fc76c8" providerId="ADAL" clId="{897C1D8A-1405-472B-BD30-8F0EA2333BFA}" dt="2021-08-03T07:25:43.484" v="2639" actId="1037"/>
          <ac:cxnSpMkLst>
            <pc:docMk/>
            <pc:sldMk cId="4163340152" sldId="314"/>
            <ac:cxnSpMk id="216" creationId="{C9C0C4B1-A072-4C52-A4F1-B5A8CDC8D7EA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34" creationId="{F3DA6023-D22F-414A-9D6B-CA5055EFC37A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35" creationId="{D04287F4-C638-4F75-BD2F-BCDA5F63F809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36" creationId="{81F9D38A-188D-44E0-835B-7CF906A28E16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37" creationId="{B0B4E561-230F-4D98-8B29-BA012524903F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38" creationId="{4D89D05A-970E-4115-B49D-1C5040445777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40" creationId="{ABA9B002-5A80-466F-89FF-C1B8A1BC2B6B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41" creationId="{32A117E6-C6AF-4538-9A25-8AEAEEAB087B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42" creationId="{2673D086-69A1-4BE9-AA72-889C7D69E411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43" creationId="{9FB1254D-FE8D-4F2B-9645-FEEFDB3CDC7B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55" creationId="{0F015BD4-28A8-4C14-95F6-4C96F6C3362D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56" creationId="{ADFB0A8E-ED38-497D-A278-9879DC3ECAE9}"/>
          </ac:cxnSpMkLst>
        </pc:cxnChg>
        <pc:cxnChg chg="del">
          <ac:chgData name="KimKang Seok" userId="120aa508-39b4-42a1-935b-c567a4fc76c8" providerId="ADAL" clId="{897C1D8A-1405-472B-BD30-8F0EA2333BFA}" dt="2021-08-03T05:56:43.397" v="70" actId="478"/>
          <ac:cxnSpMkLst>
            <pc:docMk/>
            <pc:sldMk cId="4163340152" sldId="314"/>
            <ac:cxnSpMk id="257" creationId="{4DB3BF9B-7701-4C16-946A-B43DF783A7FE}"/>
          </ac:cxnSpMkLst>
        </pc:cxnChg>
        <pc:cxnChg chg="add mod">
          <ac:chgData name="KimKang Seok" userId="120aa508-39b4-42a1-935b-c567a4fc76c8" providerId="ADAL" clId="{897C1D8A-1405-472B-BD30-8F0EA2333BFA}" dt="2021-08-03T07:24:50.419" v="2595" actId="1582"/>
          <ac:cxnSpMkLst>
            <pc:docMk/>
            <pc:sldMk cId="4163340152" sldId="314"/>
            <ac:cxnSpMk id="259" creationId="{8107EDEC-87CF-470B-89B4-690E1B680E1E}"/>
          </ac:cxnSpMkLst>
        </pc:cxnChg>
      </pc:sldChg>
      <pc:sldChg chg="addSp delSp modSp add del mod">
        <pc:chgData name="KimKang Seok" userId="120aa508-39b4-42a1-935b-c567a4fc76c8" providerId="ADAL" clId="{897C1D8A-1405-472B-BD30-8F0EA2333BFA}" dt="2021-08-03T07:23:14.480" v="2591" actId="47"/>
        <pc:sldMkLst>
          <pc:docMk/>
          <pc:sldMk cId="1549124270" sldId="315"/>
        </pc:sldMkLst>
        <pc:spChg chg="del">
          <ac:chgData name="KimKang Seok" userId="120aa508-39b4-42a1-935b-c567a4fc76c8" providerId="ADAL" clId="{897C1D8A-1405-472B-BD30-8F0EA2333BFA}" dt="2021-08-03T06:20:32.417" v="1000" actId="478"/>
          <ac:spMkLst>
            <pc:docMk/>
            <pc:sldMk cId="1549124270" sldId="315"/>
            <ac:spMk id="2" creationId="{AFF70EB6-D3C0-4106-A673-B3253AE8B4CD}"/>
          </ac:spMkLst>
        </pc:spChg>
        <pc:spChg chg="add mod">
          <ac:chgData name="KimKang Seok" userId="120aa508-39b4-42a1-935b-c567a4fc76c8" providerId="ADAL" clId="{897C1D8A-1405-472B-BD30-8F0EA2333BFA}" dt="2021-08-03T06:57:14.295" v="2124" actId="1076"/>
          <ac:spMkLst>
            <pc:docMk/>
            <pc:sldMk cId="1549124270" sldId="315"/>
            <ac:spMk id="9" creationId="{FEF12508-E464-4B1C-B442-B15C57D8B630}"/>
          </ac:spMkLst>
        </pc:spChg>
        <pc:spChg chg="del">
          <ac:chgData name="KimKang Seok" userId="120aa508-39b4-42a1-935b-c567a4fc76c8" providerId="ADAL" clId="{897C1D8A-1405-472B-BD30-8F0EA2333BFA}" dt="2021-08-03T06:20:35.519" v="1001" actId="478"/>
          <ac:spMkLst>
            <pc:docMk/>
            <pc:sldMk cId="1549124270" sldId="315"/>
            <ac:spMk id="10" creationId="{799FC37A-C124-4CEE-A2C8-74A7353E0C01}"/>
          </ac:spMkLst>
        </pc:spChg>
        <pc:spChg chg="del">
          <ac:chgData name="KimKang Seok" userId="120aa508-39b4-42a1-935b-c567a4fc76c8" providerId="ADAL" clId="{897C1D8A-1405-472B-BD30-8F0EA2333BFA}" dt="2021-08-03T06:20:31.043" v="999" actId="478"/>
          <ac:spMkLst>
            <pc:docMk/>
            <pc:sldMk cId="1549124270" sldId="315"/>
            <ac:spMk id="12" creationId="{3979A9C0-8787-410C-B91A-31DDF7B1C830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30" creationId="{B75EAC9C-CAB9-4959-8675-E986A9C76346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33" creationId="{E388F906-410A-43A0-B363-3700B0DCD161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34" creationId="{59074A74-EB37-49EB-9498-6B46939EA205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40" creationId="{2DCE2C06-57F7-4C0B-9E5C-35ECF17FF318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43" creationId="{953CC2A9-C499-4DAE-A2B5-24DF2A508ECC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46" creationId="{D14CC72D-973D-44BC-B1D7-FC28A28B45F4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52" creationId="{FB39C927-A252-4B74-9094-1C9AEE2DAA39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55" creationId="{9097F84B-4950-4E16-A12A-C4A1E0D6F5DE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61" creationId="{75FE332F-6CC2-48F7-B4CA-97C37929CD2F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64" creationId="{74EB62D1-3E2F-4CD0-B93C-5E58A8C6704C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66" creationId="{400F6FC8-14B1-4C60-9CC7-41A4444BAE3A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67" creationId="{89A717A6-A11E-4930-B641-B14DD0AB18C6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68" creationId="{15D99FBB-04C9-47AA-AED7-644B689907DA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69" creationId="{FF207669-0CE9-4503-A78D-C13C89849A0B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70" creationId="{24737222-35ED-4A40-9654-7B684859C11D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71" creationId="{CF60A54E-4437-4C82-89FE-4FD48E640DA4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72" creationId="{FCCE1698-09AE-4F2F-9D9D-ACA0FA121CE4}"/>
          </ac:spMkLst>
        </pc:spChg>
        <pc:spChg chg="mod">
          <ac:chgData name="KimKang Seok" userId="120aa508-39b4-42a1-935b-c567a4fc76c8" providerId="ADAL" clId="{897C1D8A-1405-472B-BD30-8F0EA2333BFA}" dt="2021-08-03T06:56:33.500" v="2008" actId="1076"/>
          <ac:spMkLst>
            <pc:docMk/>
            <pc:sldMk cId="1549124270" sldId="315"/>
            <ac:spMk id="74" creationId="{79850C90-A940-4CE5-B62F-7D42EB04AC1C}"/>
          </ac:spMkLst>
        </pc:spChg>
        <pc:spChg chg="mod">
          <ac:chgData name="KimKang Seok" userId="120aa508-39b4-42a1-935b-c567a4fc76c8" providerId="ADAL" clId="{897C1D8A-1405-472B-BD30-8F0EA2333BFA}" dt="2021-08-03T06:56:44.522" v="2051" actId="1038"/>
          <ac:spMkLst>
            <pc:docMk/>
            <pc:sldMk cId="1549124270" sldId="315"/>
            <ac:spMk id="75" creationId="{1FFFCC83-6C6C-4DE3-9CE7-C94F2D333D27}"/>
          </ac:spMkLst>
        </pc:spChg>
        <pc:spChg chg="del">
          <ac:chgData name="KimKang Seok" userId="120aa508-39b4-42a1-935b-c567a4fc76c8" providerId="ADAL" clId="{897C1D8A-1405-472B-BD30-8F0EA2333BFA}" dt="2021-08-03T06:20:35.519" v="1001" actId="478"/>
          <ac:spMkLst>
            <pc:docMk/>
            <pc:sldMk cId="1549124270" sldId="315"/>
            <ac:spMk id="86" creationId="{13EC8824-FD3E-4DDE-B645-F5562902A0D2}"/>
          </ac:spMkLst>
        </pc:spChg>
        <pc:spChg chg="del">
          <ac:chgData name="KimKang Seok" userId="120aa508-39b4-42a1-935b-c567a4fc76c8" providerId="ADAL" clId="{897C1D8A-1405-472B-BD30-8F0EA2333BFA}" dt="2021-08-03T06:20:35.519" v="1001" actId="478"/>
          <ac:spMkLst>
            <pc:docMk/>
            <pc:sldMk cId="1549124270" sldId="315"/>
            <ac:spMk id="87" creationId="{4DC2A456-BE12-4CAD-A72A-229EE8D1ACA3}"/>
          </ac:spMkLst>
        </pc:spChg>
        <pc:spChg chg="del">
          <ac:chgData name="KimKang Seok" userId="120aa508-39b4-42a1-935b-c567a4fc76c8" providerId="ADAL" clId="{897C1D8A-1405-472B-BD30-8F0EA2333BFA}" dt="2021-08-03T06:20:35.519" v="1001" actId="478"/>
          <ac:spMkLst>
            <pc:docMk/>
            <pc:sldMk cId="1549124270" sldId="315"/>
            <ac:spMk id="88" creationId="{5A403AB4-7DBB-44EC-B9BB-BCBD3466238B}"/>
          </ac:spMkLst>
        </pc:spChg>
        <pc:spChg chg="del">
          <ac:chgData name="KimKang Seok" userId="120aa508-39b4-42a1-935b-c567a4fc76c8" providerId="ADAL" clId="{897C1D8A-1405-472B-BD30-8F0EA2333BFA}" dt="2021-08-03T06:20:35.519" v="1001" actId="478"/>
          <ac:spMkLst>
            <pc:docMk/>
            <pc:sldMk cId="1549124270" sldId="315"/>
            <ac:spMk id="89" creationId="{6D2701B9-294F-46A7-8870-907F4DD214A3}"/>
          </ac:spMkLst>
        </pc:spChg>
        <pc:spChg chg="del">
          <ac:chgData name="KimKang Seok" userId="120aa508-39b4-42a1-935b-c567a4fc76c8" providerId="ADAL" clId="{897C1D8A-1405-472B-BD30-8F0EA2333BFA}" dt="2021-08-03T06:20:35.519" v="1001" actId="478"/>
          <ac:spMkLst>
            <pc:docMk/>
            <pc:sldMk cId="1549124270" sldId="315"/>
            <ac:spMk id="93" creationId="{043C5E58-D905-455B-AB26-A1E2F0C59BF5}"/>
          </ac:spMkLst>
        </pc:spChg>
        <pc:spChg chg="del">
          <ac:chgData name="KimKang Seok" userId="120aa508-39b4-42a1-935b-c567a4fc76c8" providerId="ADAL" clId="{897C1D8A-1405-472B-BD30-8F0EA2333BFA}" dt="2021-08-03T06:20:35.519" v="1001" actId="478"/>
          <ac:spMkLst>
            <pc:docMk/>
            <pc:sldMk cId="1549124270" sldId="315"/>
            <ac:spMk id="94" creationId="{6589C0E2-03A7-473F-A775-02CC3D64A90F}"/>
          </ac:spMkLst>
        </pc:spChg>
        <pc:spChg chg="del">
          <ac:chgData name="KimKang Seok" userId="120aa508-39b4-42a1-935b-c567a4fc76c8" providerId="ADAL" clId="{897C1D8A-1405-472B-BD30-8F0EA2333BFA}" dt="2021-08-03T06:20:35.519" v="1001" actId="478"/>
          <ac:spMkLst>
            <pc:docMk/>
            <pc:sldMk cId="1549124270" sldId="315"/>
            <ac:spMk id="95" creationId="{3FB6BC98-B4A5-49D8-86E4-CD98EBECF50C}"/>
          </ac:spMkLst>
        </pc:spChg>
        <pc:spChg chg="del">
          <ac:chgData name="KimKang Seok" userId="120aa508-39b4-42a1-935b-c567a4fc76c8" providerId="ADAL" clId="{897C1D8A-1405-472B-BD30-8F0EA2333BFA}" dt="2021-08-03T06:20:35.519" v="1001" actId="478"/>
          <ac:spMkLst>
            <pc:docMk/>
            <pc:sldMk cId="1549124270" sldId="315"/>
            <ac:spMk id="96" creationId="{1A8FD3B9-FEBB-4D85-999A-AFFE642F7B3E}"/>
          </ac:spMkLst>
        </pc:spChg>
        <pc:picChg chg="add del mod">
          <ac:chgData name="KimKang Seok" userId="120aa508-39b4-42a1-935b-c567a4fc76c8" providerId="ADAL" clId="{897C1D8A-1405-472B-BD30-8F0EA2333BFA}" dt="2021-08-03T06:26:59.683" v="1214" actId="478"/>
          <ac:picMkLst>
            <pc:docMk/>
            <pc:sldMk cId="1549124270" sldId="315"/>
            <ac:picMk id="4" creationId="{8B1C15DC-1747-47B0-A0B7-94CAC1A137D7}"/>
          </ac:picMkLst>
        </pc:picChg>
        <pc:picChg chg="add mod">
          <ac:chgData name="KimKang Seok" userId="120aa508-39b4-42a1-935b-c567a4fc76c8" providerId="ADAL" clId="{897C1D8A-1405-472B-BD30-8F0EA2333BFA}" dt="2021-08-03T06:56:44.522" v="2051" actId="1038"/>
          <ac:picMkLst>
            <pc:docMk/>
            <pc:sldMk cId="1549124270" sldId="315"/>
            <ac:picMk id="8" creationId="{C4DC9A98-8321-4249-BA4F-092C0952B325}"/>
          </ac:picMkLst>
        </pc:picChg>
        <pc:picChg chg="mod">
          <ac:chgData name="KimKang Seok" userId="120aa508-39b4-42a1-935b-c567a4fc76c8" providerId="ADAL" clId="{897C1D8A-1405-472B-BD30-8F0EA2333BFA}" dt="2021-08-03T06:56:47.983" v="2052" actId="1076"/>
          <ac:picMkLst>
            <pc:docMk/>
            <pc:sldMk cId="1549124270" sldId="315"/>
            <ac:picMk id="76" creationId="{554C7EA4-3673-4A6F-832F-9632E2D9B6B9}"/>
          </ac:picMkLst>
        </pc:picChg>
        <pc:cxnChg chg="del">
          <ac:chgData name="KimKang Seok" userId="120aa508-39b4-42a1-935b-c567a4fc76c8" providerId="ADAL" clId="{897C1D8A-1405-472B-BD30-8F0EA2333BFA}" dt="2021-08-03T06:20:35.519" v="1001" actId="478"/>
          <ac:cxnSpMkLst>
            <pc:docMk/>
            <pc:sldMk cId="1549124270" sldId="315"/>
            <ac:cxnSpMk id="5" creationId="{E1613D87-8A30-47BE-85FB-2CC632D8DB72}"/>
          </ac:cxnSpMkLst>
        </pc:cxnChg>
        <pc:cxnChg chg="mod">
          <ac:chgData name="KimKang Seok" userId="120aa508-39b4-42a1-935b-c567a4fc76c8" providerId="ADAL" clId="{897C1D8A-1405-472B-BD30-8F0EA2333BFA}" dt="2021-08-03T06:56:44.522" v="2051" actId="1038"/>
          <ac:cxnSpMkLst>
            <pc:docMk/>
            <pc:sldMk cId="1549124270" sldId="315"/>
            <ac:cxnSpMk id="29" creationId="{AF82E8F0-1377-407E-8A71-D59119EF2EE6}"/>
          </ac:cxnSpMkLst>
        </pc:cxnChg>
        <pc:cxnChg chg="mod">
          <ac:chgData name="KimKang Seok" userId="120aa508-39b4-42a1-935b-c567a4fc76c8" providerId="ADAL" clId="{897C1D8A-1405-472B-BD30-8F0EA2333BFA}" dt="2021-08-03T06:56:44.522" v="2051" actId="1038"/>
          <ac:cxnSpMkLst>
            <pc:docMk/>
            <pc:sldMk cId="1549124270" sldId="315"/>
            <ac:cxnSpMk id="32" creationId="{C719674E-4226-4055-BCB2-E681CF93DB33}"/>
          </ac:cxnSpMkLst>
        </pc:cxnChg>
        <pc:cxnChg chg="mod">
          <ac:chgData name="KimKang Seok" userId="120aa508-39b4-42a1-935b-c567a4fc76c8" providerId="ADAL" clId="{897C1D8A-1405-472B-BD30-8F0EA2333BFA}" dt="2021-08-03T06:56:44.522" v="2051" actId="1038"/>
          <ac:cxnSpMkLst>
            <pc:docMk/>
            <pc:sldMk cId="1549124270" sldId="315"/>
            <ac:cxnSpMk id="41" creationId="{D0781B25-B8F9-4C72-A2B2-8E1870B092BD}"/>
          </ac:cxnSpMkLst>
        </pc:cxnChg>
        <pc:cxnChg chg="mod">
          <ac:chgData name="KimKang Seok" userId="120aa508-39b4-42a1-935b-c567a4fc76c8" providerId="ADAL" clId="{897C1D8A-1405-472B-BD30-8F0EA2333BFA}" dt="2021-08-03T06:56:44.522" v="2051" actId="1038"/>
          <ac:cxnSpMkLst>
            <pc:docMk/>
            <pc:sldMk cId="1549124270" sldId="315"/>
            <ac:cxnSpMk id="44" creationId="{0504A637-1744-46CA-8112-2184A5BEF53F}"/>
          </ac:cxnSpMkLst>
        </pc:cxnChg>
        <pc:cxnChg chg="mod">
          <ac:chgData name="KimKang Seok" userId="120aa508-39b4-42a1-935b-c567a4fc76c8" providerId="ADAL" clId="{897C1D8A-1405-472B-BD30-8F0EA2333BFA}" dt="2021-08-03T06:56:44.522" v="2051" actId="1038"/>
          <ac:cxnSpMkLst>
            <pc:docMk/>
            <pc:sldMk cId="1549124270" sldId="315"/>
            <ac:cxnSpMk id="47" creationId="{05256AE8-56A0-4381-BC77-856544669C9C}"/>
          </ac:cxnSpMkLst>
        </pc:cxnChg>
        <pc:cxnChg chg="mod">
          <ac:chgData name="KimKang Seok" userId="120aa508-39b4-42a1-935b-c567a4fc76c8" providerId="ADAL" clId="{897C1D8A-1405-472B-BD30-8F0EA2333BFA}" dt="2021-08-03T06:56:44.522" v="2051" actId="1038"/>
          <ac:cxnSpMkLst>
            <pc:docMk/>
            <pc:sldMk cId="1549124270" sldId="315"/>
            <ac:cxnSpMk id="51" creationId="{531A6456-24ED-4B2E-9AEA-E4FF09C69205}"/>
          </ac:cxnSpMkLst>
        </pc:cxnChg>
        <pc:cxnChg chg="mod">
          <ac:chgData name="KimKang Seok" userId="120aa508-39b4-42a1-935b-c567a4fc76c8" providerId="ADAL" clId="{897C1D8A-1405-472B-BD30-8F0EA2333BFA}" dt="2021-08-03T06:56:44.522" v="2051" actId="1038"/>
          <ac:cxnSpMkLst>
            <pc:docMk/>
            <pc:sldMk cId="1549124270" sldId="315"/>
            <ac:cxnSpMk id="54" creationId="{B6685657-13BE-4B7D-873C-63C300EFAF4C}"/>
          </ac:cxnSpMkLst>
        </pc:cxnChg>
        <pc:cxnChg chg="mod">
          <ac:chgData name="KimKang Seok" userId="120aa508-39b4-42a1-935b-c567a4fc76c8" providerId="ADAL" clId="{897C1D8A-1405-472B-BD30-8F0EA2333BFA}" dt="2021-08-03T06:56:44.522" v="2051" actId="1038"/>
          <ac:cxnSpMkLst>
            <pc:docMk/>
            <pc:sldMk cId="1549124270" sldId="315"/>
            <ac:cxnSpMk id="60" creationId="{969B4EE1-BB65-4CB1-B6A1-84C8021FD817}"/>
          </ac:cxnSpMkLst>
        </pc:cxnChg>
        <pc:cxnChg chg="mod">
          <ac:chgData name="KimKang Seok" userId="120aa508-39b4-42a1-935b-c567a4fc76c8" providerId="ADAL" clId="{897C1D8A-1405-472B-BD30-8F0EA2333BFA}" dt="2021-08-03T06:56:44.522" v="2051" actId="1038"/>
          <ac:cxnSpMkLst>
            <pc:docMk/>
            <pc:sldMk cId="1549124270" sldId="315"/>
            <ac:cxnSpMk id="63" creationId="{5268C23F-BF77-41FB-9FA7-4314472857E6}"/>
          </ac:cxnSpMkLst>
        </pc:cxnChg>
        <pc:cxnChg chg="del">
          <ac:chgData name="KimKang Seok" userId="120aa508-39b4-42a1-935b-c567a4fc76c8" providerId="ADAL" clId="{897C1D8A-1405-472B-BD30-8F0EA2333BFA}" dt="2021-08-03T06:20:35.519" v="1001" actId="478"/>
          <ac:cxnSpMkLst>
            <pc:docMk/>
            <pc:sldMk cId="1549124270" sldId="315"/>
            <ac:cxnSpMk id="79" creationId="{8D1401F1-584A-402C-BA6D-584F101A2020}"/>
          </ac:cxnSpMkLst>
        </pc:cxnChg>
        <pc:cxnChg chg="del">
          <ac:chgData name="KimKang Seok" userId="120aa508-39b4-42a1-935b-c567a4fc76c8" providerId="ADAL" clId="{897C1D8A-1405-472B-BD30-8F0EA2333BFA}" dt="2021-08-03T06:20:35.519" v="1001" actId="478"/>
          <ac:cxnSpMkLst>
            <pc:docMk/>
            <pc:sldMk cId="1549124270" sldId="315"/>
            <ac:cxnSpMk id="82" creationId="{B3C45687-A1F3-41D9-BDE2-7F4F26E14300}"/>
          </ac:cxnSpMkLst>
        </pc:cxnChg>
        <pc:cxnChg chg="del">
          <ac:chgData name="KimKang Seok" userId="120aa508-39b4-42a1-935b-c567a4fc76c8" providerId="ADAL" clId="{897C1D8A-1405-472B-BD30-8F0EA2333BFA}" dt="2021-08-03T06:20:35.519" v="1001" actId="478"/>
          <ac:cxnSpMkLst>
            <pc:docMk/>
            <pc:sldMk cId="1549124270" sldId="315"/>
            <ac:cxnSpMk id="84" creationId="{BA0CEFC2-E4B5-4FE1-A8F5-4FDB04EAB92E}"/>
          </ac:cxnSpMkLst>
        </pc:cxnChg>
        <pc:cxnChg chg="del">
          <ac:chgData name="KimKang Seok" userId="120aa508-39b4-42a1-935b-c567a4fc76c8" providerId="ADAL" clId="{897C1D8A-1405-472B-BD30-8F0EA2333BFA}" dt="2021-08-03T06:20:35.519" v="1001" actId="478"/>
          <ac:cxnSpMkLst>
            <pc:docMk/>
            <pc:sldMk cId="1549124270" sldId="315"/>
            <ac:cxnSpMk id="91" creationId="{FF754EB9-3745-4C70-9309-2AD9B37D5D6D}"/>
          </ac:cxnSpMkLst>
        </pc:cxnChg>
        <pc:cxnChg chg="del">
          <ac:chgData name="KimKang Seok" userId="120aa508-39b4-42a1-935b-c567a4fc76c8" providerId="ADAL" clId="{897C1D8A-1405-472B-BD30-8F0EA2333BFA}" dt="2021-08-03T06:20:35.519" v="1001" actId="478"/>
          <ac:cxnSpMkLst>
            <pc:docMk/>
            <pc:sldMk cId="1549124270" sldId="315"/>
            <ac:cxnSpMk id="92" creationId="{038ED39D-7C39-4F02-A70F-09AA5FA37E8D}"/>
          </ac:cxnSpMkLst>
        </pc:cxnChg>
      </pc:sldChg>
      <pc:sldChg chg="addSp delSp modSp mod">
        <pc:chgData name="KimKang Seok" userId="120aa508-39b4-42a1-935b-c567a4fc76c8" providerId="ADAL" clId="{897C1D8A-1405-472B-BD30-8F0EA2333BFA}" dt="2021-08-03T07:07:09.244" v="2320" actId="20577"/>
        <pc:sldMkLst>
          <pc:docMk/>
          <pc:sldMk cId="3276239311" sldId="316"/>
        </pc:sldMkLst>
        <pc:spChg chg="add del mod">
          <ac:chgData name="KimKang Seok" userId="120aa508-39b4-42a1-935b-c567a4fc76c8" providerId="ADAL" clId="{897C1D8A-1405-472B-BD30-8F0EA2333BFA}" dt="2021-08-03T06:22:21.196" v="1018" actId="478"/>
          <ac:spMkLst>
            <pc:docMk/>
            <pc:sldMk cId="3276239311" sldId="316"/>
            <ac:spMk id="3" creationId="{16E37624-93BE-4B1C-B07D-25A63F8BA7E3}"/>
          </ac:spMkLst>
        </pc:spChg>
        <pc:spChg chg="add mod">
          <ac:chgData name="KimKang Seok" userId="120aa508-39b4-42a1-935b-c567a4fc76c8" providerId="ADAL" clId="{897C1D8A-1405-472B-BD30-8F0EA2333BFA}" dt="2021-08-03T06:23:00.896" v="1058" actId="20577"/>
          <ac:spMkLst>
            <pc:docMk/>
            <pc:sldMk cId="3276239311" sldId="316"/>
            <ac:spMk id="5" creationId="{984EDB8D-19DD-4529-91EA-B76AABB77993}"/>
          </ac:spMkLst>
        </pc:spChg>
        <pc:spChg chg="add mod">
          <ac:chgData name="KimKang Seok" userId="120aa508-39b4-42a1-935b-c567a4fc76c8" providerId="ADAL" clId="{897C1D8A-1405-472B-BD30-8F0EA2333BFA}" dt="2021-08-03T07:07:09.244" v="2320" actId="20577"/>
          <ac:spMkLst>
            <pc:docMk/>
            <pc:sldMk cId="3276239311" sldId="316"/>
            <ac:spMk id="6" creationId="{79E8A623-66BD-4687-A5AF-4B98B0C789AA}"/>
          </ac:spMkLst>
        </pc:spChg>
        <pc:cxnChg chg="add del mod">
          <ac:chgData name="KimKang Seok" userId="120aa508-39b4-42a1-935b-c567a4fc76c8" providerId="ADAL" clId="{897C1D8A-1405-472B-BD30-8F0EA2333BFA}" dt="2021-08-03T06:22:21.196" v="1018" actId="478"/>
          <ac:cxnSpMkLst>
            <pc:docMk/>
            <pc:sldMk cId="3276239311" sldId="316"/>
            <ac:cxnSpMk id="2" creationId="{F44B4742-0E37-469F-802A-FB875FE80744}"/>
          </ac:cxnSpMkLst>
        </pc:cxnChg>
        <pc:cxnChg chg="add mod">
          <ac:chgData name="KimKang Seok" userId="120aa508-39b4-42a1-935b-c567a4fc76c8" providerId="ADAL" clId="{897C1D8A-1405-472B-BD30-8F0EA2333BFA}" dt="2021-08-03T06:23:14.698" v="1063" actId="14100"/>
          <ac:cxnSpMkLst>
            <pc:docMk/>
            <pc:sldMk cId="3276239311" sldId="316"/>
            <ac:cxnSpMk id="4" creationId="{8EC13E01-003C-475F-A96A-6082D5335402}"/>
          </ac:cxnSpMkLst>
        </pc:cxnChg>
      </pc:sldChg>
      <pc:sldChg chg="modSp add mod">
        <pc:chgData name="KimKang Seok" userId="120aa508-39b4-42a1-935b-c567a4fc76c8" providerId="ADAL" clId="{897C1D8A-1405-472B-BD30-8F0EA2333BFA}" dt="2021-08-03T06:41:13.745" v="1658" actId="20577"/>
        <pc:sldMkLst>
          <pc:docMk/>
          <pc:sldMk cId="2041856839" sldId="317"/>
        </pc:sldMkLst>
        <pc:spChg chg="mod">
          <ac:chgData name="KimKang Seok" userId="120aa508-39b4-42a1-935b-c567a4fc76c8" providerId="ADAL" clId="{897C1D8A-1405-472B-BD30-8F0EA2333BFA}" dt="2021-08-03T06:32:58.228" v="1348" actId="20577"/>
          <ac:spMkLst>
            <pc:docMk/>
            <pc:sldMk cId="2041856839" sldId="317"/>
            <ac:spMk id="5" creationId="{984EDB8D-19DD-4529-91EA-B76AABB77993}"/>
          </ac:spMkLst>
        </pc:spChg>
        <pc:spChg chg="mod">
          <ac:chgData name="KimKang Seok" userId="120aa508-39b4-42a1-935b-c567a4fc76c8" providerId="ADAL" clId="{897C1D8A-1405-472B-BD30-8F0EA2333BFA}" dt="2021-08-03T06:41:13.745" v="1658" actId="20577"/>
          <ac:spMkLst>
            <pc:docMk/>
            <pc:sldMk cId="2041856839" sldId="317"/>
            <ac:spMk id="6" creationId="{79E8A623-66BD-4687-A5AF-4B98B0C789AA}"/>
          </ac:spMkLst>
        </pc:spChg>
      </pc:sldChg>
      <pc:sldChg chg="addSp delSp modSp mod">
        <pc:chgData name="KimKang Seok" userId="120aa508-39b4-42a1-935b-c567a4fc76c8" providerId="ADAL" clId="{897C1D8A-1405-472B-BD30-8F0EA2333BFA}" dt="2021-08-03T07:16:00.365" v="2576" actId="20577"/>
        <pc:sldMkLst>
          <pc:docMk/>
          <pc:sldMk cId="3987666466" sldId="318"/>
        </pc:sldMkLst>
        <pc:spChg chg="mod">
          <ac:chgData name="KimKang Seok" userId="120aa508-39b4-42a1-935b-c567a4fc76c8" providerId="ADAL" clId="{897C1D8A-1405-472B-BD30-8F0EA2333BFA}" dt="2021-08-03T06:54:12.261" v="1914" actId="20577"/>
          <ac:spMkLst>
            <pc:docMk/>
            <pc:sldMk cId="3987666466" sldId="318"/>
            <ac:spMk id="5" creationId="{984EDB8D-19DD-4529-91EA-B76AABB77993}"/>
          </ac:spMkLst>
        </pc:spChg>
        <pc:spChg chg="del">
          <ac:chgData name="KimKang Seok" userId="120aa508-39b4-42a1-935b-c567a4fc76c8" providerId="ADAL" clId="{897C1D8A-1405-472B-BD30-8F0EA2333BFA}" dt="2021-08-03T06:41:44.119" v="1659" actId="478"/>
          <ac:spMkLst>
            <pc:docMk/>
            <pc:sldMk cId="3987666466" sldId="318"/>
            <ac:spMk id="6" creationId="{79E8A623-66BD-4687-A5AF-4B98B0C789AA}"/>
          </ac:spMkLst>
        </pc:spChg>
        <pc:spChg chg="add mod">
          <ac:chgData name="KimKang Seok" userId="120aa508-39b4-42a1-935b-c567a4fc76c8" providerId="ADAL" clId="{897C1D8A-1405-472B-BD30-8F0EA2333BFA}" dt="2021-08-03T07:16:00.365" v="2576" actId="20577"/>
          <ac:spMkLst>
            <pc:docMk/>
            <pc:sldMk cId="3987666466" sldId="318"/>
            <ac:spMk id="7" creationId="{6AA2F3FE-CE02-4EDF-88E9-DF2E0B2C935C}"/>
          </ac:spMkLst>
        </pc:spChg>
        <pc:graphicFrameChg chg="add mod modGraphic">
          <ac:chgData name="KimKang Seok" userId="120aa508-39b4-42a1-935b-c567a4fc76c8" providerId="ADAL" clId="{897C1D8A-1405-472B-BD30-8F0EA2333BFA}" dt="2021-08-03T06:55:54.278" v="2004" actId="1076"/>
          <ac:graphicFrameMkLst>
            <pc:docMk/>
            <pc:sldMk cId="3987666466" sldId="318"/>
            <ac:graphicFrameMk id="8" creationId="{A96910A8-8285-4FEA-92DB-89A03658D982}"/>
          </ac:graphicFrameMkLst>
        </pc:graphicFrameChg>
        <pc:cxnChg chg="mod">
          <ac:chgData name="KimKang Seok" userId="120aa508-39b4-42a1-935b-c567a4fc76c8" providerId="ADAL" clId="{897C1D8A-1405-472B-BD30-8F0EA2333BFA}" dt="2021-08-03T06:54:36.371" v="1949" actId="1037"/>
          <ac:cxnSpMkLst>
            <pc:docMk/>
            <pc:sldMk cId="3987666466" sldId="318"/>
            <ac:cxnSpMk id="4" creationId="{8EC13E01-003C-475F-A96A-6082D5335402}"/>
          </ac:cxnSpMkLst>
        </pc:cxnChg>
      </pc:sldChg>
      <pc:sldChg chg="addSp delSp modSp mod">
        <pc:chgData name="KimKang Seok" userId="120aa508-39b4-42a1-935b-c567a4fc76c8" providerId="ADAL" clId="{897C1D8A-1405-472B-BD30-8F0EA2333BFA}" dt="2021-08-03T07:42:17.068" v="3081" actId="1076"/>
        <pc:sldMkLst>
          <pc:docMk/>
          <pc:sldMk cId="3292226588" sldId="320"/>
        </pc:sldMkLst>
        <pc:spChg chg="mod">
          <ac:chgData name="KimKang Seok" userId="120aa508-39b4-42a1-935b-c567a4fc76c8" providerId="ADAL" clId="{897C1D8A-1405-472B-BD30-8F0EA2333BFA}" dt="2021-08-03T07:30:00.419" v="2766" actId="1076"/>
          <ac:spMkLst>
            <pc:docMk/>
            <pc:sldMk cId="3292226588" sldId="320"/>
            <ac:spMk id="6" creationId="{79E8A623-66BD-4687-A5AF-4B98B0C789AA}"/>
          </ac:spMkLst>
        </pc:spChg>
        <pc:spChg chg="mod">
          <ac:chgData name="KimKang Seok" userId="120aa508-39b4-42a1-935b-c567a4fc76c8" providerId="ADAL" clId="{897C1D8A-1405-472B-BD30-8F0EA2333BFA}" dt="2021-08-03T07:26:47.294" v="2661" actId="20577"/>
          <ac:spMkLst>
            <pc:docMk/>
            <pc:sldMk cId="3292226588" sldId="320"/>
            <ac:spMk id="7" creationId="{CB142283-B7AD-4243-9A8E-4632A8C2B9A3}"/>
          </ac:spMkLst>
        </pc:spChg>
        <pc:spChg chg="add mod">
          <ac:chgData name="KimKang Seok" userId="120aa508-39b4-42a1-935b-c567a4fc76c8" providerId="ADAL" clId="{897C1D8A-1405-472B-BD30-8F0EA2333BFA}" dt="2021-08-03T07:39:20.850" v="3045" actId="1076"/>
          <ac:spMkLst>
            <pc:docMk/>
            <pc:sldMk cId="3292226588" sldId="320"/>
            <ac:spMk id="13" creationId="{DA43AD4B-4367-4CEB-85B9-DB5FF5E93E67}"/>
          </ac:spMkLst>
        </pc:spChg>
        <pc:spChg chg="add del mod">
          <ac:chgData name="KimKang Seok" userId="120aa508-39b4-42a1-935b-c567a4fc76c8" providerId="ADAL" clId="{897C1D8A-1405-472B-BD30-8F0EA2333BFA}" dt="2021-08-03T07:29:49.202" v="2765"/>
          <ac:spMkLst>
            <pc:docMk/>
            <pc:sldMk cId="3292226588" sldId="320"/>
            <ac:spMk id="15" creationId="{F6413A36-3D90-4F1B-9425-B92DAEFA1266}"/>
          </ac:spMkLst>
        </pc:spChg>
        <pc:spChg chg="add mod">
          <ac:chgData name="KimKang Seok" userId="120aa508-39b4-42a1-935b-c567a4fc76c8" providerId="ADAL" clId="{897C1D8A-1405-472B-BD30-8F0EA2333BFA}" dt="2021-08-03T07:39:20.850" v="3045" actId="1076"/>
          <ac:spMkLst>
            <pc:docMk/>
            <pc:sldMk cId="3292226588" sldId="320"/>
            <ac:spMk id="16" creationId="{B8C42210-330B-4A94-9166-21AD979C86E9}"/>
          </ac:spMkLst>
        </pc:spChg>
        <pc:spChg chg="add mod">
          <ac:chgData name="KimKang Seok" userId="120aa508-39b4-42a1-935b-c567a4fc76c8" providerId="ADAL" clId="{897C1D8A-1405-472B-BD30-8F0EA2333BFA}" dt="2021-08-03T07:42:17.068" v="3081" actId="1076"/>
          <ac:spMkLst>
            <pc:docMk/>
            <pc:sldMk cId="3292226588" sldId="320"/>
            <ac:spMk id="18" creationId="{E8457A2D-CEF0-47C2-9726-CDBAD2FAD90A}"/>
          </ac:spMkLst>
        </pc:spChg>
        <pc:spChg chg="add mod">
          <ac:chgData name="KimKang Seok" userId="120aa508-39b4-42a1-935b-c567a4fc76c8" providerId="ADAL" clId="{897C1D8A-1405-472B-BD30-8F0EA2333BFA}" dt="2021-08-03T07:39:20.850" v="3045" actId="1076"/>
          <ac:spMkLst>
            <pc:docMk/>
            <pc:sldMk cId="3292226588" sldId="320"/>
            <ac:spMk id="19" creationId="{68D302C2-C82B-44EB-A9DC-230840787F72}"/>
          </ac:spMkLst>
        </pc:spChg>
        <pc:spChg chg="add mod">
          <ac:chgData name="KimKang Seok" userId="120aa508-39b4-42a1-935b-c567a4fc76c8" providerId="ADAL" clId="{897C1D8A-1405-472B-BD30-8F0EA2333BFA}" dt="2021-08-03T07:39:20.850" v="3045" actId="1076"/>
          <ac:spMkLst>
            <pc:docMk/>
            <pc:sldMk cId="3292226588" sldId="320"/>
            <ac:spMk id="21" creationId="{DFF794CD-28B8-4615-A38E-2E310F068FA7}"/>
          </ac:spMkLst>
        </pc:spChg>
        <pc:spChg chg="add del mod">
          <ac:chgData name="KimKang Seok" userId="120aa508-39b4-42a1-935b-c567a4fc76c8" providerId="ADAL" clId="{897C1D8A-1405-472B-BD30-8F0EA2333BFA}" dt="2021-08-03T07:39:09.702" v="3044" actId="478"/>
          <ac:spMkLst>
            <pc:docMk/>
            <pc:sldMk cId="3292226588" sldId="320"/>
            <ac:spMk id="22" creationId="{8F57AD80-0C63-45D7-91DF-DF69F2E5BAF2}"/>
          </ac:spMkLst>
        </pc:spChg>
        <pc:spChg chg="add del mod">
          <ac:chgData name="KimKang Seok" userId="120aa508-39b4-42a1-935b-c567a4fc76c8" providerId="ADAL" clId="{897C1D8A-1405-472B-BD30-8F0EA2333BFA}" dt="2021-08-03T07:39:09.702" v="3044" actId="478"/>
          <ac:spMkLst>
            <pc:docMk/>
            <pc:sldMk cId="3292226588" sldId="320"/>
            <ac:spMk id="24" creationId="{B9545902-A280-476C-85B2-1617841089AD}"/>
          </ac:spMkLst>
        </pc:spChg>
        <pc:spChg chg="add del mod">
          <ac:chgData name="KimKang Seok" userId="120aa508-39b4-42a1-935b-c567a4fc76c8" providerId="ADAL" clId="{897C1D8A-1405-472B-BD30-8F0EA2333BFA}" dt="2021-08-03T07:42:06.349" v="3079" actId="478"/>
          <ac:spMkLst>
            <pc:docMk/>
            <pc:sldMk cId="3292226588" sldId="320"/>
            <ac:spMk id="25" creationId="{1C64989C-EF55-475D-ACCE-81EA82A1DEA2}"/>
          </ac:spMkLst>
        </pc:spChg>
        <pc:spChg chg="add mod">
          <ac:chgData name="KimKang Seok" userId="120aa508-39b4-42a1-935b-c567a4fc76c8" providerId="ADAL" clId="{897C1D8A-1405-472B-BD30-8F0EA2333BFA}" dt="2021-08-03T07:41:45.170" v="3074" actId="1076"/>
          <ac:spMkLst>
            <pc:docMk/>
            <pc:sldMk cId="3292226588" sldId="320"/>
            <ac:spMk id="26" creationId="{DC002BA0-692D-4BC8-8B15-626834753C78}"/>
          </ac:spMkLst>
        </pc:spChg>
        <pc:spChg chg="add mod">
          <ac:chgData name="KimKang Seok" userId="120aa508-39b4-42a1-935b-c567a4fc76c8" providerId="ADAL" clId="{897C1D8A-1405-472B-BD30-8F0EA2333BFA}" dt="2021-08-03T07:42:00.569" v="3076" actId="1076"/>
          <ac:spMkLst>
            <pc:docMk/>
            <pc:sldMk cId="3292226588" sldId="320"/>
            <ac:spMk id="27" creationId="{7CBD9B8E-4FD9-42AC-A311-01E7ACF34A96}"/>
          </ac:spMkLst>
        </pc:spChg>
        <pc:picChg chg="add mod">
          <ac:chgData name="KimKang Seok" userId="120aa508-39b4-42a1-935b-c567a4fc76c8" providerId="ADAL" clId="{897C1D8A-1405-472B-BD30-8F0EA2333BFA}" dt="2021-08-03T07:28:05.195" v="2758" actId="1037"/>
          <ac:picMkLst>
            <pc:docMk/>
            <pc:sldMk cId="3292226588" sldId="320"/>
            <ac:picMk id="3" creationId="{187F7806-ABF5-478E-B268-D91D0618C43D}"/>
          </ac:picMkLst>
        </pc:picChg>
        <pc:cxnChg chg="add mod">
          <ac:chgData name="KimKang Seok" userId="120aa508-39b4-42a1-935b-c567a4fc76c8" providerId="ADAL" clId="{897C1D8A-1405-472B-BD30-8F0EA2333BFA}" dt="2021-08-03T07:41:06.693" v="3064" actId="693"/>
          <ac:cxnSpMkLst>
            <pc:docMk/>
            <pc:sldMk cId="3292226588" sldId="320"/>
            <ac:cxnSpMk id="9" creationId="{2CA28780-8635-4ED8-B57D-E22C70D457E4}"/>
          </ac:cxnSpMkLst>
        </pc:cxnChg>
        <pc:cxnChg chg="add mod">
          <ac:chgData name="KimKang Seok" userId="120aa508-39b4-42a1-935b-c567a4fc76c8" providerId="ADAL" clId="{897C1D8A-1405-472B-BD30-8F0EA2333BFA}" dt="2021-08-03T07:28:05.195" v="2758" actId="1037"/>
          <ac:cxnSpMkLst>
            <pc:docMk/>
            <pc:sldMk cId="3292226588" sldId="320"/>
            <ac:cxnSpMk id="11" creationId="{14A2832F-437C-494A-B343-754EA114A4A6}"/>
          </ac:cxnSpMkLst>
        </pc:cxnChg>
        <pc:cxnChg chg="add del mod">
          <ac:chgData name="KimKang Seok" userId="120aa508-39b4-42a1-935b-c567a4fc76c8" providerId="ADAL" clId="{897C1D8A-1405-472B-BD30-8F0EA2333BFA}" dt="2021-08-03T07:40:35.772" v="3061" actId="478"/>
          <ac:cxnSpMkLst>
            <pc:docMk/>
            <pc:sldMk cId="3292226588" sldId="320"/>
            <ac:cxnSpMk id="12" creationId="{9899B1D1-8F1A-4CB7-B306-40B41B32F86C}"/>
          </ac:cxnSpMkLst>
        </pc:cxnChg>
        <pc:cxnChg chg="add mod">
          <ac:chgData name="KimKang Seok" userId="120aa508-39b4-42a1-935b-c567a4fc76c8" providerId="ADAL" clId="{897C1D8A-1405-472B-BD30-8F0EA2333BFA}" dt="2021-08-03T07:39:20.850" v="3045" actId="1076"/>
          <ac:cxnSpMkLst>
            <pc:docMk/>
            <pc:sldMk cId="3292226588" sldId="320"/>
            <ac:cxnSpMk id="14" creationId="{EED21910-D8E0-4A23-A1CA-5743E0AD4A87}"/>
          </ac:cxnSpMkLst>
        </pc:cxnChg>
        <pc:cxnChg chg="add mod">
          <ac:chgData name="KimKang Seok" userId="120aa508-39b4-42a1-935b-c567a4fc76c8" providerId="ADAL" clId="{897C1D8A-1405-472B-BD30-8F0EA2333BFA}" dt="2021-08-03T07:39:20.850" v="3045" actId="1076"/>
          <ac:cxnSpMkLst>
            <pc:docMk/>
            <pc:sldMk cId="3292226588" sldId="320"/>
            <ac:cxnSpMk id="20" creationId="{C015AEA3-004F-4AB2-A827-CF456804F042}"/>
          </ac:cxnSpMkLst>
        </pc:cxnChg>
        <pc:cxnChg chg="add del mod">
          <ac:chgData name="KimKang Seok" userId="120aa508-39b4-42a1-935b-c567a4fc76c8" providerId="ADAL" clId="{897C1D8A-1405-472B-BD30-8F0EA2333BFA}" dt="2021-08-03T07:39:09.702" v="3044" actId="478"/>
          <ac:cxnSpMkLst>
            <pc:docMk/>
            <pc:sldMk cId="3292226588" sldId="320"/>
            <ac:cxnSpMk id="23" creationId="{5DC4222A-2933-4FB5-BC58-F3C26D606D49}"/>
          </ac:cxnSpMkLst>
        </pc:cxnChg>
      </pc:sldChg>
      <pc:sldChg chg="modSp mod">
        <pc:chgData name="KimKang Seok" userId="120aa508-39b4-42a1-935b-c567a4fc76c8" providerId="ADAL" clId="{897C1D8A-1405-472B-BD30-8F0EA2333BFA}" dt="2021-08-03T07:08:02.351" v="2334" actId="1076"/>
        <pc:sldMkLst>
          <pc:docMk/>
          <pc:sldMk cId="3115015606" sldId="321"/>
        </pc:sldMkLst>
        <pc:spChg chg="mod">
          <ac:chgData name="KimKang Seok" userId="120aa508-39b4-42a1-935b-c567a4fc76c8" providerId="ADAL" clId="{897C1D8A-1405-472B-BD30-8F0EA2333BFA}" dt="2021-08-03T07:08:02.351" v="2334" actId="1076"/>
          <ac:spMkLst>
            <pc:docMk/>
            <pc:sldMk cId="3115015606" sldId="321"/>
            <ac:spMk id="8" creationId="{D92E6DB1-C2AC-4A22-B26F-260690C064B9}"/>
          </ac:spMkLst>
        </pc:spChg>
      </pc:sldChg>
      <pc:sldChg chg="addSp delSp modSp mod">
        <pc:chgData name="KimKang Seok" userId="120aa508-39b4-42a1-935b-c567a4fc76c8" providerId="ADAL" clId="{897C1D8A-1405-472B-BD30-8F0EA2333BFA}" dt="2021-08-03T07:16:14.989" v="2577" actId="20577"/>
        <pc:sldMkLst>
          <pc:docMk/>
          <pc:sldMk cId="25633770" sldId="322"/>
        </pc:sldMkLst>
        <pc:spChg chg="mod">
          <ac:chgData name="KimKang Seok" userId="120aa508-39b4-42a1-935b-c567a4fc76c8" providerId="ADAL" clId="{897C1D8A-1405-472B-BD30-8F0EA2333BFA}" dt="2021-08-03T07:09:29.224" v="2375" actId="20577"/>
          <ac:spMkLst>
            <pc:docMk/>
            <pc:sldMk cId="25633770" sldId="322"/>
            <ac:spMk id="5" creationId="{984EDB8D-19DD-4529-91EA-B76AABB77993}"/>
          </ac:spMkLst>
        </pc:spChg>
        <pc:spChg chg="del mod">
          <ac:chgData name="KimKang Seok" userId="120aa508-39b4-42a1-935b-c567a4fc76c8" providerId="ADAL" clId="{897C1D8A-1405-472B-BD30-8F0EA2333BFA}" dt="2021-08-03T07:00:54.298" v="2143" actId="478"/>
          <ac:spMkLst>
            <pc:docMk/>
            <pc:sldMk cId="25633770" sldId="322"/>
            <ac:spMk id="7" creationId="{76D49059-E42B-41DD-B648-422C668F875E}"/>
          </ac:spMkLst>
        </pc:spChg>
        <pc:spChg chg="add mod">
          <ac:chgData name="KimKang Seok" userId="120aa508-39b4-42a1-935b-c567a4fc76c8" providerId="ADAL" clId="{897C1D8A-1405-472B-BD30-8F0EA2333BFA}" dt="2021-08-03T07:16:14.989" v="2577" actId="20577"/>
          <ac:spMkLst>
            <pc:docMk/>
            <pc:sldMk cId="25633770" sldId="322"/>
            <ac:spMk id="8" creationId="{C6B40BCE-2865-4BA3-BB27-3A6CE288E13B}"/>
          </ac:spMkLst>
        </pc:spChg>
        <pc:cxnChg chg="mod">
          <ac:chgData name="KimKang Seok" userId="120aa508-39b4-42a1-935b-c567a4fc76c8" providerId="ADAL" clId="{897C1D8A-1405-472B-BD30-8F0EA2333BFA}" dt="2021-08-03T07:09:37.187" v="2403" actId="14100"/>
          <ac:cxnSpMkLst>
            <pc:docMk/>
            <pc:sldMk cId="25633770" sldId="322"/>
            <ac:cxnSpMk id="4" creationId="{8EC13E01-003C-475F-A96A-6082D5335402}"/>
          </ac:cxnSpMkLst>
        </pc:cxnChg>
      </pc:sldChg>
      <pc:sldChg chg="delSp modSp del mod">
        <pc:chgData name="KimKang Seok" userId="120aa508-39b4-42a1-935b-c567a4fc76c8" providerId="ADAL" clId="{897C1D8A-1405-472B-BD30-8F0EA2333BFA}" dt="2021-08-03T07:13:05.608" v="2540" actId="47"/>
        <pc:sldMkLst>
          <pc:docMk/>
          <pc:sldMk cId="65343308" sldId="323"/>
        </pc:sldMkLst>
        <pc:spChg chg="mod">
          <ac:chgData name="KimKang Seok" userId="120aa508-39b4-42a1-935b-c567a4fc76c8" providerId="ADAL" clId="{897C1D8A-1405-472B-BD30-8F0EA2333BFA}" dt="2021-08-03T07:09:56.879" v="2417"/>
          <ac:spMkLst>
            <pc:docMk/>
            <pc:sldMk cId="65343308" sldId="323"/>
            <ac:spMk id="5" creationId="{984EDB8D-19DD-4529-91EA-B76AABB77993}"/>
          </ac:spMkLst>
        </pc:spChg>
        <pc:spChg chg="del">
          <ac:chgData name="KimKang Seok" userId="120aa508-39b4-42a1-935b-c567a4fc76c8" providerId="ADAL" clId="{897C1D8A-1405-472B-BD30-8F0EA2333BFA}" dt="2021-08-03T07:10:13.738" v="2445" actId="478"/>
          <ac:spMkLst>
            <pc:docMk/>
            <pc:sldMk cId="65343308" sldId="323"/>
            <ac:spMk id="7" creationId="{0C2E2F10-DCE3-4785-A099-FBFA363F776C}"/>
          </ac:spMkLst>
        </pc:spChg>
        <pc:cxnChg chg="mod">
          <ac:chgData name="KimKang Seok" userId="120aa508-39b4-42a1-935b-c567a4fc76c8" providerId="ADAL" clId="{897C1D8A-1405-472B-BD30-8F0EA2333BFA}" dt="2021-08-03T07:10:05.242" v="2444" actId="14100"/>
          <ac:cxnSpMkLst>
            <pc:docMk/>
            <pc:sldMk cId="65343308" sldId="323"/>
            <ac:cxnSpMk id="4" creationId="{8EC13E01-003C-475F-A96A-6082D5335402}"/>
          </ac:cxnSpMkLst>
        </pc:cxnChg>
      </pc:sldChg>
      <pc:sldChg chg="delSp del mod">
        <pc:chgData name="KimKang Seok" userId="120aa508-39b4-42a1-935b-c567a4fc76c8" providerId="ADAL" clId="{897C1D8A-1405-472B-BD30-8F0EA2333BFA}" dt="2021-08-03T07:19:35.907" v="2587" actId="47"/>
        <pc:sldMkLst>
          <pc:docMk/>
          <pc:sldMk cId="1526857556" sldId="324"/>
        </pc:sldMkLst>
        <pc:spChg chg="del">
          <ac:chgData name="KimKang Seok" userId="120aa508-39b4-42a1-935b-c567a4fc76c8" providerId="ADAL" clId="{897C1D8A-1405-472B-BD30-8F0EA2333BFA}" dt="2021-08-03T07:19:33.235" v="2586" actId="478"/>
          <ac:spMkLst>
            <pc:docMk/>
            <pc:sldMk cId="1526857556" sldId="324"/>
            <ac:spMk id="2" creationId="{F1B51531-5AB2-49C2-A253-629B51844308}"/>
          </ac:spMkLst>
        </pc:spChg>
        <pc:spChg chg="del">
          <ac:chgData name="KimKang Seok" userId="120aa508-39b4-42a1-935b-c567a4fc76c8" providerId="ADAL" clId="{897C1D8A-1405-472B-BD30-8F0EA2333BFA}" dt="2021-08-03T07:19:33.235" v="2586" actId="478"/>
          <ac:spMkLst>
            <pc:docMk/>
            <pc:sldMk cId="1526857556" sldId="324"/>
            <ac:spMk id="7" creationId="{58CEA519-7DA0-4829-A6A7-2B41A7E5BF9A}"/>
          </ac:spMkLst>
        </pc:spChg>
        <pc:spChg chg="del">
          <ac:chgData name="KimKang Seok" userId="120aa508-39b4-42a1-935b-c567a4fc76c8" providerId="ADAL" clId="{897C1D8A-1405-472B-BD30-8F0EA2333BFA}" dt="2021-08-03T07:19:33.235" v="2586" actId="478"/>
          <ac:spMkLst>
            <pc:docMk/>
            <pc:sldMk cId="1526857556" sldId="324"/>
            <ac:spMk id="8" creationId="{BCF70E5D-5CC9-423F-9177-962CC9367FD5}"/>
          </ac:spMkLst>
        </pc:spChg>
        <pc:spChg chg="del">
          <ac:chgData name="KimKang Seok" userId="120aa508-39b4-42a1-935b-c567a4fc76c8" providerId="ADAL" clId="{897C1D8A-1405-472B-BD30-8F0EA2333BFA}" dt="2021-08-03T07:19:33.235" v="2586" actId="478"/>
          <ac:spMkLst>
            <pc:docMk/>
            <pc:sldMk cId="1526857556" sldId="324"/>
            <ac:spMk id="9" creationId="{3EBE3EC9-8679-4398-9A0E-6F77653DD671}"/>
          </ac:spMkLst>
        </pc:spChg>
        <pc:spChg chg="del">
          <ac:chgData name="KimKang Seok" userId="120aa508-39b4-42a1-935b-c567a4fc76c8" providerId="ADAL" clId="{897C1D8A-1405-472B-BD30-8F0EA2333BFA}" dt="2021-08-03T07:19:33.235" v="2586" actId="478"/>
          <ac:spMkLst>
            <pc:docMk/>
            <pc:sldMk cId="1526857556" sldId="324"/>
            <ac:spMk id="10" creationId="{A071AF73-F468-407E-8489-CAA8E5EFCE5E}"/>
          </ac:spMkLst>
        </pc:spChg>
        <pc:spChg chg="del">
          <ac:chgData name="KimKang Seok" userId="120aa508-39b4-42a1-935b-c567a4fc76c8" providerId="ADAL" clId="{897C1D8A-1405-472B-BD30-8F0EA2333BFA}" dt="2021-08-03T07:19:33.235" v="2586" actId="478"/>
          <ac:spMkLst>
            <pc:docMk/>
            <pc:sldMk cId="1526857556" sldId="324"/>
            <ac:spMk id="11" creationId="{E86BAB20-4B41-4CEE-BEAE-7CA01573FFD7}"/>
          </ac:spMkLst>
        </pc:spChg>
        <pc:spChg chg="del">
          <ac:chgData name="KimKang Seok" userId="120aa508-39b4-42a1-935b-c567a4fc76c8" providerId="ADAL" clId="{897C1D8A-1405-472B-BD30-8F0EA2333BFA}" dt="2021-08-03T07:19:33.235" v="2586" actId="478"/>
          <ac:spMkLst>
            <pc:docMk/>
            <pc:sldMk cId="1526857556" sldId="324"/>
            <ac:spMk id="14" creationId="{BD0AC7CF-18F9-46A6-A365-5440BE31230D}"/>
          </ac:spMkLst>
        </pc:spChg>
        <pc:spChg chg="del">
          <ac:chgData name="KimKang Seok" userId="120aa508-39b4-42a1-935b-c567a4fc76c8" providerId="ADAL" clId="{897C1D8A-1405-472B-BD30-8F0EA2333BFA}" dt="2021-08-03T07:19:33.235" v="2586" actId="478"/>
          <ac:spMkLst>
            <pc:docMk/>
            <pc:sldMk cId="1526857556" sldId="324"/>
            <ac:spMk id="15" creationId="{1B04ECB3-0DC4-45F5-B158-484A7C177E37}"/>
          </ac:spMkLst>
        </pc:spChg>
        <pc:spChg chg="del">
          <ac:chgData name="KimKang Seok" userId="120aa508-39b4-42a1-935b-c567a4fc76c8" providerId="ADAL" clId="{897C1D8A-1405-472B-BD30-8F0EA2333BFA}" dt="2021-08-03T07:19:33.235" v="2586" actId="478"/>
          <ac:spMkLst>
            <pc:docMk/>
            <pc:sldMk cId="1526857556" sldId="324"/>
            <ac:spMk id="16" creationId="{602F69C2-3781-4717-88EB-595624F3EA36}"/>
          </ac:spMkLst>
        </pc:spChg>
        <pc:spChg chg="del">
          <ac:chgData name="KimKang Seok" userId="120aa508-39b4-42a1-935b-c567a4fc76c8" providerId="ADAL" clId="{897C1D8A-1405-472B-BD30-8F0EA2333BFA}" dt="2021-08-03T07:19:33.235" v="2586" actId="478"/>
          <ac:spMkLst>
            <pc:docMk/>
            <pc:sldMk cId="1526857556" sldId="324"/>
            <ac:spMk id="17" creationId="{175414DF-F918-4F7A-8A16-7D51EF38B049}"/>
          </ac:spMkLst>
        </pc:spChg>
        <pc:cxnChg chg="del">
          <ac:chgData name="KimKang Seok" userId="120aa508-39b4-42a1-935b-c567a4fc76c8" providerId="ADAL" clId="{897C1D8A-1405-472B-BD30-8F0EA2333BFA}" dt="2021-08-03T07:19:33.235" v="2586" actId="478"/>
          <ac:cxnSpMkLst>
            <pc:docMk/>
            <pc:sldMk cId="1526857556" sldId="324"/>
            <ac:cxnSpMk id="3" creationId="{F31D2448-9D60-4A96-8EC2-6A006D8DFA2C}"/>
          </ac:cxnSpMkLst>
        </pc:cxnChg>
        <pc:cxnChg chg="del">
          <ac:chgData name="KimKang Seok" userId="120aa508-39b4-42a1-935b-c567a4fc76c8" providerId="ADAL" clId="{897C1D8A-1405-472B-BD30-8F0EA2333BFA}" dt="2021-08-03T07:19:33.235" v="2586" actId="478"/>
          <ac:cxnSpMkLst>
            <pc:docMk/>
            <pc:sldMk cId="1526857556" sldId="324"/>
            <ac:cxnSpMk id="4" creationId="{2DC6D407-D0A4-4864-8F82-0EBE984C770C}"/>
          </ac:cxnSpMkLst>
        </pc:cxnChg>
        <pc:cxnChg chg="del">
          <ac:chgData name="KimKang Seok" userId="120aa508-39b4-42a1-935b-c567a4fc76c8" providerId="ADAL" clId="{897C1D8A-1405-472B-BD30-8F0EA2333BFA}" dt="2021-08-03T07:19:33.235" v="2586" actId="478"/>
          <ac:cxnSpMkLst>
            <pc:docMk/>
            <pc:sldMk cId="1526857556" sldId="324"/>
            <ac:cxnSpMk id="5" creationId="{B53B2923-F0A6-4639-8581-96CE66EABBDB}"/>
          </ac:cxnSpMkLst>
        </pc:cxnChg>
        <pc:cxnChg chg="del">
          <ac:chgData name="KimKang Seok" userId="120aa508-39b4-42a1-935b-c567a4fc76c8" providerId="ADAL" clId="{897C1D8A-1405-472B-BD30-8F0EA2333BFA}" dt="2021-08-03T07:19:33.235" v="2586" actId="478"/>
          <ac:cxnSpMkLst>
            <pc:docMk/>
            <pc:sldMk cId="1526857556" sldId="324"/>
            <ac:cxnSpMk id="6" creationId="{64BBE17D-A645-42BF-8350-0AF85BA67836}"/>
          </ac:cxnSpMkLst>
        </pc:cxnChg>
        <pc:cxnChg chg="del">
          <ac:chgData name="KimKang Seok" userId="120aa508-39b4-42a1-935b-c567a4fc76c8" providerId="ADAL" clId="{897C1D8A-1405-472B-BD30-8F0EA2333BFA}" dt="2021-08-03T07:19:33.235" v="2586" actId="478"/>
          <ac:cxnSpMkLst>
            <pc:docMk/>
            <pc:sldMk cId="1526857556" sldId="324"/>
            <ac:cxnSpMk id="12" creationId="{5C64A456-B5E3-4274-B23A-3F671CF62093}"/>
          </ac:cxnSpMkLst>
        </pc:cxnChg>
        <pc:cxnChg chg="del">
          <ac:chgData name="KimKang Seok" userId="120aa508-39b4-42a1-935b-c567a4fc76c8" providerId="ADAL" clId="{897C1D8A-1405-472B-BD30-8F0EA2333BFA}" dt="2021-08-03T07:19:33.235" v="2586" actId="478"/>
          <ac:cxnSpMkLst>
            <pc:docMk/>
            <pc:sldMk cId="1526857556" sldId="324"/>
            <ac:cxnSpMk id="13" creationId="{E0F6FEF2-DC02-4ABB-960A-D28E4456D142}"/>
          </ac:cxnSpMkLst>
        </pc:cxnChg>
      </pc:sldChg>
    </pc:docChg>
  </pc:docChgLst>
  <pc:docChgLst>
    <pc:chgData name="Younghyun Kim" userId="10d25b77-a99f-4261-9a1e-550c0cb81681" providerId="ADAL" clId="{147E4A0A-4BF9-45BE-82CE-E8E77BE32195}"/>
    <pc:docChg chg="undo redo custSel addSld modSld">
      <pc:chgData name="Younghyun Kim" userId="10d25b77-a99f-4261-9a1e-550c0cb81681" providerId="ADAL" clId="{147E4A0A-4BF9-45BE-82CE-E8E77BE32195}" dt="2021-07-28T05:21:39.235" v="223" actId="14100"/>
      <pc:docMkLst>
        <pc:docMk/>
      </pc:docMkLst>
      <pc:sldChg chg="addSp delSp modSp mod">
        <pc:chgData name="Younghyun Kim" userId="10d25b77-a99f-4261-9a1e-550c0cb81681" providerId="ADAL" clId="{147E4A0A-4BF9-45BE-82CE-E8E77BE32195}" dt="2021-07-28T05:21:39.235" v="223" actId="14100"/>
        <pc:sldMkLst>
          <pc:docMk/>
          <pc:sldMk cId="1226288474" sldId="309"/>
        </pc:sldMkLst>
        <pc:spChg chg="mod">
          <ac:chgData name="Younghyun Kim" userId="10d25b77-a99f-4261-9a1e-550c0cb81681" providerId="ADAL" clId="{147E4A0A-4BF9-45BE-82CE-E8E77BE32195}" dt="2021-07-28T05:17:06.728" v="129" actId="20577"/>
          <ac:spMkLst>
            <pc:docMk/>
            <pc:sldMk cId="1226288474" sldId="309"/>
            <ac:spMk id="2" creationId="{2D7D3476-BD62-4A22-97C5-D113E5F6891C}"/>
          </ac:spMkLst>
        </pc:spChg>
        <pc:spChg chg="mod">
          <ac:chgData name="Younghyun Kim" userId="10d25b77-a99f-4261-9a1e-550c0cb81681" providerId="ADAL" clId="{147E4A0A-4BF9-45BE-82CE-E8E77BE32195}" dt="2021-07-28T05:16:49.012" v="116" actId="1076"/>
          <ac:spMkLst>
            <pc:docMk/>
            <pc:sldMk cId="1226288474" sldId="309"/>
            <ac:spMk id="129" creationId="{2E054072-EC4A-4700-ADA7-A1D709DC1D87}"/>
          </ac:spMkLst>
        </pc:spChg>
        <pc:spChg chg="mod">
          <ac:chgData name="Younghyun Kim" userId="10d25b77-a99f-4261-9a1e-550c0cb81681" providerId="ADAL" clId="{147E4A0A-4BF9-45BE-82CE-E8E77BE32195}" dt="2021-07-28T05:16:49.012" v="116" actId="1076"/>
          <ac:spMkLst>
            <pc:docMk/>
            <pc:sldMk cId="1226288474" sldId="309"/>
            <ac:spMk id="130" creationId="{EC8373E6-5555-4BB5-97AE-79AFC0E94298}"/>
          </ac:spMkLst>
        </pc:spChg>
        <pc:spChg chg="mod">
          <ac:chgData name="Younghyun Kim" userId="10d25b77-a99f-4261-9a1e-550c0cb81681" providerId="ADAL" clId="{147E4A0A-4BF9-45BE-82CE-E8E77BE32195}" dt="2021-07-28T05:17:16.765" v="140" actId="14100"/>
          <ac:spMkLst>
            <pc:docMk/>
            <pc:sldMk cId="1226288474" sldId="309"/>
            <ac:spMk id="131" creationId="{E03206C7-25F6-45A5-B356-8A342F3F3559}"/>
          </ac:spMkLst>
        </pc:spChg>
        <pc:spChg chg="mod">
          <ac:chgData name="Younghyun Kim" userId="10d25b77-a99f-4261-9a1e-550c0cb81681" providerId="ADAL" clId="{147E4A0A-4BF9-45BE-82CE-E8E77BE32195}" dt="2021-07-28T05:21:39.235" v="223" actId="14100"/>
          <ac:spMkLst>
            <pc:docMk/>
            <pc:sldMk cId="1226288474" sldId="309"/>
            <ac:spMk id="818" creationId="{0A4DD3D4-4623-4F9F-B45A-956C6EAB1286}"/>
          </ac:spMkLst>
        </pc:spChg>
        <pc:spChg chg="mod">
          <ac:chgData name="Younghyun Kim" userId="10d25b77-a99f-4261-9a1e-550c0cb81681" providerId="ADAL" clId="{147E4A0A-4BF9-45BE-82CE-E8E77BE32195}" dt="2021-07-28T05:21:32.446" v="220" actId="1076"/>
          <ac:spMkLst>
            <pc:docMk/>
            <pc:sldMk cId="1226288474" sldId="309"/>
            <ac:spMk id="819" creationId="{E977A85B-2077-4CBD-A889-730F13E313DB}"/>
          </ac:spMkLst>
        </pc:spChg>
        <pc:spChg chg="mod">
          <ac:chgData name="Younghyun Kim" userId="10d25b77-a99f-4261-9a1e-550c0cb81681" providerId="ADAL" clId="{147E4A0A-4BF9-45BE-82CE-E8E77BE32195}" dt="2021-07-28T05:17:47.786" v="141" actId="1076"/>
          <ac:spMkLst>
            <pc:docMk/>
            <pc:sldMk cId="1226288474" sldId="309"/>
            <ac:spMk id="820" creationId="{29892C57-C60E-4B81-8CBA-5A5DE30775E2}"/>
          </ac:spMkLst>
        </pc:spChg>
        <pc:spChg chg="del">
          <ac:chgData name="Younghyun Kim" userId="10d25b77-a99f-4261-9a1e-550c0cb81681" providerId="ADAL" clId="{147E4A0A-4BF9-45BE-82CE-E8E77BE32195}" dt="2021-07-28T05:17:56.765" v="142" actId="478"/>
          <ac:spMkLst>
            <pc:docMk/>
            <pc:sldMk cId="1226288474" sldId="309"/>
            <ac:spMk id="824" creationId="{AC27F2E0-8F55-4353-B0E8-D5BB49BA5343}"/>
          </ac:spMkLst>
        </pc:spChg>
        <pc:spChg chg="add mod">
          <ac:chgData name="Younghyun Kim" userId="10d25b77-a99f-4261-9a1e-550c0cb81681" providerId="ADAL" clId="{147E4A0A-4BF9-45BE-82CE-E8E77BE32195}" dt="2021-07-28T05:21:05.403" v="190" actId="14100"/>
          <ac:spMkLst>
            <pc:docMk/>
            <pc:sldMk cId="1226288474" sldId="309"/>
            <ac:spMk id="845" creationId="{A3EC1F23-2D2F-4AD1-8569-A9FFB48BD947}"/>
          </ac:spMkLst>
        </pc:spChg>
      </pc:sldChg>
      <pc:sldChg chg="addSp modSp mod">
        <pc:chgData name="Younghyun Kim" userId="10d25b77-a99f-4261-9a1e-550c0cb81681" providerId="ADAL" clId="{147E4A0A-4BF9-45BE-82CE-E8E77BE32195}" dt="2021-07-28T05:20:33.946" v="179" actId="1076"/>
        <pc:sldMkLst>
          <pc:docMk/>
          <pc:sldMk cId="2410063666" sldId="310"/>
        </pc:sldMkLst>
        <pc:spChg chg="add mod">
          <ac:chgData name="Younghyun Kim" userId="10d25b77-a99f-4261-9a1e-550c0cb81681" providerId="ADAL" clId="{147E4A0A-4BF9-45BE-82CE-E8E77BE32195}" dt="2021-07-28T05:19:53.882" v="168" actId="14100"/>
          <ac:spMkLst>
            <pc:docMk/>
            <pc:sldMk cId="2410063666" sldId="310"/>
            <ac:spMk id="75" creationId="{88E73C76-15F0-43FE-89DA-CC4A33A8B0C6}"/>
          </ac:spMkLst>
        </pc:spChg>
        <pc:spChg chg="add mod">
          <ac:chgData name="Younghyun Kim" userId="10d25b77-a99f-4261-9a1e-550c0cb81681" providerId="ADAL" clId="{147E4A0A-4BF9-45BE-82CE-E8E77BE32195}" dt="2021-07-28T05:20:05.799" v="171" actId="1076"/>
          <ac:spMkLst>
            <pc:docMk/>
            <pc:sldMk cId="2410063666" sldId="310"/>
            <ac:spMk id="76" creationId="{E27FF2F6-37D3-498B-9DC7-CE72F93E431B}"/>
          </ac:spMkLst>
        </pc:spChg>
        <pc:spChg chg="mod ord">
          <ac:chgData name="Younghyun Kim" userId="10d25b77-a99f-4261-9a1e-550c0cb81681" providerId="ADAL" clId="{147E4A0A-4BF9-45BE-82CE-E8E77BE32195}" dt="2021-07-28T05:19:47.656" v="166" actId="1076"/>
          <ac:spMkLst>
            <pc:docMk/>
            <pc:sldMk cId="2410063666" sldId="310"/>
            <ac:spMk id="206" creationId="{065528A6-4642-485F-8D0B-DDF08A86DB33}"/>
          </ac:spMkLst>
        </pc:spChg>
        <pc:spChg chg="mod ord">
          <ac:chgData name="Younghyun Kim" userId="10d25b77-a99f-4261-9a1e-550c0cb81681" providerId="ADAL" clId="{147E4A0A-4BF9-45BE-82CE-E8E77BE32195}" dt="2021-07-28T05:19:43.208" v="164" actId="1076"/>
          <ac:spMkLst>
            <pc:docMk/>
            <pc:sldMk cId="2410063666" sldId="310"/>
            <ac:spMk id="207" creationId="{9D6FAA56-ABBA-4E0D-9FF0-2257A7238CFB}"/>
          </ac:spMkLst>
        </pc:spChg>
        <pc:spChg chg="mod ord">
          <ac:chgData name="Younghyun Kim" userId="10d25b77-a99f-4261-9a1e-550c0cb81681" providerId="ADAL" clId="{147E4A0A-4BF9-45BE-82CE-E8E77BE32195}" dt="2021-07-28T05:19:36.319" v="161" actId="166"/>
          <ac:spMkLst>
            <pc:docMk/>
            <pc:sldMk cId="2410063666" sldId="310"/>
            <ac:spMk id="208" creationId="{DF194041-4E95-444F-B1F8-1D01F7BC0FEE}"/>
          </ac:spMkLst>
        </pc:spChg>
        <pc:spChg chg="mod">
          <ac:chgData name="Younghyun Kim" userId="10d25b77-a99f-4261-9a1e-550c0cb81681" providerId="ADAL" clId="{147E4A0A-4BF9-45BE-82CE-E8E77BE32195}" dt="2021-07-28T05:19:49.787" v="167" actId="14100"/>
          <ac:spMkLst>
            <pc:docMk/>
            <pc:sldMk cId="2410063666" sldId="310"/>
            <ac:spMk id="211" creationId="{A05C78B1-1287-45EC-9232-3DFDDBD331A8}"/>
          </ac:spMkLst>
        </pc:spChg>
        <pc:spChg chg="mod ord">
          <ac:chgData name="Younghyun Kim" userId="10d25b77-a99f-4261-9a1e-550c0cb81681" providerId="ADAL" clId="{147E4A0A-4BF9-45BE-82CE-E8E77BE32195}" dt="2021-07-28T05:20:14.078" v="173" actId="1076"/>
          <ac:spMkLst>
            <pc:docMk/>
            <pc:sldMk cId="2410063666" sldId="310"/>
            <ac:spMk id="245" creationId="{1ED7F8ED-5837-4569-B507-486EAABAD054}"/>
          </ac:spMkLst>
        </pc:spChg>
        <pc:spChg chg="mod ord">
          <ac:chgData name="Younghyun Kim" userId="10d25b77-a99f-4261-9a1e-550c0cb81681" providerId="ADAL" clId="{147E4A0A-4BF9-45BE-82CE-E8E77BE32195}" dt="2021-07-28T05:20:14.078" v="173" actId="1076"/>
          <ac:spMkLst>
            <pc:docMk/>
            <pc:sldMk cId="2410063666" sldId="310"/>
            <ac:spMk id="246" creationId="{9CB6D2DB-7498-44D3-B765-79F20BD56D67}"/>
          </ac:spMkLst>
        </pc:spChg>
        <pc:spChg chg="mod ord">
          <ac:chgData name="Younghyun Kim" userId="10d25b77-a99f-4261-9a1e-550c0cb81681" providerId="ADAL" clId="{147E4A0A-4BF9-45BE-82CE-E8E77BE32195}" dt="2021-07-28T05:20:21.061" v="175" actId="14100"/>
          <ac:spMkLst>
            <pc:docMk/>
            <pc:sldMk cId="2410063666" sldId="310"/>
            <ac:spMk id="247" creationId="{A3DD4738-5CCA-4521-B062-3CD3A29D1ACD}"/>
          </ac:spMkLst>
        </pc:spChg>
        <pc:spChg chg="mod">
          <ac:chgData name="Younghyun Kim" userId="10d25b77-a99f-4261-9a1e-550c0cb81681" providerId="ADAL" clId="{147E4A0A-4BF9-45BE-82CE-E8E77BE32195}" dt="2021-07-28T05:20:24.923" v="176" actId="14100"/>
          <ac:spMkLst>
            <pc:docMk/>
            <pc:sldMk cId="2410063666" sldId="310"/>
            <ac:spMk id="250" creationId="{48FB1AEE-0E6A-468E-B8A4-B5304A82F5C4}"/>
          </ac:spMkLst>
        </pc:spChg>
        <pc:spChg chg="mod ord">
          <ac:chgData name="Younghyun Kim" userId="10d25b77-a99f-4261-9a1e-550c0cb81681" providerId="ADAL" clId="{147E4A0A-4BF9-45BE-82CE-E8E77BE32195}" dt="2021-07-28T05:20:33.946" v="179" actId="1076"/>
          <ac:spMkLst>
            <pc:docMk/>
            <pc:sldMk cId="2410063666" sldId="310"/>
            <ac:spMk id="252" creationId="{29310E69-637A-403C-BACF-376093DC7334}"/>
          </ac:spMkLst>
        </pc:spChg>
        <pc:spChg chg="mod ord">
          <ac:chgData name="Younghyun Kim" userId="10d25b77-a99f-4261-9a1e-550c0cb81681" providerId="ADAL" clId="{147E4A0A-4BF9-45BE-82CE-E8E77BE32195}" dt="2021-07-28T05:20:33.946" v="179" actId="1076"/>
          <ac:spMkLst>
            <pc:docMk/>
            <pc:sldMk cId="2410063666" sldId="310"/>
            <ac:spMk id="254" creationId="{D72A5F94-A5C2-4838-AC11-48FC29F53D4F}"/>
          </ac:spMkLst>
        </pc:spChg>
        <pc:cxnChg chg="ord">
          <ac:chgData name="Younghyun Kim" userId="10d25b77-a99f-4261-9a1e-550c0cb81681" providerId="ADAL" clId="{147E4A0A-4BF9-45BE-82CE-E8E77BE32195}" dt="2021-07-28T05:19:56.528" v="169" actId="166"/>
          <ac:cxnSpMkLst>
            <pc:docMk/>
            <pc:sldMk cId="2410063666" sldId="310"/>
            <ac:cxnSpMk id="203" creationId="{9568918B-163E-4BBE-9C0A-69B719785D32}"/>
          </ac:cxnSpMkLst>
        </pc:cxnChg>
        <pc:cxnChg chg="ord">
          <ac:chgData name="Younghyun Kim" userId="10d25b77-a99f-4261-9a1e-550c0cb81681" providerId="ADAL" clId="{147E4A0A-4BF9-45BE-82CE-E8E77BE32195}" dt="2021-07-28T05:19:56.528" v="169" actId="166"/>
          <ac:cxnSpMkLst>
            <pc:docMk/>
            <pc:sldMk cId="2410063666" sldId="310"/>
            <ac:cxnSpMk id="204" creationId="{20E6E731-2DD2-49EE-B44B-B5304A93EE07}"/>
          </ac:cxnSpMkLst>
        </pc:cxnChg>
      </pc:sldChg>
      <pc:sldChg chg="addSp modSp mod">
        <pc:chgData name="Younghyun Kim" userId="10d25b77-a99f-4261-9a1e-550c0cb81681" providerId="ADAL" clId="{147E4A0A-4BF9-45BE-82CE-E8E77BE32195}" dt="2021-07-28T05:19:04.075" v="152" actId="14100"/>
        <pc:sldMkLst>
          <pc:docMk/>
          <pc:sldMk cId="2565687238" sldId="312"/>
        </pc:sldMkLst>
        <pc:spChg chg="add mod">
          <ac:chgData name="Younghyun Kim" userId="10d25b77-a99f-4261-9a1e-550c0cb81681" providerId="ADAL" clId="{147E4A0A-4BF9-45BE-82CE-E8E77BE32195}" dt="2021-07-28T05:19:04.075" v="152" actId="14100"/>
          <ac:spMkLst>
            <pc:docMk/>
            <pc:sldMk cId="2565687238" sldId="312"/>
            <ac:spMk id="51" creationId="{ADEC4A70-08D0-4E11-A416-EBBC17B0E166}"/>
          </ac:spMkLst>
        </pc:spChg>
      </pc:sldChg>
      <pc:sldChg chg="modSp new mod">
        <pc:chgData name="Younghyun Kim" userId="10d25b77-a99f-4261-9a1e-550c0cb81681" providerId="ADAL" clId="{147E4A0A-4BF9-45BE-82CE-E8E77BE32195}" dt="2021-07-28T05:16:33.765" v="115" actId="20577"/>
        <pc:sldMkLst>
          <pc:docMk/>
          <pc:sldMk cId="2930083986" sldId="313"/>
        </pc:sldMkLst>
        <pc:spChg chg="mod">
          <ac:chgData name="Younghyun Kim" userId="10d25b77-a99f-4261-9a1e-550c0cb81681" providerId="ADAL" clId="{147E4A0A-4BF9-45BE-82CE-E8E77BE32195}" dt="2021-07-28T05:16:09.892" v="37"/>
          <ac:spMkLst>
            <pc:docMk/>
            <pc:sldMk cId="2930083986" sldId="313"/>
            <ac:spMk id="2" creationId="{40CCBB86-FBF5-4B1E-AB49-4C33D9391D98}"/>
          </ac:spMkLst>
        </pc:spChg>
        <pc:spChg chg="mod">
          <ac:chgData name="Younghyun Kim" userId="10d25b77-a99f-4261-9a1e-550c0cb81681" providerId="ADAL" clId="{147E4A0A-4BF9-45BE-82CE-E8E77BE32195}" dt="2021-07-28T05:16:33.765" v="115" actId="20577"/>
          <ac:spMkLst>
            <pc:docMk/>
            <pc:sldMk cId="2930083986" sldId="313"/>
            <ac:spMk id="3" creationId="{DEBF9D08-82B8-493D-A3CC-26E8C68D033E}"/>
          </ac:spMkLst>
        </pc:spChg>
      </pc:sldChg>
    </pc:docChg>
  </pc:docChgLst>
  <pc:docChgLst>
    <pc:chgData name="노태현" userId="62b6b15a-3fcd-48a0-a0dd-a7dda9ca3ea2" providerId="ADAL" clId="{7D0942BB-0076-4FBF-8210-E5EFF2AA2E6B}"/>
    <pc:docChg chg="undo custSel addSld delSld modSld">
      <pc:chgData name="노태현" userId="62b6b15a-3fcd-48a0-a0dd-a7dda9ca3ea2" providerId="ADAL" clId="{7D0942BB-0076-4FBF-8210-E5EFF2AA2E6B}" dt="2021-08-03T07:34:10.307" v="1367" actId="1035"/>
      <pc:docMkLst>
        <pc:docMk/>
      </pc:docMkLst>
      <pc:sldChg chg="modSp mod">
        <pc:chgData name="노태현" userId="62b6b15a-3fcd-48a0-a0dd-a7dda9ca3ea2" providerId="ADAL" clId="{7D0942BB-0076-4FBF-8210-E5EFF2AA2E6B}" dt="2021-08-03T07:34:10.307" v="1367" actId="1035"/>
        <pc:sldMkLst>
          <pc:docMk/>
          <pc:sldMk cId="4163340152" sldId="314"/>
        </pc:sldMkLst>
        <pc:spChg chg="mod">
          <ac:chgData name="노태현" userId="62b6b15a-3fcd-48a0-a0dd-a7dda9ca3ea2" providerId="ADAL" clId="{7D0942BB-0076-4FBF-8210-E5EFF2AA2E6B}" dt="2021-08-03T07:22:33.296" v="1317" actId="1038"/>
          <ac:spMkLst>
            <pc:docMk/>
            <pc:sldMk cId="4163340152" sldId="314"/>
            <ac:spMk id="3" creationId="{0BDB8CE4-7004-495B-A85F-E647466782D0}"/>
          </ac:spMkLst>
        </pc:spChg>
        <pc:spChg chg="mod">
          <ac:chgData name="노태현" userId="62b6b15a-3fcd-48a0-a0dd-a7dda9ca3ea2" providerId="ADAL" clId="{7D0942BB-0076-4FBF-8210-E5EFF2AA2E6B}" dt="2021-08-03T07:23:48.086" v="1325" actId="113"/>
          <ac:spMkLst>
            <pc:docMk/>
            <pc:sldMk cId="4163340152" sldId="314"/>
            <ac:spMk id="12" creationId="{3979A9C0-8787-410C-B91A-31DDF7B1C830}"/>
          </ac:spMkLst>
        </pc:spChg>
        <pc:spChg chg="mod">
          <ac:chgData name="노태현" userId="62b6b15a-3fcd-48a0-a0dd-a7dda9ca3ea2" providerId="ADAL" clId="{7D0942BB-0076-4FBF-8210-E5EFF2AA2E6B}" dt="2021-08-03T06:19:10.947" v="2" actId="1076"/>
          <ac:spMkLst>
            <pc:docMk/>
            <pc:sldMk cId="4163340152" sldId="314"/>
            <ac:spMk id="94" creationId="{6589C0E2-03A7-473F-A775-02CC3D64A90F}"/>
          </ac:spMkLst>
        </pc:spChg>
        <pc:spChg chg="mod">
          <ac:chgData name="노태현" userId="62b6b15a-3fcd-48a0-a0dd-a7dda9ca3ea2" providerId="ADAL" clId="{7D0942BB-0076-4FBF-8210-E5EFF2AA2E6B}" dt="2021-08-03T06:19:16.558" v="3" actId="1076"/>
          <ac:spMkLst>
            <pc:docMk/>
            <pc:sldMk cId="4163340152" sldId="314"/>
            <ac:spMk id="96" creationId="{1A8FD3B9-FEBB-4D85-999A-AFFE642F7B3E}"/>
          </ac:spMkLst>
        </pc:spChg>
        <pc:spChg chg="mod">
          <ac:chgData name="노태현" userId="62b6b15a-3fcd-48a0-a0dd-a7dda9ca3ea2" providerId="ADAL" clId="{7D0942BB-0076-4FBF-8210-E5EFF2AA2E6B}" dt="2021-08-03T07:34:10.307" v="1367" actId="1035"/>
          <ac:spMkLst>
            <pc:docMk/>
            <pc:sldMk cId="4163340152" sldId="314"/>
            <ac:spMk id="119" creationId="{AC8C2850-9C23-4E27-9B7D-5BC954EE1279}"/>
          </ac:spMkLst>
        </pc:spChg>
        <pc:spChg chg="mod">
          <ac:chgData name="노태현" userId="62b6b15a-3fcd-48a0-a0dd-a7dda9ca3ea2" providerId="ADAL" clId="{7D0942BB-0076-4FBF-8210-E5EFF2AA2E6B}" dt="2021-08-03T07:33:58.281" v="1353" actId="1035"/>
          <ac:spMkLst>
            <pc:docMk/>
            <pc:sldMk cId="4163340152" sldId="314"/>
            <ac:spMk id="121" creationId="{D3B3F3FA-8A95-463B-A1C4-A5588A4508D9}"/>
          </ac:spMkLst>
        </pc:spChg>
        <pc:spChg chg="mod">
          <ac:chgData name="노태현" userId="62b6b15a-3fcd-48a0-a0dd-a7dda9ca3ea2" providerId="ADAL" clId="{7D0942BB-0076-4FBF-8210-E5EFF2AA2E6B}" dt="2021-08-03T07:33:58.281" v="1353" actId="1035"/>
          <ac:spMkLst>
            <pc:docMk/>
            <pc:sldMk cId="4163340152" sldId="314"/>
            <ac:spMk id="138" creationId="{7F33E5F7-CDBE-4763-93D2-7E8840BA41A5}"/>
          </ac:spMkLst>
        </pc:spChg>
        <pc:spChg chg="mod">
          <ac:chgData name="노태현" userId="62b6b15a-3fcd-48a0-a0dd-a7dda9ca3ea2" providerId="ADAL" clId="{7D0942BB-0076-4FBF-8210-E5EFF2AA2E6B}" dt="2021-08-03T07:34:10.307" v="1367" actId="1035"/>
          <ac:spMkLst>
            <pc:docMk/>
            <pc:sldMk cId="4163340152" sldId="314"/>
            <ac:spMk id="139" creationId="{7DFCBAAD-6705-4D1E-8E52-3946BA5471EE}"/>
          </ac:spMkLst>
        </pc:spChg>
        <pc:picChg chg="mod modCrop">
          <ac:chgData name="노태현" userId="62b6b15a-3fcd-48a0-a0dd-a7dda9ca3ea2" providerId="ADAL" clId="{7D0942BB-0076-4FBF-8210-E5EFF2AA2E6B}" dt="2021-08-03T07:22:31.483" v="1313" actId="1038"/>
          <ac:picMkLst>
            <pc:docMk/>
            <pc:sldMk cId="4163340152" sldId="314"/>
            <ac:picMk id="2" creationId="{EC17CE46-EF2A-4C35-86F5-57604315A464}"/>
          </ac:picMkLst>
        </pc:picChg>
        <pc:cxnChg chg="mod">
          <ac:chgData name="노태현" userId="62b6b15a-3fcd-48a0-a0dd-a7dda9ca3ea2" providerId="ADAL" clId="{7D0942BB-0076-4FBF-8210-E5EFF2AA2E6B}" dt="2021-08-03T07:34:10.307" v="1367" actId="1035"/>
          <ac:cxnSpMkLst>
            <pc:docMk/>
            <pc:sldMk cId="4163340152" sldId="314"/>
            <ac:cxnSpMk id="120" creationId="{33FAEE8D-8CF0-4593-AAE3-3C42F2776020}"/>
          </ac:cxnSpMkLst>
        </pc:cxnChg>
        <pc:cxnChg chg="mod">
          <ac:chgData name="노태현" userId="62b6b15a-3fcd-48a0-a0dd-a7dda9ca3ea2" providerId="ADAL" clId="{7D0942BB-0076-4FBF-8210-E5EFF2AA2E6B}" dt="2021-08-03T07:33:58.281" v="1353" actId="1035"/>
          <ac:cxnSpMkLst>
            <pc:docMk/>
            <pc:sldMk cId="4163340152" sldId="314"/>
            <ac:cxnSpMk id="122" creationId="{D6F56640-50A3-4870-8448-03065A8AD75A}"/>
          </ac:cxnSpMkLst>
        </pc:cxnChg>
      </pc:sldChg>
      <pc:sldChg chg="addSp delSp modSp mod">
        <pc:chgData name="노태현" userId="62b6b15a-3fcd-48a0-a0dd-a7dda9ca3ea2" providerId="ADAL" clId="{7D0942BB-0076-4FBF-8210-E5EFF2AA2E6B}" dt="2021-08-03T06:35:44.438" v="1148" actId="1076"/>
        <pc:sldMkLst>
          <pc:docMk/>
          <pc:sldMk cId="1549124270" sldId="315"/>
        </pc:sldMkLst>
        <pc:spChg chg="add del mod">
          <ac:chgData name="노태현" userId="62b6b15a-3fcd-48a0-a0dd-a7dda9ca3ea2" providerId="ADAL" clId="{7D0942BB-0076-4FBF-8210-E5EFF2AA2E6B}" dt="2021-08-03T06:32:40.710" v="1004" actId="478"/>
          <ac:spMkLst>
            <pc:docMk/>
            <pc:sldMk cId="1549124270" sldId="315"/>
            <ac:spMk id="23" creationId="{930612DC-6252-465F-B1A8-F7A8EAD6B839}"/>
          </ac:spMkLst>
        </pc:spChg>
        <pc:spChg chg="add del mod">
          <ac:chgData name="노태현" userId="62b6b15a-3fcd-48a0-a0dd-a7dda9ca3ea2" providerId="ADAL" clId="{7D0942BB-0076-4FBF-8210-E5EFF2AA2E6B}" dt="2021-08-03T06:33:51.721" v="1046" actId="478"/>
          <ac:spMkLst>
            <pc:docMk/>
            <pc:sldMk cId="1549124270" sldId="315"/>
            <ac:spMk id="24" creationId="{5C79CBE2-72C9-4095-922A-CC569ACE1493}"/>
          </ac:spMkLst>
        </pc:spChg>
        <pc:spChg chg="add del mod">
          <ac:chgData name="노태현" userId="62b6b15a-3fcd-48a0-a0dd-a7dda9ca3ea2" providerId="ADAL" clId="{7D0942BB-0076-4FBF-8210-E5EFF2AA2E6B}" dt="2021-08-03T06:22:06.636" v="71"/>
          <ac:spMkLst>
            <pc:docMk/>
            <pc:sldMk cId="1549124270" sldId="315"/>
            <ac:spMk id="27" creationId="{2D75D950-7DC5-4447-8F4E-D38EC1455B01}"/>
          </ac:spMkLst>
        </pc:spChg>
        <pc:spChg chg="add del mod">
          <ac:chgData name="노태현" userId="62b6b15a-3fcd-48a0-a0dd-a7dda9ca3ea2" providerId="ADAL" clId="{7D0942BB-0076-4FBF-8210-E5EFF2AA2E6B}" dt="2021-08-03T06:22:06.636" v="71"/>
          <ac:spMkLst>
            <pc:docMk/>
            <pc:sldMk cId="1549124270" sldId="315"/>
            <ac:spMk id="28" creationId="{3BC42162-4728-479C-A40E-BB2232E61D00}"/>
          </ac:spMkLst>
        </pc:spChg>
        <pc:spChg chg="add mod">
          <ac:chgData name="노태현" userId="62b6b15a-3fcd-48a0-a0dd-a7dda9ca3ea2" providerId="ADAL" clId="{7D0942BB-0076-4FBF-8210-E5EFF2AA2E6B}" dt="2021-08-03T06:31:19.144" v="867" actId="403"/>
          <ac:spMkLst>
            <pc:docMk/>
            <pc:sldMk cId="1549124270" sldId="315"/>
            <ac:spMk id="30" creationId="{B75EAC9C-CAB9-4959-8675-E986A9C76346}"/>
          </ac:spMkLst>
        </pc:spChg>
        <pc:spChg chg="add del mod">
          <ac:chgData name="노태현" userId="62b6b15a-3fcd-48a0-a0dd-a7dda9ca3ea2" providerId="ADAL" clId="{7D0942BB-0076-4FBF-8210-E5EFF2AA2E6B}" dt="2021-08-03T06:31:09.876" v="860"/>
          <ac:spMkLst>
            <pc:docMk/>
            <pc:sldMk cId="1549124270" sldId="315"/>
            <ac:spMk id="31" creationId="{9C907028-1985-4E03-9E38-7C8C6F54A5D3}"/>
          </ac:spMkLst>
        </pc:spChg>
        <pc:spChg chg="add mod">
          <ac:chgData name="노태현" userId="62b6b15a-3fcd-48a0-a0dd-a7dda9ca3ea2" providerId="ADAL" clId="{7D0942BB-0076-4FBF-8210-E5EFF2AA2E6B}" dt="2021-08-03T06:31:19.144" v="867" actId="403"/>
          <ac:spMkLst>
            <pc:docMk/>
            <pc:sldMk cId="1549124270" sldId="315"/>
            <ac:spMk id="33" creationId="{E388F906-410A-43A0-B363-3700B0DCD161}"/>
          </ac:spMkLst>
        </pc:spChg>
        <pc:spChg chg="add mod">
          <ac:chgData name="노태현" userId="62b6b15a-3fcd-48a0-a0dd-a7dda9ca3ea2" providerId="ADAL" clId="{7D0942BB-0076-4FBF-8210-E5EFF2AA2E6B}" dt="2021-08-03T06:32:17.310" v="994" actId="1038"/>
          <ac:spMkLst>
            <pc:docMk/>
            <pc:sldMk cId="1549124270" sldId="315"/>
            <ac:spMk id="34" creationId="{59074A74-EB37-49EB-9498-6B46939EA205}"/>
          </ac:spMkLst>
        </pc:spChg>
        <pc:spChg chg="add del mod">
          <ac:chgData name="노태현" userId="62b6b15a-3fcd-48a0-a0dd-a7dda9ca3ea2" providerId="ADAL" clId="{7D0942BB-0076-4FBF-8210-E5EFF2AA2E6B}" dt="2021-08-03T06:33:51.721" v="1046" actId="478"/>
          <ac:spMkLst>
            <pc:docMk/>
            <pc:sldMk cId="1549124270" sldId="315"/>
            <ac:spMk id="35" creationId="{1BCD4987-0984-4976-934C-0C6AEDD08F90}"/>
          </ac:spMkLst>
        </pc:spChg>
        <pc:spChg chg="add del mod">
          <ac:chgData name="노태현" userId="62b6b15a-3fcd-48a0-a0dd-a7dda9ca3ea2" providerId="ADAL" clId="{7D0942BB-0076-4FBF-8210-E5EFF2AA2E6B}" dt="2021-08-03T06:32:34.074" v="1002" actId="478"/>
          <ac:spMkLst>
            <pc:docMk/>
            <pc:sldMk cId="1549124270" sldId="315"/>
            <ac:spMk id="39" creationId="{BA929B38-B32A-4B7C-9B5E-AE129039B08D}"/>
          </ac:spMkLst>
        </pc:spChg>
        <pc:spChg chg="add mod">
          <ac:chgData name="노태현" userId="62b6b15a-3fcd-48a0-a0dd-a7dda9ca3ea2" providerId="ADAL" clId="{7D0942BB-0076-4FBF-8210-E5EFF2AA2E6B}" dt="2021-08-03T06:34:14.434" v="1096" actId="1036"/>
          <ac:spMkLst>
            <pc:docMk/>
            <pc:sldMk cId="1549124270" sldId="315"/>
            <ac:spMk id="40" creationId="{2DCE2C06-57F7-4C0B-9E5C-35ECF17FF318}"/>
          </ac:spMkLst>
        </pc:spChg>
        <pc:spChg chg="add del mod">
          <ac:chgData name="노태현" userId="62b6b15a-3fcd-48a0-a0dd-a7dda9ca3ea2" providerId="ADAL" clId="{7D0942BB-0076-4FBF-8210-E5EFF2AA2E6B}" dt="2021-08-03T06:32:32.505" v="1001" actId="478"/>
          <ac:spMkLst>
            <pc:docMk/>
            <pc:sldMk cId="1549124270" sldId="315"/>
            <ac:spMk id="42" creationId="{DD713348-FC5C-43B6-9607-EE707A94B934}"/>
          </ac:spMkLst>
        </pc:spChg>
        <pc:spChg chg="add mod">
          <ac:chgData name="노태현" userId="62b6b15a-3fcd-48a0-a0dd-a7dda9ca3ea2" providerId="ADAL" clId="{7D0942BB-0076-4FBF-8210-E5EFF2AA2E6B}" dt="2021-08-03T06:34:08.135" v="1086" actId="1038"/>
          <ac:spMkLst>
            <pc:docMk/>
            <pc:sldMk cId="1549124270" sldId="315"/>
            <ac:spMk id="43" creationId="{953CC2A9-C499-4DAE-A2B5-24DF2A508ECC}"/>
          </ac:spMkLst>
        </pc:spChg>
        <pc:spChg chg="add del mod">
          <ac:chgData name="노태현" userId="62b6b15a-3fcd-48a0-a0dd-a7dda9ca3ea2" providerId="ADAL" clId="{7D0942BB-0076-4FBF-8210-E5EFF2AA2E6B}" dt="2021-08-03T06:32:31.238" v="1000" actId="478"/>
          <ac:spMkLst>
            <pc:docMk/>
            <pc:sldMk cId="1549124270" sldId="315"/>
            <ac:spMk id="45" creationId="{55A1E7E0-2791-44FE-8B58-EB9A4346F82F}"/>
          </ac:spMkLst>
        </pc:spChg>
        <pc:spChg chg="add mod">
          <ac:chgData name="노태현" userId="62b6b15a-3fcd-48a0-a0dd-a7dda9ca3ea2" providerId="ADAL" clId="{7D0942BB-0076-4FBF-8210-E5EFF2AA2E6B}" dt="2021-08-03T06:34:08.135" v="1086" actId="1038"/>
          <ac:spMkLst>
            <pc:docMk/>
            <pc:sldMk cId="1549124270" sldId="315"/>
            <ac:spMk id="46" creationId="{D14CC72D-973D-44BC-B1D7-FC28A28B45F4}"/>
          </ac:spMkLst>
        </pc:spChg>
        <pc:spChg chg="add del mod">
          <ac:chgData name="노태현" userId="62b6b15a-3fcd-48a0-a0dd-a7dda9ca3ea2" providerId="ADAL" clId="{7D0942BB-0076-4FBF-8210-E5EFF2AA2E6B}" dt="2021-08-03T06:33:51.721" v="1046" actId="478"/>
          <ac:spMkLst>
            <pc:docMk/>
            <pc:sldMk cId="1549124270" sldId="315"/>
            <ac:spMk id="48" creationId="{1704C984-955E-4634-B438-990DAB98AE6D}"/>
          </ac:spMkLst>
        </pc:spChg>
        <pc:spChg chg="add del mod">
          <ac:chgData name="노태현" userId="62b6b15a-3fcd-48a0-a0dd-a7dda9ca3ea2" providerId="ADAL" clId="{7D0942BB-0076-4FBF-8210-E5EFF2AA2E6B}" dt="2021-08-03T06:33:51.721" v="1046" actId="478"/>
          <ac:spMkLst>
            <pc:docMk/>
            <pc:sldMk cId="1549124270" sldId="315"/>
            <ac:spMk id="49" creationId="{6DB5342C-7459-45E0-8333-FE10947AFD6C}"/>
          </ac:spMkLst>
        </pc:spChg>
        <pc:spChg chg="add mod">
          <ac:chgData name="노태현" userId="62b6b15a-3fcd-48a0-a0dd-a7dda9ca3ea2" providerId="ADAL" clId="{7D0942BB-0076-4FBF-8210-E5EFF2AA2E6B}" dt="2021-08-03T06:31:19.144" v="867" actId="403"/>
          <ac:spMkLst>
            <pc:docMk/>
            <pc:sldMk cId="1549124270" sldId="315"/>
            <ac:spMk id="52" creationId="{FB39C927-A252-4B74-9094-1C9AEE2DAA39}"/>
          </ac:spMkLst>
        </pc:spChg>
        <pc:spChg chg="add del mod">
          <ac:chgData name="노태현" userId="62b6b15a-3fcd-48a0-a0dd-a7dda9ca3ea2" providerId="ADAL" clId="{7D0942BB-0076-4FBF-8210-E5EFF2AA2E6B}" dt="2021-08-03T06:32:25.756" v="996" actId="478"/>
          <ac:spMkLst>
            <pc:docMk/>
            <pc:sldMk cId="1549124270" sldId="315"/>
            <ac:spMk id="53" creationId="{7E7371D1-38BC-4021-9ED2-17B0CF0024A8}"/>
          </ac:spMkLst>
        </pc:spChg>
        <pc:spChg chg="add mod">
          <ac:chgData name="노태현" userId="62b6b15a-3fcd-48a0-a0dd-a7dda9ca3ea2" providerId="ADAL" clId="{7D0942BB-0076-4FBF-8210-E5EFF2AA2E6B}" dt="2021-08-03T06:31:19.144" v="867" actId="403"/>
          <ac:spMkLst>
            <pc:docMk/>
            <pc:sldMk cId="1549124270" sldId="315"/>
            <ac:spMk id="55" creationId="{9097F84B-4950-4E16-A12A-C4A1E0D6F5DE}"/>
          </ac:spMkLst>
        </pc:spChg>
        <pc:spChg chg="add del mod">
          <ac:chgData name="노태현" userId="62b6b15a-3fcd-48a0-a0dd-a7dda9ca3ea2" providerId="ADAL" clId="{7D0942BB-0076-4FBF-8210-E5EFF2AA2E6B}" dt="2021-08-03T06:32:26.671" v="997" actId="478"/>
          <ac:spMkLst>
            <pc:docMk/>
            <pc:sldMk cId="1549124270" sldId="315"/>
            <ac:spMk id="56" creationId="{3DB8C985-17D9-4553-AAF4-058A5B45B598}"/>
          </ac:spMkLst>
        </pc:spChg>
        <pc:spChg chg="add mod">
          <ac:chgData name="노태현" userId="62b6b15a-3fcd-48a0-a0dd-a7dda9ca3ea2" providerId="ADAL" clId="{7D0942BB-0076-4FBF-8210-E5EFF2AA2E6B}" dt="2021-08-03T06:31:19.144" v="867" actId="403"/>
          <ac:spMkLst>
            <pc:docMk/>
            <pc:sldMk cId="1549124270" sldId="315"/>
            <ac:spMk id="61" creationId="{75FE332F-6CC2-48F7-B4CA-97C37929CD2F}"/>
          </ac:spMkLst>
        </pc:spChg>
        <pc:spChg chg="add del mod">
          <ac:chgData name="노태현" userId="62b6b15a-3fcd-48a0-a0dd-a7dda9ca3ea2" providerId="ADAL" clId="{7D0942BB-0076-4FBF-8210-E5EFF2AA2E6B}" dt="2021-08-03T06:32:27.971" v="998" actId="478"/>
          <ac:spMkLst>
            <pc:docMk/>
            <pc:sldMk cId="1549124270" sldId="315"/>
            <ac:spMk id="62" creationId="{D2C205D4-E610-4A13-83B5-E6F3F294343F}"/>
          </ac:spMkLst>
        </pc:spChg>
        <pc:spChg chg="add mod">
          <ac:chgData name="노태현" userId="62b6b15a-3fcd-48a0-a0dd-a7dda9ca3ea2" providerId="ADAL" clId="{7D0942BB-0076-4FBF-8210-E5EFF2AA2E6B}" dt="2021-08-03T06:31:19.144" v="867" actId="403"/>
          <ac:spMkLst>
            <pc:docMk/>
            <pc:sldMk cId="1549124270" sldId="315"/>
            <ac:spMk id="64" creationId="{74EB62D1-3E2F-4CD0-B93C-5E58A8C6704C}"/>
          </ac:spMkLst>
        </pc:spChg>
        <pc:spChg chg="add del mod">
          <ac:chgData name="노태현" userId="62b6b15a-3fcd-48a0-a0dd-a7dda9ca3ea2" providerId="ADAL" clId="{7D0942BB-0076-4FBF-8210-E5EFF2AA2E6B}" dt="2021-08-03T06:32:29.224" v="999" actId="478"/>
          <ac:spMkLst>
            <pc:docMk/>
            <pc:sldMk cId="1549124270" sldId="315"/>
            <ac:spMk id="65" creationId="{EF6E05F7-E41F-4BB0-A237-606BC51A3EB6}"/>
          </ac:spMkLst>
        </pc:spChg>
        <pc:spChg chg="add mod">
          <ac:chgData name="노태현" userId="62b6b15a-3fcd-48a0-a0dd-a7dda9ca3ea2" providerId="ADAL" clId="{7D0942BB-0076-4FBF-8210-E5EFF2AA2E6B}" dt="2021-08-03T06:31:52.140" v="931" actId="1076"/>
          <ac:spMkLst>
            <pc:docMk/>
            <pc:sldMk cId="1549124270" sldId="315"/>
            <ac:spMk id="66" creationId="{400F6FC8-14B1-4C60-9CC7-41A4444BAE3A}"/>
          </ac:spMkLst>
        </pc:spChg>
        <pc:spChg chg="add mod">
          <ac:chgData name="노태현" userId="62b6b15a-3fcd-48a0-a0dd-a7dda9ca3ea2" providerId="ADAL" clId="{7D0942BB-0076-4FBF-8210-E5EFF2AA2E6B}" dt="2021-08-03T06:33:34.405" v="1037" actId="20577"/>
          <ac:spMkLst>
            <pc:docMk/>
            <pc:sldMk cId="1549124270" sldId="315"/>
            <ac:spMk id="67" creationId="{89A717A6-A11E-4930-B641-B14DD0AB18C6}"/>
          </ac:spMkLst>
        </pc:spChg>
        <pc:spChg chg="add mod">
          <ac:chgData name="노태현" userId="62b6b15a-3fcd-48a0-a0dd-a7dda9ca3ea2" providerId="ADAL" clId="{7D0942BB-0076-4FBF-8210-E5EFF2AA2E6B}" dt="2021-08-03T06:33:39.964" v="1041" actId="20577"/>
          <ac:spMkLst>
            <pc:docMk/>
            <pc:sldMk cId="1549124270" sldId="315"/>
            <ac:spMk id="68" creationId="{15D99FBB-04C9-47AA-AED7-644B689907DA}"/>
          </ac:spMkLst>
        </pc:spChg>
        <pc:spChg chg="add mod">
          <ac:chgData name="노태현" userId="62b6b15a-3fcd-48a0-a0dd-a7dda9ca3ea2" providerId="ADAL" clId="{7D0942BB-0076-4FBF-8210-E5EFF2AA2E6B}" dt="2021-08-03T06:35:21.174" v="1146" actId="1038"/>
          <ac:spMkLst>
            <pc:docMk/>
            <pc:sldMk cId="1549124270" sldId="315"/>
            <ac:spMk id="69" creationId="{FF207669-0CE9-4503-A78D-C13C89849A0B}"/>
          </ac:spMkLst>
        </pc:spChg>
        <pc:spChg chg="add mod">
          <ac:chgData name="노태현" userId="62b6b15a-3fcd-48a0-a0dd-a7dda9ca3ea2" providerId="ADAL" clId="{7D0942BB-0076-4FBF-8210-E5EFF2AA2E6B}" dt="2021-08-03T06:33:44.322" v="1045" actId="20577"/>
          <ac:spMkLst>
            <pc:docMk/>
            <pc:sldMk cId="1549124270" sldId="315"/>
            <ac:spMk id="70" creationId="{24737222-35ED-4A40-9654-7B684859C11D}"/>
          </ac:spMkLst>
        </pc:spChg>
        <pc:spChg chg="add mod">
          <ac:chgData name="노태현" userId="62b6b15a-3fcd-48a0-a0dd-a7dda9ca3ea2" providerId="ADAL" clId="{7D0942BB-0076-4FBF-8210-E5EFF2AA2E6B}" dt="2021-08-03T06:34:58.411" v="1132" actId="20577"/>
          <ac:spMkLst>
            <pc:docMk/>
            <pc:sldMk cId="1549124270" sldId="315"/>
            <ac:spMk id="71" creationId="{CF60A54E-4437-4C82-89FE-4FD48E640DA4}"/>
          </ac:spMkLst>
        </pc:spChg>
        <pc:spChg chg="add mod">
          <ac:chgData name="노태현" userId="62b6b15a-3fcd-48a0-a0dd-a7dda9ca3ea2" providerId="ADAL" clId="{7D0942BB-0076-4FBF-8210-E5EFF2AA2E6B}" dt="2021-08-03T06:35:09.439" v="1138" actId="20577"/>
          <ac:spMkLst>
            <pc:docMk/>
            <pc:sldMk cId="1549124270" sldId="315"/>
            <ac:spMk id="72" creationId="{FCCE1698-09AE-4F2F-9D9D-ACA0FA121CE4}"/>
          </ac:spMkLst>
        </pc:spChg>
        <pc:spChg chg="mod">
          <ac:chgData name="노태현" userId="62b6b15a-3fcd-48a0-a0dd-a7dda9ca3ea2" providerId="ADAL" clId="{7D0942BB-0076-4FBF-8210-E5EFF2AA2E6B}" dt="2021-08-03T06:31:08.687" v="858" actId="1076"/>
          <ac:spMkLst>
            <pc:docMk/>
            <pc:sldMk cId="1549124270" sldId="315"/>
            <ac:spMk id="74" creationId="{79850C90-A940-4CE5-B62F-7D42EB04AC1C}"/>
          </ac:spMkLst>
        </pc:spChg>
        <pc:spChg chg="add mod">
          <ac:chgData name="노태현" userId="62b6b15a-3fcd-48a0-a0dd-a7dda9ca3ea2" providerId="ADAL" clId="{7D0942BB-0076-4FBF-8210-E5EFF2AA2E6B}" dt="2021-08-03T06:34:50.921" v="1120" actId="20577"/>
          <ac:spMkLst>
            <pc:docMk/>
            <pc:sldMk cId="1549124270" sldId="315"/>
            <ac:spMk id="75" creationId="{1FFFCC83-6C6C-4DE3-9CE7-C94F2D333D27}"/>
          </ac:spMkLst>
        </pc:spChg>
        <pc:picChg chg="mod">
          <ac:chgData name="노태현" userId="62b6b15a-3fcd-48a0-a0dd-a7dda9ca3ea2" providerId="ADAL" clId="{7D0942BB-0076-4FBF-8210-E5EFF2AA2E6B}" dt="2021-08-03T06:26:15.153" v="349" actId="1076"/>
          <ac:picMkLst>
            <pc:docMk/>
            <pc:sldMk cId="1549124270" sldId="315"/>
            <ac:picMk id="4" creationId="{8B1C15DC-1747-47B0-A0B7-94CAC1A137D7}"/>
          </ac:picMkLst>
        </pc:picChg>
        <pc:picChg chg="mod ord">
          <ac:chgData name="노태현" userId="62b6b15a-3fcd-48a0-a0dd-a7dda9ca3ea2" providerId="ADAL" clId="{7D0942BB-0076-4FBF-8210-E5EFF2AA2E6B}" dt="2021-08-03T06:29:01.767" v="679" actId="1076"/>
          <ac:picMkLst>
            <pc:docMk/>
            <pc:sldMk cId="1549124270" sldId="315"/>
            <ac:picMk id="8" creationId="{C4DC9A98-8321-4249-BA4F-092C0952B325}"/>
          </ac:picMkLst>
        </pc:picChg>
        <pc:picChg chg="add del mod">
          <ac:chgData name="노태현" userId="62b6b15a-3fcd-48a0-a0dd-a7dda9ca3ea2" providerId="ADAL" clId="{7D0942BB-0076-4FBF-8210-E5EFF2AA2E6B}" dt="2021-08-03T06:29:14.546" v="682" actId="478"/>
          <ac:picMkLst>
            <pc:docMk/>
            <pc:sldMk cId="1549124270" sldId="315"/>
            <ac:picMk id="59" creationId="{39B7B4E9-BCF9-4505-9319-721F942CCF16}"/>
          </ac:picMkLst>
        </pc:picChg>
        <pc:picChg chg="add mod">
          <ac:chgData name="노태현" userId="62b6b15a-3fcd-48a0-a0dd-a7dda9ca3ea2" providerId="ADAL" clId="{7D0942BB-0076-4FBF-8210-E5EFF2AA2E6B}" dt="2021-08-03T06:35:44.438" v="1148" actId="1076"/>
          <ac:picMkLst>
            <pc:docMk/>
            <pc:sldMk cId="1549124270" sldId="315"/>
            <ac:picMk id="76" creationId="{554C7EA4-3673-4A6F-832F-9632E2D9B6B9}"/>
          </ac:picMkLst>
        </pc:picChg>
        <pc:cxnChg chg="add del mod">
          <ac:chgData name="노태현" userId="62b6b15a-3fcd-48a0-a0dd-a7dda9ca3ea2" providerId="ADAL" clId="{7D0942BB-0076-4FBF-8210-E5EFF2AA2E6B}" dt="2021-08-03T06:33:51.721" v="1046" actId="478"/>
          <ac:cxnSpMkLst>
            <pc:docMk/>
            <pc:sldMk cId="1549124270" sldId="315"/>
            <ac:cxnSpMk id="7" creationId="{C25F36CA-8E39-48BB-8ECB-4B3B9977AC32}"/>
          </ac:cxnSpMkLst>
        </pc:cxnChg>
        <pc:cxnChg chg="add del mod">
          <ac:chgData name="노태현" userId="62b6b15a-3fcd-48a0-a0dd-a7dda9ca3ea2" providerId="ADAL" clId="{7D0942BB-0076-4FBF-8210-E5EFF2AA2E6B}" dt="2021-08-03T06:32:40.154" v="1003" actId="478"/>
          <ac:cxnSpMkLst>
            <pc:docMk/>
            <pc:sldMk cId="1549124270" sldId="315"/>
            <ac:cxnSpMk id="22" creationId="{53557DFE-70C5-4180-B959-5261E8C0ACBE}"/>
          </ac:cxnSpMkLst>
        </pc:cxnChg>
        <pc:cxnChg chg="add del mod">
          <ac:chgData name="노태현" userId="62b6b15a-3fcd-48a0-a0dd-a7dda9ca3ea2" providerId="ADAL" clId="{7D0942BB-0076-4FBF-8210-E5EFF2AA2E6B}" dt="2021-08-03T06:22:06.636" v="71"/>
          <ac:cxnSpMkLst>
            <pc:docMk/>
            <pc:sldMk cId="1549124270" sldId="315"/>
            <ac:cxnSpMk id="26" creationId="{1471DCBA-4597-4E01-B648-7D6572843145}"/>
          </ac:cxnSpMkLst>
        </pc:cxnChg>
        <pc:cxnChg chg="add mod">
          <ac:chgData name="노태현" userId="62b6b15a-3fcd-48a0-a0dd-a7dda9ca3ea2" providerId="ADAL" clId="{7D0942BB-0076-4FBF-8210-E5EFF2AA2E6B}" dt="2021-08-03T06:27:25.088" v="403" actId="1037"/>
          <ac:cxnSpMkLst>
            <pc:docMk/>
            <pc:sldMk cId="1549124270" sldId="315"/>
            <ac:cxnSpMk id="29" creationId="{AF82E8F0-1377-407E-8A71-D59119EF2EE6}"/>
          </ac:cxnSpMkLst>
        </pc:cxnChg>
        <pc:cxnChg chg="add mod">
          <ac:chgData name="노태현" userId="62b6b15a-3fcd-48a0-a0dd-a7dda9ca3ea2" providerId="ADAL" clId="{7D0942BB-0076-4FBF-8210-E5EFF2AA2E6B}" dt="2021-08-03T06:28:01.614" v="495" actId="1076"/>
          <ac:cxnSpMkLst>
            <pc:docMk/>
            <pc:sldMk cId="1549124270" sldId="315"/>
            <ac:cxnSpMk id="32" creationId="{C719674E-4226-4055-BCB2-E681CF93DB33}"/>
          </ac:cxnSpMkLst>
        </pc:cxnChg>
        <pc:cxnChg chg="add mod">
          <ac:chgData name="노태현" userId="62b6b15a-3fcd-48a0-a0dd-a7dda9ca3ea2" providerId="ADAL" clId="{7D0942BB-0076-4FBF-8210-E5EFF2AA2E6B}" dt="2021-08-03T06:34:14.434" v="1096" actId="1036"/>
          <ac:cxnSpMkLst>
            <pc:docMk/>
            <pc:sldMk cId="1549124270" sldId="315"/>
            <ac:cxnSpMk id="41" creationId="{D0781B25-B8F9-4C72-A2B2-8E1870B092BD}"/>
          </ac:cxnSpMkLst>
        </pc:cxnChg>
        <pc:cxnChg chg="add mod">
          <ac:chgData name="노태현" userId="62b6b15a-3fcd-48a0-a0dd-a7dda9ca3ea2" providerId="ADAL" clId="{7D0942BB-0076-4FBF-8210-E5EFF2AA2E6B}" dt="2021-08-03T06:34:08.135" v="1086" actId="1038"/>
          <ac:cxnSpMkLst>
            <pc:docMk/>
            <pc:sldMk cId="1549124270" sldId="315"/>
            <ac:cxnSpMk id="44" creationId="{0504A637-1744-46CA-8112-2184A5BEF53F}"/>
          </ac:cxnSpMkLst>
        </pc:cxnChg>
        <pc:cxnChg chg="add mod">
          <ac:chgData name="노태현" userId="62b6b15a-3fcd-48a0-a0dd-a7dda9ca3ea2" providerId="ADAL" clId="{7D0942BB-0076-4FBF-8210-E5EFF2AA2E6B}" dt="2021-08-03T06:34:08.135" v="1086" actId="1038"/>
          <ac:cxnSpMkLst>
            <pc:docMk/>
            <pc:sldMk cId="1549124270" sldId="315"/>
            <ac:cxnSpMk id="47" creationId="{05256AE8-56A0-4381-BC77-856544669C9C}"/>
          </ac:cxnSpMkLst>
        </pc:cxnChg>
        <pc:cxnChg chg="add del mod">
          <ac:chgData name="노태현" userId="62b6b15a-3fcd-48a0-a0dd-a7dda9ca3ea2" providerId="ADAL" clId="{7D0942BB-0076-4FBF-8210-E5EFF2AA2E6B}" dt="2021-08-03T06:33:51.721" v="1046" actId="478"/>
          <ac:cxnSpMkLst>
            <pc:docMk/>
            <pc:sldMk cId="1549124270" sldId="315"/>
            <ac:cxnSpMk id="50" creationId="{5142B085-22A0-4E11-A948-D59608CF7758}"/>
          </ac:cxnSpMkLst>
        </pc:cxnChg>
        <pc:cxnChg chg="add mod">
          <ac:chgData name="노태현" userId="62b6b15a-3fcd-48a0-a0dd-a7dda9ca3ea2" providerId="ADAL" clId="{7D0942BB-0076-4FBF-8210-E5EFF2AA2E6B}" dt="2021-08-03T06:28:29.683" v="588" actId="1036"/>
          <ac:cxnSpMkLst>
            <pc:docMk/>
            <pc:sldMk cId="1549124270" sldId="315"/>
            <ac:cxnSpMk id="51" creationId="{531A6456-24ED-4B2E-9AEA-E4FF09C69205}"/>
          </ac:cxnSpMkLst>
        </pc:cxnChg>
        <pc:cxnChg chg="add mod">
          <ac:chgData name="노태현" userId="62b6b15a-3fcd-48a0-a0dd-a7dda9ca3ea2" providerId="ADAL" clId="{7D0942BB-0076-4FBF-8210-E5EFF2AA2E6B}" dt="2021-08-03T06:29:01.767" v="679" actId="1076"/>
          <ac:cxnSpMkLst>
            <pc:docMk/>
            <pc:sldMk cId="1549124270" sldId="315"/>
            <ac:cxnSpMk id="54" creationId="{B6685657-13BE-4B7D-873C-63C300EFAF4C}"/>
          </ac:cxnSpMkLst>
        </pc:cxnChg>
        <pc:cxnChg chg="add mod">
          <ac:chgData name="노태현" userId="62b6b15a-3fcd-48a0-a0dd-a7dda9ca3ea2" providerId="ADAL" clId="{7D0942BB-0076-4FBF-8210-E5EFF2AA2E6B}" dt="2021-08-03T06:29:26.543" v="744" actId="1036"/>
          <ac:cxnSpMkLst>
            <pc:docMk/>
            <pc:sldMk cId="1549124270" sldId="315"/>
            <ac:cxnSpMk id="60" creationId="{969B4EE1-BB65-4CB1-B6A1-84C8021FD817}"/>
          </ac:cxnSpMkLst>
        </pc:cxnChg>
        <pc:cxnChg chg="add mod">
          <ac:chgData name="노태현" userId="62b6b15a-3fcd-48a0-a0dd-a7dda9ca3ea2" providerId="ADAL" clId="{7D0942BB-0076-4FBF-8210-E5EFF2AA2E6B}" dt="2021-08-03T06:29:42.751" v="845" actId="1036"/>
          <ac:cxnSpMkLst>
            <pc:docMk/>
            <pc:sldMk cId="1549124270" sldId="315"/>
            <ac:cxnSpMk id="63" creationId="{5268C23F-BF77-41FB-9FA7-4314472857E6}"/>
          </ac:cxnSpMkLst>
        </pc:cxnChg>
      </pc:sldChg>
      <pc:sldChg chg="new">
        <pc:chgData name="노태현" userId="62b6b15a-3fcd-48a0-a0dd-a7dda9ca3ea2" providerId="ADAL" clId="{7D0942BB-0076-4FBF-8210-E5EFF2AA2E6B}" dt="2021-08-03T06:20:02.349" v="4" actId="680"/>
        <pc:sldMkLst>
          <pc:docMk/>
          <pc:sldMk cId="3276239311" sldId="316"/>
        </pc:sldMkLst>
      </pc:sldChg>
      <pc:sldChg chg="modSp add mod">
        <pc:chgData name="노태현" userId="62b6b15a-3fcd-48a0-a0dd-a7dda9ca3ea2" providerId="ADAL" clId="{7D0942BB-0076-4FBF-8210-E5EFF2AA2E6B}" dt="2021-08-03T06:49:26.041" v="1241" actId="20577"/>
        <pc:sldMkLst>
          <pc:docMk/>
          <pc:sldMk cId="3987666466" sldId="318"/>
        </pc:sldMkLst>
        <pc:spChg chg="mod">
          <ac:chgData name="노태현" userId="62b6b15a-3fcd-48a0-a0dd-a7dda9ca3ea2" providerId="ADAL" clId="{7D0942BB-0076-4FBF-8210-E5EFF2AA2E6B}" dt="2021-08-03T06:41:09.990" v="1211" actId="1076"/>
          <ac:spMkLst>
            <pc:docMk/>
            <pc:sldMk cId="3987666466" sldId="318"/>
            <ac:spMk id="5" creationId="{984EDB8D-19DD-4529-91EA-B76AABB77993}"/>
          </ac:spMkLst>
        </pc:spChg>
        <pc:spChg chg="mod">
          <ac:chgData name="노태현" userId="62b6b15a-3fcd-48a0-a0dd-a7dda9ca3ea2" providerId="ADAL" clId="{7D0942BB-0076-4FBF-8210-E5EFF2AA2E6B}" dt="2021-08-03T06:41:05.348" v="1210" actId="1076"/>
          <ac:spMkLst>
            <pc:docMk/>
            <pc:sldMk cId="3987666466" sldId="318"/>
            <ac:spMk id="6" creationId="{79E8A623-66BD-4687-A5AF-4B98B0C789AA}"/>
          </ac:spMkLst>
        </pc:spChg>
        <pc:spChg chg="mod">
          <ac:chgData name="노태현" userId="62b6b15a-3fcd-48a0-a0dd-a7dda9ca3ea2" providerId="ADAL" clId="{7D0942BB-0076-4FBF-8210-E5EFF2AA2E6B}" dt="2021-08-03T06:49:26.041" v="1241" actId="20577"/>
          <ac:spMkLst>
            <pc:docMk/>
            <pc:sldMk cId="3987666466" sldId="318"/>
            <ac:spMk id="7" creationId="{6AA2F3FE-CE02-4EDF-88E9-DF2E0B2C935C}"/>
          </ac:spMkLst>
        </pc:spChg>
        <pc:cxnChg chg="mod">
          <ac:chgData name="노태현" userId="62b6b15a-3fcd-48a0-a0dd-a7dda9ca3ea2" providerId="ADAL" clId="{7D0942BB-0076-4FBF-8210-E5EFF2AA2E6B}" dt="2021-08-03T06:41:01.917" v="1209" actId="1038"/>
          <ac:cxnSpMkLst>
            <pc:docMk/>
            <pc:sldMk cId="3987666466" sldId="318"/>
            <ac:cxnSpMk id="4" creationId="{8EC13E01-003C-475F-A96A-6082D5335402}"/>
          </ac:cxnSpMkLst>
        </pc:cxnChg>
      </pc:sldChg>
      <pc:sldChg chg="add del">
        <pc:chgData name="노태현" userId="62b6b15a-3fcd-48a0-a0dd-a7dda9ca3ea2" providerId="ADAL" clId="{7D0942BB-0076-4FBF-8210-E5EFF2AA2E6B}" dt="2021-08-03T06:40:11.618" v="1186" actId="47"/>
        <pc:sldMkLst>
          <pc:docMk/>
          <pc:sldMk cId="3688825847" sldId="319"/>
        </pc:sldMkLst>
      </pc:sldChg>
      <pc:sldChg chg="addSp modSp add del mod">
        <pc:chgData name="노태현" userId="62b6b15a-3fcd-48a0-a0dd-a7dda9ca3ea2" providerId="ADAL" clId="{7D0942BB-0076-4FBF-8210-E5EFF2AA2E6B}" dt="2021-08-03T06:54:43.288" v="1242" actId="47"/>
        <pc:sldMkLst>
          <pc:docMk/>
          <pc:sldMk cId="4057576326" sldId="319"/>
        </pc:sldMkLst>
        <pc:spChg chg="mod">
          <ac:chgData name="노태현" userId="62b6b15a-3fcd-48a0-a0dd-a7dda9ca3ea2" providerId="ADAL" clId="{7D0942BB-0076-4FBF-8210-E5EFF2AA2E6B}" dt="2021-08-03T06:41:54.841" v="1221" actId="20577"/>
          <ac:spMkLst>
            <pc:docMk/>
            <pc:sldMk cId="4057576326" sldId="319"/>
            <ac:spMk id="5" creationId="{984EDB8D-19DD-4529-91EA-B76AABB77993}"/>
          </ac:spMkLst>
        </pc:spChg>
        <pc:spChg chg="add mod">
          <ac:chgData name="노태현" userId="62b6b15a-3fcd-48a0-a0dd-a7dda9ca3ea2" providerId="ADAL" clId="{7D0942BB-0076-4FBF-8210-E5EFF2AA2E6B}" dt="2021-08-03T06:44:08.908" v="1231"/>
          <ac:spMkLst>
            <pc:docMk/>
            <pc:sldMk cId="4057576326" sldId="319"/>
            <ac:spMk id="7" creationId="{F77A59A5-A9CB-4F0A-A4CB-2771396655D4}"/>
          </ac:spMkLst>
        </pc:spChg>
      </pc:sldChg>
      <pc:sldChg chg="add del">
        <pc:chgData name="노태현" userId="62b6b15a-3fcd-48a0-a0dd-a7dda9ca3ea2" providerId="ADAL" clId="{7D0942BB-0076-4FBF-8210-E5EFF2AA2E6B}" dt="2021-08-03T06:41:45.682" v="1215" actId="47"/>
        <pc:sldMkLst>
          <pc:docMk/>
          <pc:sldMk cId="4167023739" sldId="319"/>
        </pc:sldMkLst>
      </pc:sldChg>
      <pc:sldChg chg="add del">
        <pc:chgData name="노태현" userId="62b6b15a-3fcd-48a0-a0dd-a7dda9ca3ea2" providerId="ADAL" clId="{7D0942BB-0076-4FBF-8210-E5EFF2AA2E6B}" dt="2021-08-03T06:41:43.031" v="1214" actId="47"/>
        <pc:sldMkLst>
          <pc:docMk/>
          <pc:sldMk cId="1152635072" sldId="320"/>
        </pc:sldMkLst>
      </pc:sldChg>
      <pc:sldChg chg="addSp modSp add mod">
        <pc:chgData name="노태현" userId="62b6b15a-3fcd-48a0-a0dd-a7dda9ca3ea2" providerId="ADAL" clId="{7D0942BB-0076-4FBF-8210-E5EFF2AA2E6B}" dt="2021-08-03T06:44:09.641" v="1232"/>
        <pc:sldMkLst>
          <pc:docMk/>
          <pc:sldMk cId="3292226588" sldId="320"/>
        </pc:sldMkLst>
        <pc:spChg chg="mod">
          <ac:chgData name="노태현" userId="62b6b15a-3fcd-48a0-a0dd-a7dda9ca3ea2" providerId="ADAL" clId="{7D0942BB-0076-4FBF-8210-E5EFF2AA2E6B}" dt="2021-08-03T06:41:58.529" v="1223" actId="20577"/>
          <ac:spMkLst>
            <pc:docMk/>
            <pc:sldMk cId="3292226588" sldId="320"/>
            <ac:spMk id="5" creationId="{984EDB8D-19DD-4529-91EA-B76AABB77993}"/>
          </ac:spMkLst>
        </pc:spChg>
        <pc:spChg chg="add mod">
          <ac:chgData name="노태현" userId="62b6b15a-3fcd-48a0-a0dd-a7dda9ca3ea2" providerId="ADAL" clId="{7D0942BB-0076-4FBF-8210-E5EFF2AA2E6B}" dt="2021-08-03T06:44:09.641" v="1232"/>
          <ac:spMkLst>
            <pc:docMk/>
            <pc:sldMk cId="3292226588" sldId="320"/>
            <ac:spMk id="7" creationId="{CB142283-B7AD-4243-9A8E-4632A8C2B9A3}"/>
          </ac:spMkLst>
        </pc:spChg>
      </pc:sldChg>
      <pc:sldChg chg="add del">
        <pc:chgData name="노태현" userId="62b6b15a-3fcd-48a0-a0dd-a7dda9ca3ea2" providerId="ADAL" clId="{7D0942BB-0076-4FBF-8210-E5EFF2AA2E6B}" dt="2021-08-03T06:40:11.119" v="1185" actId="47"/>
        <pc:sldMkLst>
          <pc:docMk/>
          <pc:sldMk cId="3719687521" sldId="320"/>
        </pc:sldMkLst>
      </pc:sldChg>
      <pc:sldChg chg="add del">
        <pc:chgData name="노태현" userId="62b6b15a-3fcd-48a0-a0dd-a7dda9ca3ea2" providerId="ADAL" clId="{7D0942BB-0076-4FBF-8210-E5EFF2AA2E6B}" dt="2021-08-03T06:40:10.938" v="1184" actId="47"/>
        <pc:sldMkLst>
          <pc:docMk/>
          <pc:sldMk cId="1781181035" sldId="321"/>
        </pc:sldMkLst>
      </pc:sldChg>
      <pc:sldChg chg="add del">
        <pc:chgData name="노태현" userId="62b6b15a-3fcd-48a0-a0dd-a7dda9ca3ea2" providerId="ADAL" clId="{7D0942BB-0076-4FBF-8210-E5EFF2AA2E6B}" dt="2021-08-03T06:41:42.615" v="1213" actId="47"/>
        <pc:sldMkLst>
          <pc:docMk/>
          <pc:sldMk cId="2627598746" sldId="321"/>
        </pc:sldMkLst>
      </pc:sldChg>
      <pc:sldChg chg="addSp modSp add mod">
        <pc:chgData name="노태현" userId="62b6b15a-3fcd-48a0-a0dd-a7dda9ca3ea2" providerId="ADAL" clId="{7D0942BB-0076-4FBF-8210-E5EFF2AA2E6B}" dt="2021-08-03T06:44:10.311" v="1233"/>
        <pc:sldMkLst>
          <pc:docMk/>
          <pc:sldMk cId="3115015606" sldId="321"/>
        </pc:sldMkLst>
        <pc:spChg chg="mod">
          <ac:chgData name="노태현" userId="62b6b15a-3fcd-48a0-a0dd-a7dda9ca3ea2" providerId="ADAL" clId="{7D0942BB-0076-4FBF-8210-E5EFF2AA2E6B}" dt="2021-08-03T06:42:01.292" v="1225" actId="20577"/>
          <ac:spMkLst>
            <pc:docMk/>
            <pc:sldMk cId="3115015606" sldId="321"/>
            <ac:spMk id="5" creationId="{984EDB8D-19DD-4529-91EA-B76AABB77993}"/>
          </ac:spMkLst>
        </pc:spChg>
        <pc:spChg chg="add mod">
          <ac:chgData name="노태현" userId="62b6b15a-3fcd-48a0-a0dd-a7dda9ca3ea2" providerId="ADAL" clId="{7D0942BB-0076-4FBF-8210-E5EFF2AA2E6B}" dt="2021-08-03T06:44:10.311" v="1233"/>
          <ac:spMkLst>
            <pc:docMk/>
            <pc:sldMk cId="3115015606" sldId="321"/>
            <ac:spMk id="7" creationId="{58A1C6A8-DEEB-47A3-AC64-E9EE24802745}"/>
          </ac:spMkLst>
        </pc:spChg>
      </pc:sldChg>
      <pc:sldChg chg="addSp modSp add mod">
        <pc:chgData name="노태현" userId="62b6b15a-3fcd-48a0-a0dd-a7dda9ca3ea2" providerId="ADAL" clId="{7D0942BB-0076-4FBF-8210-E5EFF2AA2E6B}" dt="2021-08-03T06:44:33.480" v="1239"/>
        <pc:sldMkLst>
          <pc:docMk/>
          <pc:sldMk cId="25633770" sldId="322"/>
        </pc:sldMkLst>
        <pc:spChg chg="mod">
          <ac:chgData name="노태현" userId="62b6b15a-3fcd-48a0-a0dd-a7dda9ca3ea2" providerId="ADAL" clId="{7D0942BB-0076-4FBF-8210-E5EFF2AA2E6B}" dt="2021-08-03T06:42:06.017" v="1227" actId="20577"/>
          <ac:spMkLst>
            <pc:docMk/>
            <pc:sldMk cId="25633770" sldId="322"/>
            <ac:spMk id="5" creationId="{984EDB8D-19DD-4529-91EA-B76AABB77993}"/>
          </ac:spMkLst>
        </pc:spChg>
        <pc:spChg chg="add mod">
          <ac:chgData name="노태현" userId="62b6b15a-3fcd-48a0-a0dd-a7dda9ca3ea2" providerId="ADAL" clId="{7D0942BB-0076-4FBF-8210-E5EFF2AA2E6B}" dt="2021-08-03T06:44:33.480" v="1239"/>
          <ac:spMkLst>
            <pc:docMk/>
            <pc:sldMk cId="25633770" sldId="322"/>
            <ac:spMk id="7" creationId="{76D49059-E42B-41DD-B648-422C668F875E}"/>
          </ac:spMkLst>
        </pc:spChg>
      </pc:sldChg>
      <pc:sldChg chg="add del">
        <pc:chgData name="노태현" userId="62b6b15a-3fcd-48a0-a0dd-a7dda9ca3ea2" providerId="ADAL" clId="{7D0942BB-0076-4FBF-8210-E5EFF2AA2E6B}" dt="2021-08-03T06:41:42.184" v="1212" actId="47"/>
        <pc:sldMkLst>
          <pc:docMk/>
          <pc:sldMk cId="1217486982" sldId="322"/>
        </pc:sldMkLst>
      </pc:sldChg>
      <pc:sldChg chg="add del">
        <pc:chgData name="노태현" userId="62b6b15a-3fcd-48a0-a0dd-a7dda9ca3ea2" providerId="ADAL" clId="{7D0942BB-0076-4FBF-8210-E5EFF2AA2E6B}" dt="2021-08-03T06:40:10.768" v="1183" actId="47"/>
        <pc:sldMkLst>
          <pc:docMk/>
          <pc:sldMk cId="2506253684" sldId="322"/>
        </pc:sldMkLst>
      </pc:sldChg>
      <pc:sldChg chg="addSp delSp modSp add mod">
        <pc:chgData name="노태현" userId="62b6b15a-3fcd-48a0-a0dd-a7dda9ca3ea2" providerId="ADAL" clId="{7D0942BB-0076-4FBF-8210-E5EFF2AA2E6B}" dt="2021-08-03T06:44:36.980" v="1240"/>
        <pc:sldMkLst>
          <pc:docMk/>
          <pc:sldMk cId="65343308" sldId="323"/>
        </pc:sldMkLst>
        <pc:spChg chg="mod">
          <ac:chgData name="노태현" userId="62b6b15a-3fcd-48a0-a0dd-a7dda9ca3ea2" providerId="ADAL" clId="{7D0942BB-0076-4FBF-8210-E5EFF2AA2E6B}" dt="2021-08-03T06:42:23.352" v="1230" actId="20577"/>
          <ac:spMkLst>
            <pc:docMk/>
            <pc:sldMk cId="65343308" sldId="323"/>
            <ac:spMk id="5" creationId="{984EDB8D-19DD-4529-91EA-B76AABB77993}"/>
          </ac:spMkLst>
        </pc:spChg>
        <pc:spChg chg="add mod">
          <ac:chgData name="노태현" userId="62b6b15a-3fcd-48a0-a0dd-a7dda9ca3ea2" providerId="ADAL" clId="{7D0942BB-0076-4FBF-8210-E5EFF2AA2E6B}" dt="2021-08-03T06:44:36.980" v="1240"/>
          <ac:spMkLst>
            <pc:docMk/>
            <pc:sldMk cId="65343308" sldId="323"/>
            <ac:spMk id="7" creationId="{0C2E2F10-DCE3-4785-A099-FBFA363F776C}"/>
          </ac:spMkLst>
        </pc:spChg>
        <pc:spChg chg="add del mod">
          <ac:chgData name="노태현" userId="62b6b15a-3fcd-48a0-a0dd-a7dda9ca3ea2" providerId="ADAL" clId="{7D0942BB-0076-4FBF-8210-E5EFF2AA2E6B}" dt="2021-08-03T06:44:19.768" v="1238" actId="478"/>
          <ac:spMkLst>
            <pc:docMk/>
            <pc:sldMk cId="65343308" sldId="323"/>
            <ac:spMk id="8" creationId="{4EB00EB5-F5B5-4FD3-8D91-44A6B661D0EB}"/>
          </ac:spMkLst>
        </pc:spChg>
      </pc:sldChg>
      <pc:sldChg chg="add del">
        <pc:chgData name="노태현" userId="62b6b15a-3fcd-48a0-a0dd-a7dda9ca3ea2" providerId="ADAL" clId="{7D0942BB-0076-4FBF-8210-E5EFF2AA2E6B}" dt="2021-08-03T06:40:10.585" v="1182" actId="47"/>
        <pc:sldMkLst>
          <pc:docMk/>
          <pc:sldMk cId="857647429" sldId="323"/>
        </pc:sldMkLst>
      </pc:sldChg>
      <pc:sldChg chg="add del">
        <pc:chgData name="노태현" userId="62b6b15a-3fcd-48a0-a0dd-a7dda9ca3ea2" providerId="ADAL" clId="{7D0942BB-0076-4FBF-8210-E5EFF2AA2E6B}" dt="2021-08-03T06:40:10.405" v="1181" actId="47"/>
        <pc:sldMkLst>
          <pc:docMk/>
          <pc:sldMk cId="1633590252" sldId="324"/>
        </pc:sldMkLst>
      </pc:sldChg>
      <pc:sldChg chg="add del">
        <pc:chgData name="노태현" userId="62b6b15a-3fcd-48a0-a0dd-a7dda9ca3ea2" providerId="ADAL" clId="{7D0942BB-0076-4FBF-8210-E5EFF2AA2E6B}" dt="2021-08-03T06:40:10.053" v="1180" actId="47"/>
        <pc:sldMkLst>
          <pc:docMk/>
          <pc:sldMk cId="643314156" sldId="325"/>
        </pc:sldMkLst>
      </pc:sldChg>
      <pc:sldChg chg="add del">
        <pc:chgData name="노태현" userId="62b6b15a-3fcd-48a0-a0dd-a7dda9ca3ea2" providerId="ADAL" clId="{7D0942BB-0076-4FBF-8210-E5EFF2AA2E6B}" dt="2021-08-03T06:40:09.495" v="1179" actId="47"/>
        <pc:sldMkLst>
          <pc:docMk/>
          <pc:sldMk cId="1622911233" sldId="326"/>
        </pc:sldMkLst>
      </pc:sldChg>
    </pc:docChg>
  </pc:docChgLst>
  <pc:docChgLst>
    <pc:chgData name="박승민" userId="3359aaca-f02c-4664-885c-de3d3e59f77f" providerId="ADAL" clId="{B2FB5120-5B03-4B5A-AA23-56453E8CF4EF}"/>
    <pc:docChg chg="undo custSel modSld">
      <pc:chgData name="박승민" userId="3359aaca-f02c-4664-885c-de3d3e59f77f" providerId="ADAL" clId="{B2FB5120-5B03-4B5A-AA23-56453E8CF4EF}" dt="2021-08-03T12:11:47.537" v="184" actId="20577"/>
      <pc:docMkLst>
        <pc:docMk/>
      </pc:docMkLst>
      <pc:sldChg chg="modSp mod">
        <pc:chgData name="박승민" userId="3359aaca-f02c-4664-885c-de3d3e59f77f" providerId="ADAL" clId="{B2FB5120-5B03-4B5A-AA23-56453E8CF4EF}" dt="2021-08-03T07:01:01.363" v="7" actId="20577"/>
        <pc:sldMkLst>
          <pc:docMk/>
          <pc:sldMk cId="4163340152" sldId="314"/>
        </pc:sldMkLst>
        <pc:spChg chg="mod">
          <ac:chgData name="박승민" userId="3359aaca-f02c-4664-885c-de3d3e59f77f" providerId="ADAL" clId="{B2FB5120-5B03-4B5A-AA23-56453E8CF4EF}" dt="2021-08-03T07:01:01.363" v="7" actId="20577"/>
          <ac:spMkLst>
            <pc:docMk/>
            <pc:sldMk cId="4163340152" sldId="314"/>
            <ac:spMk id="12" creationId="{3979A9C0-8787-410C-B91A-31DDF7B1C830}"/>
          </ac:spMkLst>
        </pc:spChg>
      </pc:sldChg>
      <pc:sldChg chg="addSp delSp modSp mod">
        <pc:chgData name="박승민" userId="3359aaca-f02c-4664-885c-de3d3e59f77f" providerId="ADAL" clId="{B2FB5120-5B03-4B5A-AA23-56453E8CF4EF}" dt="2021-08-03T07:10:03.265" v="134" actId="20577"/>
        <pc:sldMkLst>
          <pc:docMk/>
          <pc:sldMk cId="3115015606" sldId="321"/>
        </pc:sldMkLst>
        <pc:spChg chg="del">
          <ac:chgData name="박승민" userId="3359aaca-f02c-4664-885c-de3d3e59f77f" providerId="ADAL" clId="{B2FB5120-5B03-4B5A-AA23-56453E8CF4EF}" dt="2021-08-03T07:04:41.961" v="8" actId="478"/>
          <ac:spMkLst>
            <pc:docMk/>
            <pc:sldMk cId="3115015606" sldId="321"/>
            <ac:spMk id="7" creationId="{58A1C6A8-DEEB-47A3-AC64-E9EE24802745}"/>
          </ac:spMkLst>
        </pc:spChg>
        <pc:spChg chg="add mod">
          <ac:chgData name="박승민" userId="3359aaca-f02c-4664-885c-de3d3e59f77f" providerId="ADAL" clId="{B2FB5120-5B03-4B5A-AA23-56453E8CF4EF}" dt="2021-08-03T07:10:01.254" v="132" actId="20577"/>
          <ac:spMkLst>
            <pc:docMk/>
            <pc:sldMk cId="3115015606" sldId="321"/>
            <ac:spMk id="8" creationId="{D92E6DB1-C2AC-4A22-B26F-260690C064B9}"/>
          </ac:spMkLst>
        </pc:spChg>
        <pc:spChg chg="add mod">
          <ac:chgData name="박승민" userId="3359aaca-f02c-4664-885c-de3d3e59f77f" providerId="ADAL" clId="{B2FB5120-5B03-4B5A-AA23-56453E8CF4EF}" dt="2021-08-03T07:10:03.265" v="134" actId="20577"/>
          <ac:spMkLst>
            <pc:docMk/>
            <pc:sldMk cId="3115015606" sldId="321"/>
            <ac:spMk id="9" creationId="{5F2E8742-672A-4ACD-A2B5-A5E75FFBE72F}"/>
          </ac:spMkLst>
        </pc:spChg>
      </pc:sldChg>
      <pc:sldChg chg="addSp delSp modSp mod">
        <pc:chgData name="박승민" userId="3359aaca-f02c-4664-885c-de3d3e59f77f" providerId="ADAL" clId="{B2FB5120-5B03-4B5A-AA23-56453E8CF4EF}" dt="2021-08-03T12:11:47.537" v="184" actId="20577"/>
        <pc:sldMkLst>
          <pc:docMk/>
          <pc:sldMk cId="4074525884" sldId="2248"/>
        </pc:sldMkLst>
        <pc:spChg chg="add del mod">
          <ac:chgData name="박승민" userId="3359aaca-f02c-4664-885c-de3d3e59f77f" providerId="ADAL" clId="{B2FB5120-5B03-4B5A-AA23-56453E8CF4EF}" dt="2021-08-03T12:09:56.665" v="143" actId="478"/>
          <ac:spMkLst>
            <pc:docMk/>
            <pc:sldMk cId="4074525884" sldId="2248"/>
            <ac:spMk id="4" creationId="{1A0F0D24-0AE0-48C7-967A-7C21598284AE}"/>
          </ac:spMkLst>
        </pc:spChg>
        <pc:spChg chg="add mod">
          <ac:chgData name="박승민" userId="3359aaca-f02c-4664-885c-de3d3e59f77f" providerId="ADAL" clId="{B2FB5120-5B03-4B5A-AA23-56453E8CF4EF}" dt="2021-08-03T12:11:47.537" v="184" actId="20577"/>
          <ac:spMkLst>
            <pc:docMk/>
            <pc:sldMk cId="4074525884" sldId="2248"/>
            <ac:spMk id="7" creationId="{8224B78B-64F1-4465-9496-17ECD62B600E}"/>
          </ac:spMkLst>
        </pc:spChg>
        <pc:picChg chg="add mod">
          <ac:chgData name="박승민" userId="3359aaca-f02c-4664-885c-de3d3e59f77f" providerId="ADAL" clId="{B2FB5120-5B03-4B5A-AA23-56453E8CF4EF}" dt="2021-08-03T12:06:37.852" v="135"/>
          <ac:picMkLst>
            <pc:docMk/>
            <pc:sldMk cId="4074525884" sldId="2248"/>
            <ac:picMk id="3" creationId="{AF9DC9A3-C300-432E-BF50-D05214F0433F}"/>
          </ac:picMkLst>
        </pc:picChg>
        <pc:picChg chg="add mod">
          <ac:chgData name="박승민" userId="3359aaca-f02c-4664-885c-de3d3e59f77f" providerId="ADAL" clId="{B2FB5120-5B03-4B5A-AA23-56453E8CF4EF}" dt="2021-08-03T12:08:53.449" v="142" actId="14100"/>
          <ac:picMkLst>
            <pc:docMk/>
            <pc:sldMk cId="4074525884" sldId="2248"/>
            <ac:picMk id="6" creationId="{99B65E54-4393-481C-98A3-25A87B8E272D}"/>
          </ac:picMkLst>
        </pc:picChg>
      </pc:sldChg>
    </pc:docChg>
  </pc:docChgLst>
  <pc:docChgLst>
    <pc:chgData name="노태현" userId="S::eddienoh@hanyang.ac.kr::62b6b15a-3fcd-48a0-a0dd-a7dda9ca3ea2" providerId="AD" clId="Web-{81BC0188-CDF5-403E-A988-5CC8F207E988}"/>
    <pc:docChg chg="addSld modSld">
      <pc:chgData name="노태현" userId="S::eddienoh@hanyang.ac.kr::62b6b15a-3fcd-48a0-a0dd-a7dda9ca3ea2" providerId="AD" clId="Web-{81BC0188-CDF5-403E-A988-5CC8F207E988}" dt="2021-08-03T07:20:40.997" v="402" actId="1076"/>
      <pc:docMkLst>
        <pc:docMk/>
      </pc:docMkLst>
      <pc:sldChg chg="addSp delSp modSp">
        <pc:chgData name="노태현" userId="S::eddienoh@hanyang.ac.kr::62b6b15a-3fcd-48a0-a0dd-a7dda9ca3ea2" providerId="AD" clId="Web-{81BC0188-CDF5-403E-A988-5CC8F207E988}" dt="2021-08-03T07:20:40.997" v="402" actId="1076"/>
        <pc:sldMkLst>
          <pc:docMk/>
          <pc:sldMk cId="4163340152" sldId="314"/>
        </pc:sldMkLst>
        <pc:spChg chg="del">
          <ac:chgData name="노태현" userId="S::eddienoh@hanyang.ac.kr::62b6b15a-3fcd-48a0-a0dd-a7dda9ca3ea2" providerId="AD" clId="Web-{81BC0188-CDF5-403E-A988-5CC8F207E988}" dt="2021-08-03T07:06:53.075" v="20"/>
          <ac:spMkLst>
            <pc:docMk/>
            <pc:sldMk cId="4163340152" sldId="314"/>
            <ac:spMk id="2" creationId="{AFF70EB6-D3C0-4106-A673-B3253AE8B4CD}"/>
          </ac:spMkLst>
        </pc:spChg>
        <pc:spChg chg="add mod">
          <ac:chgData name="노태현" userId="S::eddienoh@hanyang.ac.kr::62b6b15a-3fcd-48a0-a0dd-a7dda9ca3ea2" providerId="AD" clId="Web-{81BC0188-CDF5-403E-A988-5CC8F207E988}" dt="2021-08-03T07:20:35.841" v="401" actId="1076"/>
          <ac:spMkLst>
            <pc:docMk/>
            <pc:sldMk cId="4163340152" sldId="314"/>
            <ac:spMk id="3" creationId="{0BDB8CE4-7004-495B-A85F-E647466782D0}"/>
          </ac:spMkLst>
        </pc:spChg>
        <pc:spChg chg="del">
          <ac:chgData name="노태현" userId="S::eddienoh@hanyang.ac.kr::62b6b15a-3fcd-48a0-a0dd-a7dda9ca3ea2" providerId="AD" clId="Web-{81BC0188-CDF5-403E-A988-5CC8F207E988}" dt="2021-08-03T07:06:53.075" v="15"/>
          <ac:spMkLst>
            <pc:docMk/>
            <pc:sldMk cId="4163340152" sldId="314"/>
            <ac:spMk id="10" creationId="{799FC37A-C124-4CEE-A2C8-74A7353E0C01}"/>
          </ac:spMkLst>
        </pc:spChg>
        <pc:spChg chg="mod">
          <ac:chgData name="노태현" userId="S::eddienoh@hanyang.ac.kr::62b6b15a-3fcd-48a0-a0dd-a7dda9ca3ea2" providerId="AD" clId="Web-{81BC0188-CDF5-403E-A988-5CC8F207E988}" dt="2021-08-03T07:20:32.560" v="400" actId="1076"/>
          <ac:spMkLst>
            <pc:docMk/>
            <pc:sldMk cId="4163340152" sldId="314"/>
            <ac:spMk id="12" creationId="{3979A9C0-8787-410C-B91A-31DDF7B1C830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23" creationId="{DB5DC38E-B37B-4DED-8754-2285E42EA9FE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25" creationId="{18562162-8E2E-4B78-92AA-16BAE0D7F132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26" creationId="{AA5DDC27-30FB-4493-AA6B-59F0E340F47D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27" creationId="{45C44B10-375B-425E-AC6A-5CBD1E93B054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29" creationId="{274ECEF0-0BD2-46AE-A3E1-DA4FE646BDDE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31" creationId="{4185DCBF-0CFD-451C-8508-7472B5507B17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34" creationId="{0B2156A9-13EB-4104-ACBC-9A03AD9B184E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36" creationId="{B442C901-A709-4367-AEF3-61864BD3AF19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38" creationId="{B4D3969F-2154-457B-877F-2E1AAAA5A59A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40" creationId="{ECA3DC96-6A6C-47DE-9FD0-21EA307E0EF6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41" creationId="{D52A474C-E89E-4B6F-AB45-5A9DB28BACB0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42" creationId="{1A49F5D7-EFCF-4760-9035-EFAA9F5B7981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43" creationId="{B0480BCF-0B4E-40EB-AEB2-C809B144925E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44" creationId="{57D8C3D1-73B1-4841-818A-E94724554519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7:41.764" v="156"/>
          <ac:spMkLst>
            <pc:docMk/>
            <pc:sldMk cId="4163340152" sldId="314"/>
            <ac:spMk id="45" creationId="{3729A3F6-E675-4629-A2F4-D3DB5AC2093C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60"/>
          <ac:spMkLst>
            <pc:docMk/>
            <pc:sldMk cId="4163340152" sldId="314"/>
            <ac:spMk id="49" creationId="{DB5DC38E-B37B-4DED-8754-2285E42EA9FE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58"/>
          <ac:spMkLst>
            <pc:docMk/>
            <pc:sldMk cId="4163340152" sldId="314"/>
            <ac:spMk id="51" creationId="{18562162-8E2E-4B78-92AA-16BAE0D7F132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57"/>
          <ac:spMkLst>
            <pc:docMk/>
            <pc:sldMk cId="4163340152" sldId="314"/>
            <ac:spMk id="52" creationId="{AA5DDC27-30FB-4493-AA6B-59F0E340F47D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56"/>
          <ac:spMkLst>
            <pc:docMk/>
            <pc:sldMk cId="4163340152" sldId="314"/>
            <ac:spMk id="53" creationId="{45C44B10-375B-425E-AC6A-5CBD1E93B054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54"/>
          <ac:spMkLst>
            <pc:docMk/>
            <pc:sldMk cId="4163340152" sldId="314"/>
            <ac:spMk id="55" creationId="{274ECEF0-0BD2-46AE-A3E1-DA4FE646BDDE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52"/>
          <ac:spMkLst>
            <pc:docMk/>
            <pc:sldMk cId="4163340152" sldId="314"/>
            <ac:spMk id="57" creationId="{4185DCBF-0CFD-451C-8508-7472B5507B17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49"/>
          <ac:spMkLst>
            <pc:docMk/>
            <pc:sldMk cId="4163340152" sldId="314"/>
            <ac:spMk id="60" creationId="{0B2156A9-13EB-4104-ACBC-9A03AD9B184E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47"/>
          <ac:spMkLst>
            <pc:docMk/>
            <pc:sldMk cId="4163340152" sldId="314"/>
            <ac:spMk id="62" creationId="{B442C901-A709-4367-AEF3-61864BD3AF19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45"/>
          <ac:spMkLst>
            <pc:docMk/>
            <pc:sldMk cId="4163340152" sldId="314"/>
            <ac:spMk id="64" creationId="{B4D3969F-2154-457B-877F-2E1AAAA5A59A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43"/>
          <ac:spMkLst>
            <pc:docMk/>
            <pc:sldMk cId="4163340152" sldId="314"/>
            <ac:spMk id="66" creationId="{ECA3DC96-6A6C-47DE-9FD0-21EA307E0EF6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42"/>
          <ac:spMkLst>
            <pc:docMk/>
            <pc:sldMk cId="4163340152" sldId="314"/>
            <ac:spMk id="67" creationId="{D52A474C-E89E-4B6F-AB45-5A9DB28BACB0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41"/>
          <ac:spMkLst>
            <pc:docMk/>
            <pc:sldMk cId="4163340152" sldId="314"/>
            <ac:spMk id="68" creationId="{1A49F5D7-EFCF-4760-9035-EFAA9F5B7981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40"/>
          <ac:spMkLst>
            <pc:docMk/>
            <pc:sldMk cId="4163340152" sldId="314"/>
            <ac:spMk id="69" creationId="{B0480BCF-0B4E-40EB-AEB2-C809B144925E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96" v="239"/>
          <ac:spMkLst>
            <pc:docMk/>
            <pc:sldMk cId="4163340152" sldId="314"/>
            <ac:spMk id="70" creationId="{57D8C3D1-73B1-4841-818A-E94724554519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8:20.280" v="238"/>
          <ac:spMkLst>
            <pc:docMk/>
            <pc:sldMk cId="4163340152" sldId="314"/>
            <ac:spMk id="71" creationId="{3729A3F6-E675-4629-A2F4-D3DB5AC2093C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35" v="355"/>
          <ac:spMkLst>
            <pc:docMk/>
            <pc:sldMk cId="4163340152" sldId="314"/>
            <ac:spMk id="76" creationId="{DB5DC38E-B37B-4DED-8754-2285E42EA9FE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35" v="353"/>
          <ac:spMkLst>
            <pc:docMk/>
            <pc:sldMk cId="4163340152" sldId="314"/>
            <ac:spMk id="78" creationId="{18562162-8E2E-4B78-92AA-16BAE0D7F132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35" v="352"/>
          <ac:spMkLst>
            <pc:docMk/>
            <pc:sldMk cId="4163340152" sldId="314"/>
            <ac:spMk id="80" creationId="{AA5DDC27-30FB-4493-AA6B-59F0E340F47D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35" v="351"/>
          <ac:spMkLst>
            <pc:docMk/>
            <pc:sldMk cId="4163340152" sldId="314"/>
            <ac:spMk id="81" creationId="{45C44B10-375B-425E-AC6A-5CBD1E93B054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35" v="349"/>
          <ac:spMkLst>
            <pc:docMk/>
            <pc:sldMk cId="4163340152" sldId="314"/>
            <ac:spMk id="85" creationId="{274ECEF0-0BD2-46AE-A3E1-DA4FE646BDDE}"/>
          </ac:spMkLst>
        </pc:spChg>
        <pc:spChg chg="del">
          <ac:chgData name="노태현" userId="S::eddienoh@hanyang.ac.kr::62b6b15a-3fcd-48a0-a0dd-a7dda9ca3ea2" providerId="AD" clId="Web-{81BC0188-CDF5-403E-A988-5CC8F207E988}" dt="2021-08-03T07:06:53.075" v="14"/>
          <ac:spMkLst>
            <pc:docMk/>
            <pc:sldMk cId="4163340152" sldId="314"/>
            <ac:spMk id="86" creationId="{13EC8824-FD3E-4DDE-B645-F5562902A0D2}"/>
          </ac:spMkLst>
        </pc:spChg>
        <pc:spChg chg="del">
          <ac:chgData name="노태현" userId="S::eddienoh@hanyang.ac.kr::62b6b15a-3fcd-48a0-a0dd-a7dda9ca3ea2" providerId="AD" clId="Web-{81BC0188-CDF5-403E-A988-5CC8F207E988}" dt="2021-08-03T07:06:53.075" v="13"/>
          <ac:spMkLst>
            <pc:docMk/>
            <pc:sldMk cId="4163340152" sldId="314"/>
            <ac:spMk id="87" creationId="{4DC2A456-BE12-4CAD-A72A-229EE8D1ACA3}"/>
          </ac:spMkLst>
        </pc:spChg>
        <pc:spChg chg="del">
          <ac:chgData name="노태현" userId="S::eddienoh@hanyang.ac.kr::62b6b15a-3fcd-48a0-a0dd-a7dda9ca3ea2" providerId="AD" clId="Web-{81BC0188-CDF5-403E-A988-5CC8F207E988}" dt="2021-08-03T07:06:53.075" v="12"/>
          <ac:spMkLst>
            <pc:docMk/>
            <pc:sldMk cId="4163340152" sldId="314"/>
            <ac:spMk id="88" creationId="{5A403AB4-7DBB-44EC-B9BB-BCBD3466238B}"/>
          </ac:spMkLst>
        </pc:spChg>
        <pc:spChg chg="del">
          <ac:chgData name="노태현" userId="S::eddienoh@hanyang.ac.kr::62b6b15a-3fcd-48a0-a0dd-a7dda9ca3ea2" providerId="AD" clId="Web-{81BC0188-CDF5-403E-A988-5CC8F207E988}" dt="2021-08-03T07:06:53.075" v="11"/>
          <ac:spMkLst>
            <pc:docMk/>
            <pc:sldMk cId="4163340152" sldId="314"/>
            <ac:spMk id="89" creationId="{6D2701B9-294F-46A7-8870-907F4DD214A3}"/>
          </ac:spMkLst>
        </pc:spChg>
        <pc:spChg chg="del">
          <ac:chgData name="노태현" userId="S::eddienoh@hanyang.ac.kr::62b6b15a-3fcd-48a0-a0dd-a7dda9ca3ea2" providerId="AD" clId="Web-{81BC0188-CDF5-403E-A988-5CC8F207E988}" dt="2021-08-03T07:06:53.075" v="8"/>
          <ac:spMkLst>
            <pc:docMk/>
            <pc:sldMk cId="4163340152" sldId="314"/>
            <ac:spMk id="93" creationId="{043C5E58-D905-455B-AB26-A1E2F0C59BF5}"/>
          </ac:spMkLst>
        </pc:spChg>
        <pc:spChg chg="del">
          <ac:chgData name="노태현" userId="S::eddienoh@hanyang.ac.kr::62b6b15a-3fcd-48a0-a0dd-a7dda9ca3ea2" providerId="AD" clId="Web-{81BC0188-CDF5-403E-A988-5CC8F207E988}" dt="2021-08-03T07:06:53.075" v="7"/>
          <ac:spMkLst>
            <pc:docMk/>
            <pc:sldMk cId="4163340152" sldId="314"/>
            <ac:spMk id="94" creationId="{6589C0E2-03A7-473F-A775-02CC3D64A90F}"/>
          </ac:spMkLst>
        </pc:spChg>
        <pc:spChg chg="del">
          <ac:chgData name="노태현" userId="S::eddienoh@hanyang.ac.kr::62b6b15a-3fcd-48a0-a0dd-a7dda9ca3ea2" providerId="AD" clId="Web-{81BC0188-CDF5-403E-A988-5CC8F207E988}" dt="2021-08-03T07:06:53.075" v="6"/>
          <ac:spMkLst>
            <pc:docMk/>
            <pc:sldMk cId="4163340152" sldId="314"/>
            <ac:spMk id="95" creationId="{3FB6BC98-B4A5-49D8-86E4-CD98EBECF50C}"/>
          </ac:spMkLst>
        </pc:spChg>
        <pc:spChg chg="del">
          <ac:chgData name="노태현" userId="S::eddienoh@hanyang.ac.kr::62b6b15a-3fcd-48a0-a0dd-a7dda9ca3ea2" providerId="AD" clId="Web-{81BC0188-CDF5-403E-A988-5CC8F207E988}" dt="2021-08-03T07:06:53.075" v="5"/>
          <ac:spMkLst>
            <pc:docMk/>
            <pc:sldMk cId="4163340152" sldId="314"/>
            <ac:spMk id="96" creationId="{1A8FD3B9-FEBB-4D85-999A-AFFE642F7B3E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35" v="347"/>
          <ac:spMkLst>
            <pc:docMk/>
            <pc:sldMk cId="4163340152" sldId="314"/>
            <ac:spMk id="97" creationId="{4185DCBF-0CFD-451C-8508-7472B5507B17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19" v="344"/>
          <ac:spMkLst>
            <pc:docMk/>
            <pc:sldMk cId="4163340152" sldId="314"/>
            <ac:spMk id="100" creationId="{0B2156A9-13EB-4104-ACBC-9A03AD9B184E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19" v="342"/>
          <ac:spMkLst>
            <pc:docMk/>
            <pc:sldMk cId="4163340152" sldId="314"/>
            <ac:spMk id="102" creationId="{B442C901-A709-4367-AEF3-61864BD3AF19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19" v="340"/>
          <ac:spMkLst>
            <pc:docMk/>
            <pc:sldMk cId="4163340152" sldId="314"/>
            <ac:spMk id="104" creationId="{B4D3969F-2154-457B-877F-2E1AAAA5A59A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19" v="338"/>
          <ac:spMkLst>
            <pc:docMk/>
            <pc:sldMk cId="4163340152" sldId="314"/>
            <ac:spMk id="106" creationId="{ECA3DC96-6A6C-47DE-9FD0-21EA307E0EF6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19" v="337"/>
          <ac:spMkLst>
            <pc:docMk/>
            <pc:sldMk cId="4163340152" sldId="314"/>
            <ac:spMk id="107" creationId="{D52A474C-E89E-4B6F-AB45-5A9DB28BACB0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19" v="336"/>
          <ac:spMkLst>
            <pc:docMk/>
            <pc:sldMk cId="4163340152" sldId="314"/>
            <ac:spMk id="108" creationId="{1A49F5D7-EFCF-4760-9035-EFAA9F5B7981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19" v="335"/>
          <ac:spMkLst>
            <pc:docMk/>
            <pc:sldMk cId="4163340152" sldId="314"/>
            <ac:spMk id="109" creationId="{B0480BCF-0B4E-40EB-AEB2-C809B144925E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19" v="334"/>
          <ac:spMkLst>
            <pc:docMk/>
            <pc:sldMk cId="4163340152" sldId="314"/>
            <ac:spMk id="110" creationId="{57D8C3D1-73B1-4841-818A-E94724554519}"/>
          </ac:spMkLst>
        </pc:spChg>
        <pc:spChg chg="add del mod">
          <ac:chgData name="노태현" userId="S::eddienoh@hanyang.ac.kr::62b6b15a-3fcd-48a0-a0dd-a7dda9ca3ea2" providerId="AD" clId="Web-{81BC0188-CDF5-403E-A988-5CC8F207E988}" dt="2021-08-03T07:09:58.219" v="333"/>
          <ac:spMkLst>
            <pc:docMk/>
            <pc:sldMk cId="4163340152" sldId="314"/>
            <ac:spMk id="111" creationId="{3729A3F6-E675-4629-A2F4-D3DB5AC2093C}"/>
          </ac:spMkLst>
        </pc:spChg>
        <pc:spChg chg="mod">
          <ac:chgData name="노태현" userId="S::eddienoh@hanyang.ac.kr::62b6b15a-3fcd-48a0-a0dd-a7dda9ca3ea2" providerId="AD" clId="Web-{81BC0188-CDF5-403E-A988-5CC8F207E988}" dt="2021-08-03T07:12:24.160" v="368" actId="1076"/>
          <ac:spMkLst>
            <pc:docMk/>
            <pc:sldMk cId="4163340152" sldId="314"/>
            <ac:spMk id="134" creationId="{4A7F5138-E8CB-4ADF-AA67-775C54466220}"/>
          </ac:spMkLst>
        </pc:spChg>
        <pc:spChg chg="mod">
          <ac:chgData name="노태현" userId="S::eddienoh@hanyang.ac.kr::62b6b15a-3fcd-48a0-a0dd-a7dda9ca3ea2" providerId="AD" clId="Web-{81BC0188-CDF5-403E-A988-5CC8F207E988}" dt="2021-08-03T07:12:31.285" v="369" actId="1076"/>
          <ac:spMkLst>
            <pc:docMk/>
            <pc:sldMk cId="4163340152" sldId="314"/>
            <ac:spMk id="135" creationId="{A01A11EA-C451-499A-8800-EAA124D74A8F}"/>
          </ac:spMkLst>
        </pc:spChg>
        <pc:spChg chg="mod">
          <ac:chgData name="노태현" userId="S::eddienoh@hanyang.ac.kr::62b6b15a-3fcd-48a0-a0dd-a7dda9ca3ea2" providerId="AD" clId="Web-{81BC0188-CDF5-403E-A988-5CC8F207E988}" dt="2021-08-03T07:12:34.676" v="370" actId="1076"/>
          <ac:spMkLst>
            <pc:docMk/>
            <pc:sldMk cId="4163340152" sldId="314"/>
            <ac:spMk id="137" creationId="{44491A84-8F36-457B-87B2-7BF99A43D16A}"/>
          </ac:spMkLst>
        </pc:spChg>
        <pc:grpChg chg="add del mod">
          <ac:chgData name="노태현" userId="S::eddienoh@hanyang.ac.kr::62b6b15a-3fcd-48a0-a0dd-a7dda9ca3ea2" providerId="AD" clId="Web-{81BC0188-CDF5-403E-A988-5CC8F207E988}" dt="2021-08-03T07:07:39.029" v="105"/>
          <ac:grpSpMkLst>
            <pc:docMk/>
            <pc:sldMk cId="4163340152" sldId="314"/>
            <ac:grpSpMk id="3" creationId="{B06019B5-599A-4333-B7BD-DAC4165E19AA}"/>
          </ac:grpSpMkLst>
        </pc:grpChg>
        <pc:grpChg chg="add mod">
          <ac:chgData name="노태현" userId="S::eddienoh@hanyang.ac.kr::62b6b15a-3fcd-48a0-a0dd-a7dda9ca3ea2" providerId="AD" clId="Web-{81BC0188-CDF5-403E-A988-5CC8F207E988}" dt="2021-08-03T07:17:02.821" v="376" actId="14100"/>
          <ac:grpSpMkLst>
            <pc:docMk/>
            <pc:sldMk cId="4163340152" sldId="314"/>
            <ac:grpSpMk id="4" creationId="{1F17C1A7-8332-48E7-B6EB-FA6A5F84F16C}"/>
          </ac:grpSpMkLst>
        </pc:grpChg>
        <pc:picChg chg="add mod ord">
          <ac:chgData name="노태현" userId="S::eddienoh@hanyang.ac.kr::62b6b15a-3fcd-48a0-a0dd-a7dda9ca3ea2" providerId="AD" clId="Web-{81BC0188-CDF5-403E-A988-5CC8F207E988}" dt="2021-08-03T07:20:40.997" v="402" actId="1076"/>
          <ac:picMkLst>
            <pc:docMk/>
            <pc:sldMk cId="4163340152" sldId="314"/>
            <ac:picMk id="2" creationId="{EC17CE46-EF2A-4C35-86F5-57604315A464}"/>
          </ac:picMkLst>
        </pc:picChg>
        <pc:picChg chg="add del mod topLvl">
          <ac:chgData name="노태현" userId="S::eddienoh@hanyang.ac.kr::62b6b15a-3fcd-48a0-a0dd-a7dda9ca3ea2" providerId="AD" clId="Web-{81BC0188-CDF5-403E-A988-5CC8F207E988}" dt="2021-08-03T07:07:41.764" v="156"/>
          <ac:picMkLst>
            <pc:docMk/>
            <pc:sldMk cId="4163340152" sldId="314"/>
            <ac:picMk id="21" creationId="{DC3E6979-62FB-4242-9B29-9B463FC3F2A9}"/>
          </ac:picMkLst>
        </pc:picChg>
        <pc:picChg chg="add del mod">
          <ac:chgData name="노태현" userId="S::eddienoh@hanyang.ac.kr::62b6b15a-3fcd-48a0-a0dd-a7dda9ca3ea2" providerId="AD" clId="Web-{81BC0188-CDF5-403E-A988-5CC8F207E988}" dt="2021-08-03T07:08:20.311" v="262"/>
          <ac:picMkLst>
            <pc:docMk/>
            <pc:sldMk cId="4163340152" sldId="314"/>
            <ac:picMk id="47" creationId="{DC3E6979-62FB-4242-9B29-9B463FC3F2A9}"/>
          </ac:picMkLst>
        </pc:picChg>
        <pc:picChg chg="add del mod">
          <ac:chgData name="노태현" userId="S::eddienoh@hanyang.ac.kr::62b6b15a-3fcd-48a0-a0dd-a7dda9ca3ea2" providerId="AD" clId="Web-{81BC0188-CDF5-403E-A988-5CC8F207E988}" dt="2021-08-03T07:09:58.235" v="357"/>
          <ac:picMkLst>
            <pc:docMk/>
            <pc:sldMk cId="4163340152" sldId="314"/>
            <ac:picMk id="72" creationId="{DC3E6979-62FB-4242-9B29-9B463FC3F2A9}"/>
          </ac:picMkLst>
        </pc:picChg>
        <pc:cxnChg chg="del">
          <ac:chgData name="노태현" userId="S::eddienoh@hanyang.ac.kr::62b6b15a-3fcd-48a0-a0dd-a7dda9ca3ea2" providerId="AD" clId="Web-{81BC0188-CDF5-403E-A988-5CC8F207E988}" dt="2021-08-03T07:06:53.075" v="19"/>
          <ac:cxnSpMkLst>
            <pc:docMk/>
            <pc:sldMk cId="4163340152" sldId="314"/>
            <ac:cxnSpMk id="5" creationId="{E1613D87-8A30-47BE-85FB-2CC632D8DB72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7:41.764" v="156"/>
          <ac:cxnSpMkLst>
            <pc:docMk/>
            <pc:sldMk cId="4163340152" sldId="314"/>
            <ac:cxnSpMk id="22" creationId="{5A41C11C-7A84-4533-891A-C0C02B6FEC12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7:41.764" v="156"/>
          <ac:cxnSpMkLst>
            <pc:docMk/>
            <pc:sldMk cId="4163340152" sldId="314"/>
            <ac:cxnSpMk id="24" creationId="{AAC17BF6-D9B4-4ADF-BB9C-2546F3751687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7:41.764" v="156"/>
          <ac:cxnSpMkLst>
            <pc:docMk/>
            <pc:sldMk cId="4163340152" sldId="314"/>
            <ac:cxnSpMk id="28" creationId="{2F817EE3-9DFE-4EA8-BDFC-71775B2C8B1A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7:41.764" v="156"/>
          <ac:cxnSpMkLst>
            <pc:docMk/>
            <pc:sldMk cId="4163340152" sldId="314"/>
            <ac:cxnSpMk id="30" creationId="{4D5319E1-7345-4261-A8B2-1EB16F1B3D29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7:41.764" v="156"/>
          <ac:cxnSpMkLst>
            <pc:docMk/>
            <pc:sldMk cId="4163340152" sldId="314"/>
            <ac:cxnSpMk id="32" creationId="{D310B388-8845-4326-8A80-8351C259C9B3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7:41.764" v="156"/>
          <ac:cxnSpMkLst>
            <pc:docMk/>
            <pc:sldMk cId="4163340152" sldId="314"/>
            <ac:cxnSpMk id="33" creationId="{3B54666C-B27B-415B-8693-A3DD4DFFA890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7:41.764" v="156"/>
          <ac:cxnSpMkLst>
            <pc:docMk/>
            <pc:sldMk cId="4163340152" sldId="314"/>
            <ac:cxnSpMk id="35" creationId="{499EA8F5-B28F-4519-A391-F8E1A2856161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7:41.764" v="156"/>
          <ac:cxnSpMkLst>
            <pc:docMk/>
            <pc:sldMk cId="4163340152" sldId="314"/>
            <ac:cxnSpMk id="37" creationId="{99074C6B-57E6-469E-A438-837D1768E907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7:41.764" v="156"/>
          <ac:cxnSpMkLst>
            <pc:docMk/>
            <pc:sldMk cId="4163340152" sldId="314"/>
            <ac:cxnSpMk id="39" creationId="{43E35994-950C-49E0-97BE-EBF6AA6EB225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8:20.296" v="261"/>
          <ac:cxnSpMkLst>
            <pc:docMk/>
            <pc:sldMk cId="4163340152" sldId="314"/>
            <ac:cxnSpMk id="48" creationId="{5A41C11C-7A84-4533-891A-C0C02B6FEC12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8:20.296" v="259"/>
          <ac:cxnSpMkLst>
            <pc:docMk/>
            <pc:sldMk cId="4163340152" sldId="314"/>
            <ac:cxnSpMk id="50" creationId="{AAC17BF6-D9B4-4ADF-BB9C-2546F3751687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8:20.296" v="255"/>
          <ac:cxnSpMkLst>
            <pc:docMk/>
            <pc:sldMk cId="4163340152" sldId="314"/>
            <ac:cxnSpMk id="54" creationId="{2F817EE3-9DFE-4EA8-BDFC-71775B2C8B1A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8:20.296" v="253"/>
          <ac:cxnSpMkLst>
            <pc:docMk/>
            <pc:sldMk cId="4163340152" sldId="314"/>
            <ac:cxnSpMk id="56" creationId="{4D5319E1-7345-4261-A8B2-1EB16F1B3D29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8:20.296" v="251"/>
          <ac:cxnSpMkLst>
            <pc:docMk/>
            <pc:sldMk cId="4163340152" sldId="314"/>
            <ac:cxnSpMk id="58" creationId="{D310B388-8845-4326-8A80-8351C259C9B3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8:20.296" v="250"/>
          <ac:cxnSpMkLst>
            <pc:docMk/>
            <pc:sldMk cId="4163340152" sldId="314"/>
            <ac:cxnSpMk id="59" creationId="{3B54666C-B27B-415B-8693-A3DD4DFFA890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8:20.296" v="248"/>
          <ac:cxnSpMkLst>
            <pc:docMk/>
            <pc:sldMk cId="4163340152" sldId="314"/>
            <ac:cxnSpMk id="61" creationId="{499EA8F5-B28F-4519-A391-F8E1A2856161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8:20.296" v="246"/>
          <ac:cxnSpMkLst>
            <pc:docMk/>
            <pc:sldMk cId="4163340152" sldId="314"/>
            <ac:cxnSpMk id="63" creationId="{99074C6B-57E6-469E-A438-837D1768E907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8:20.296" v="244"/>
          <ac:cxnSpMkLst>
            <pc:docMk/>
            <pc:sldMk cId="4163340152" sldId="314"/>
            <ac:cxnSpMk id="65" creationId="{43E35994-950C-49E0-97BE-EBF6AA6EB225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9:58.235" v="356"/>
          <ac:cxnSpMkLst>
            <pc:docMk/>
            <pc:sldMk cId="4163340152" sldId="314"/>
            <ac:cxnSpMk id="75" creationId="{5A41C11C-7A84-4533-891A-C0C02B6FEC12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9:58.235" v="354"/>
          <ac:cxnSpMkLst>
            <pc:docMk/>
            <pc:sldMk cId="4163340152" sldId="314"/>
            <ac:cxnSpMk id="77" creationId="{AAC17BF6-D9B4-4ADF-BB9C-2546F3751687}"/>
          </ac:cxnSpMkLst>
        </pc:cxnChg>
        <pc:cxnChg chg="del">
          <ac:chgData name="노태현" userId="S::eddienoh@hanyang.ac.kr::62b6b15a-3fcd-48a0-a0dd-a7dda9ca3ea2" providerId="AD" clId="Web-{81BC0188-CDF5-403E-A988-5CC8F207E988}" dt="2021-08-03T07:06:53.075" v="18"/>
          <ac:cxnSpMkLst>
            <pc:docMk/>
            <pc:sldMk cId="4163340152" sldId="314"/>
            <ac:cxnSpMk id="79" creationId="{8D1401F1-584A-402C-BA6D-584F101A2020}"/>
          </ac:cxnSpMkLst>
        </pc:cxnChg>
        <pc:cxnChg chg="del">
          <ac:chgData name="노태현" userId="S::eddienoh@hanyang.ac.kr::62b6b15a-3fcd-48a0-a0dd-a7dda9ca3ea2" providerId="AD" clId="Web-{81BC0188-CDF5-403E-A988-5CC8F207E988}" dt="2021-08-03T07:06:53.075" v="17"/>
          <ac:cxnSpMkLst>
            <pc:docMk/>
            <pc:sldMk cId="4163340152" sldId="314"/>
            <ac:cxnSpMk id="82" creationId="{B3C45687-A1F3-41D9-BDE2-7F4F26E14300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9:58.235" v="350"/>
          <ac:cxnSpMkLst>
            <pc:docMk/>
            <pc:sldMk cId="4163340152" sldId="314"/>
            <ac:cxnSpMk id="83" creationId="{2F817EE3-9DFE-4EA8-BDFC-71775B2C8B1A}"/>
          </ac:cxnSpMkLst>
        </pc:cxnChg>
        <pc:cxnChg chg="del">
          <ac:chgData name="노태현" userId="S::eddienoh@hanyang.ac.kr::62b6b15a-3fcd-48a0-a0dd-a7dda9ca3ea2" providerId="AD" clId="Web-{81BC0188-CDF5-403E-A988-5CC8F207E988}" dt="2021-08-03T07:06:53.075" v="16"/>
          <ac:cxnSpMkLst>
            <pc:docMk/>
            <pc:sldMk cId="4163340152" sldId="314"/>
            <ac:cxnSpMk id="84" creationId="{BA0CEFC2-E4B5-4FE1-A8F5-4FDB04EAB92E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9:58.235" v="348"/>
          <ac:cxnSpMkLst>
            <pc:docMk/>
            <pc:sldMk cId="4163340152" sldId="314"/>
            <ac:cxnSpMk id="90" creationId="{4D5319E1-7345-4261-A8B2-1EB16F1B3D29}"/>
          </ac:cxnSpMkLst>
        </pc:cxnChg>
        <pc:cxnChg chg="del">
          <ac:chgData name="노태현" userId="S::eddienoh@hanyang.ac.kr::62b6b15a-3fcd-48a0-a0dd-a7dda9ca3ea2" providerId="AD" clId="Web-{81BC0188-CDF5-403E-A988-5CC8F207E988}" dt="2021-08-03T07:06:53.075" v="10"/>
          <ac:cxnSpMkLst>
            <pc:docMk/>
            <pc:sldMk cId="4163340152" sldId="314"/>
            <ac:cxnSpMk id="91" creationId="{FF754EB9-3745-4C70-9309-2AD9B37D5D6D}"/>
          </ac:cxnSpMkLst>
        </pc:cxnChg>
        <pc:cxnChg chg="del">
          <ac:chgData name="노태현" userId="S::eddienoh@hanyang.ac.kr::62b6b15a-3fcd-48a0-a0dd-a7dda9ca3ea2" providerId="AD" clId="Web-{81BC0188-CDF5-403E-A988-5CC8F207E988}" dt="2021-08-03T07:06:53.075" v="9"/>
          <ac:cxnSpMkLst>
            <pc:docMk/>
            <pc:sldMk cId="4163340152" sldId="314"/>
            <ac:cxnSpMk id="92" creationId="{038ED39D-7C39-4F02-A70F-09AA5FA37E8D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9:58.235" v="346"/>
          <ac:cxnSpMkLst>
            <pc:docMk/>
            <pc:sldMk cId="4163340152" sldId="314"/>
            <ac:cxnSpMk id="98" creationId="{D310B388-8845-4326-8A80-8351C259C9B3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9:58.235" v="345"/>
          <ac:cxnSpMkLst>
            <pc:docMk/>
            <pc:sldMk cId="4163340152" sldId="314"/>
            <ac:cxnSpMk id="99" creationId="{3B54666C-B27B-415B-8693-A3DD4DFFA890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9:58.219" v="343"/>
          <ac:cxnSpMkLst>
            <pc:docMk/>
            <pc:sldMk cId="4163340152" sldId="314"/>
            <ac:cxnSpMk id="101" creationId="{499EA8F5-B28F-4519-A391-F8E1A2856161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9:58.219" v="341"/>
          <ac:cxnSpMkLst>
            <pc:docMk/>
            <pc:sldMk cId="4163340152" sldId="314"/>
            <ac:cxnSpMk id="103" creationId="{99074C6B-57E6-469E-A438-837D1768E907}"/>
          </ac:cxnSpMkLst>
        </pc:cxnChg>
        <pc:cxnChg chg="add del mod">
          <ac:chgData name="노태현" userId="S::eddienoh@hanyang.ac.kr::62b6b15a-3fcd-48a0-a0dd-a7dda9ca3ea2" providerId="AD" clId="Web-{81BC0188-CDF5-403E-A988-5CC8F207E988}" dt="2021-08-03T07:09:58.219" v="339"/>
          <ac:cxnSpMkLst>
            <pc:docMk/>
            <pc:sldMk cId="4163340152" sldId="314"/>
            <ac:cxnSpMk id="105" creationId="{43E35994-950C-49E0-97BE-EBF6AA6EB225}"/>
          </ac:cxnSpMkLst>
        </pc:cxnChg>
      </pc:sldChg>
      <pc:sldChg chg="addSp delSp modSp">
        <pc:chgData name="노태현" userId="S::eddienoh@hanyang.ac.kr::62b6b15a-3fcd-48a0-a0dd-a7dda9ca3ea2" providerId="AD" clId="Web-{81BC0188-CDF5-403E-A988-5CC8F207E988}" dt="2021-08-03T07:10:09.673" v="360" actId="1076"/>
        <pc:sldMkLst>
          <pc:docMk/>
          <pc:sldMk cId="1549124270" sldId="315"/>
        </pc:sldMkLst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30" creationId="{B75EAC9C-CAB9-4959-8675-E986A9C76346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33" creationId="{E388F906-410A-43A0-B363-3700B0DCD161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34" creationId="{59074A74-EB37-49EB-9498-6B46939EA205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40" creationId="{2DCE2C06-57F7-4C0B-9E5C-35ECF17FF318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43" creationId="{953CC2A9-C499-4DAE-A2B5-24DF2A508ECC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46" creationId="{D14CC72D-973D-44BC-B1D7-FC28A28B45F4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52" creationId="{FB39C927-A252-4B74-9094-1C9AEE2DAA39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55" creationId="{9097F84B-4950-4E16-A12A-C4A1E0D6F5DE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61" creationId="{75FE332F-6CC2-48F7-B4CA-97C37929CD2F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64" creationId="{74EB62D1-3E2F-4CD0-B93C-5E58A8C6704C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66" creationId="{400F6FC8-14B1-4C60-9CC7-41A4444BAE3A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67" creationId="{89A717A6-A11E-4930-B641-B14DD0AB18C6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68" creationId="{15D99FBB-04C9-47AA-AED7-644B689907DA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69" creationId="{FF207669-0CE9-4503-A78D-C13C89849A0B}"/>
          </ac:spMkLst>
        </pc:spChg>
        <pc:spChg chg="add del mod topLvl">
          <ac:chgData name="노태현" userId="S::eddienoh@hanyang.ac.kr::62b6b15a-3fcd-48a0-a0dd-a7dda9ca3ea2" providerId="AD" clId="Web-{81BC0188-CDF5-403E-A988-5CC8F207E988}" dt="2021-08-03T07:08:52.312" v="271"/>
          <ac:spMkLst>
            <pc:docMk/>
            <pc:sldMk cId="1549124270" sldId="315"/>
            <ac:spMk id="70" creationId="{24737222-35ED-4A40-9654-7B684859C11D}"/>
          </ac:spMkLst>
        </pc:spChg>
        <pc:spChg chg="mod topLvl">
          <ac:chgData name="노태현" userId="S::eddienoh@hanyang.ac.kr::62b6b15a-3fcd-48a0-a0dd-a7dda9ca3ea2" providerId="AD" clId="Web-{81BC0188-CDF5-403E-A988-5CC8F207E988}" dt="2021-08-03T07:09:40.657" v="280" actId="1076"/>
          <ac:spMkLst>
            <pc:docMk/>
            <pc:sldMk cId="1549124270" sldId="315"/>
            <ac:spMk id="71" creationId="{CF60A54E-4437-4C82-89FE-4FD48E640DA4}"/>
          </ac:spMkLst>
        </pc:spChg>
        <pc:spChg chg="mod topLvl">
          <ac:chgData name="노태현" userId="S::eddienoh@hanyang.ac.kr::62b6b15a-3fcd-48a0-a0dd-a7dda9ca3ea2" providerId="AD" clId="Web-{81BC0188-CDF5-403E-A988-5CC8F207E988}" dt="2021-08-03T07:09:37.297" v="279" actId="1076"/>
          <ac:spMkLst>
            <pc:docMk/>
            <pc:sldMk cId="1549124270" sldId="315"/>
            <ac:spMk id="72" creationId="{FCCE1698-09AE-4F2F-9D9D-ACA0FA121CE4}"/>
          </ac:spMkLst>
        </pc:spChg>
        <pc:spChg chg="mod topLvl">
          <ac:chgData name="노태현" userId="S::eddienoh@hanyang.ac.kr::62b6b15a-3fcd-48a0-a0dd-a7dda9ca3ea2" providerId="AD" clId="Web-{81BC0188-CDF5-403E-A988-5CC8F207E988}" dt="2021-08-03T07:09:29.328" v="277" actId="1076"/>
          <ac:spMkLst>
            <pc:docMk/>
            <pc:sldMk cId="1549124270" sldId="315"/>
            <ac:spMk id="75" creationId="{1FFFCC83-6C6C-4DE3-9CE7-C94F2D333D27}"/>
          </ac:spMkLst>
        </pc:spChg>
        <pc:grpChg chg="add del mod">
          <ac:chgData name="노태현" userId="S::eddienoh@hanyang.ac.kr::62b6b15a-3fcd-48a0-a0dd-a7dda9ca3ea2" providerId="AD" clId="Web-{81BC0188-CDF5-403E-A988-5CC8F207E988}" dt="2021-08-03T07:08:52.312" v="271"/>
          <ac:grpSpMkLst>
            <pc:docMk/>
            <pc:sldMk cId="1549124270" sldId="315"/>
            <ac:grpSpMk id="2" creationId="{A98959E4-54E6-4370-826E-4FCA5070848F}"/>
          </ac:grpSpMkLst>
        </pc:grpChg>
        <pc:grpChg chg="add mod">
          <ac:chgData name="노태현" userId="S::eddienoh@hanyang.ac.kr::62b6b15a-3fcd-48a0-a0dd-a7dda9ca3ea2" providerId="AD" clId="Web-{81BC0188-CDF5-403E-A988-5CC8F207E988}" dt="2021-08-03T07:10:09.673" v="360" actId="1076"/>
          <ac:grpSpMkLst>
            <pc:docMk/>
            <pc:sldMk cId="1549124270" sldId="315"/>
            <ac:grpSpMk id="3" creationId="{EAC58402-A71B-4559-8C12-AC0F4DD76170}"/>
          </ac:grpSpMkLst>
        </pc:grpChg>
        <pc:picChg chg="add del mod topLvl">
          <ac:chgData name="노태현" userId="S::eddienoh@hanyang.ac.kr::62b6b15a-3fcd-48a0-a0dd-a7dda9ca3ea2" providerId="AD" clId="Web-{81BC0188-CDF5-403E-A988-5CC8F207E988}" dt="2021-08-03T07:08:52.312" v="271"/>
          <ac:picMkLst>
            <pc:docMk/>
            <pc:sldMk cId="1549124270" sldId="315"/>
            <ac:picMk id="8" creationId="{C4DC9A98-8321-4249-BA4F-092C0952B325}"/>
          </ac:picMkLst>
        </pc:picChg>
        <pc:cxnChg chg="add del mod topLvl">
          <ac:chgData name="노태현" userId="S::eddienoh@hanyang.ac.kr::62b6b15a-3fcd-48a0-a0dd-a7dda9ca3ea2" providerId="AD" clId="Web-{81BC0188-CDF5-403E-A988-5CC8F207E988}" dt="2021-08-03T07:08:52.312" v="271"/>
          <ac:cxnSpMkLst>
            <pc:docMk/>
            <pc:sldMk cId="1549124270" sldId="315"/>
            <ac:cxnSpMk id="29" creationId="{AF82E8F0-1377-407E-8A71-D59119EF2EE6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8:52.312" v="271"/>
          <ac:cxnSpMkLst>
            <pc:docMk/>
            <pc:sldMk cId="1549124270" sldId="315"/>
            <ac:cxnSpMk id="32" creationId="{C719674E-4226-4055-BCB2-E681CF93DB33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9:13.343" v="274" actId="14100"/>
          <ac:cxnSpMkLst>
            <pc:docMk/>
            <pc:sldMk cId="1549124270" sldId="315"/>
            <ac:cxnSpMk id="41" creationId="{D0781B25-B8F9-4C72-A2B2-8E1870B092BD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9:09.968" v="273" actId="14100"/>
          <ac:cxnSpMkLst>
            <pc:docMk/>
            <pc:sldMk cId="1549124270" sldId="315"/>
            <ac:cxnSpMk id="44" creationId="{0504A637-1744-46CA-8112-2184A5BEF53F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9:21.016" v="276" actId="1076"/>
          <ac:cxnSpMkLst>
            <pc:docMk/>
            <pc:sldMk cId="1549124270" sldId="315"/>
            <ac:cxnSpMk id="47" creationId="{05256AE8-56A0-4381-BC77-856544669C9C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8:52.312" v="271"/>
          <ac:cxnSpMkLst>
            <pc:docMk/>
            <pc:sldMk cId="1549124270" sldId="315"/>
            <ac:cxnSpMk id="51" creationId="{531A6456-24ED-4B2E-9AEA-E4FF09C69205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8:52.312" v="271"/>
          <ac:cxnSpMkLst>
            <pc:docMk/>
            <pc:sldMk cId="1549124270" sldId="315"/>
            <ac:cxnSpMk id="54" creationId="{B6685657-13BE-4B7D-873C-63C300EFAF4C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8:52.312" v="271"/>
          <ac:cxnSpMkLst>
            <pc:docMk/>
            <pc:sldMk cId="1549124270" sldId="315"/>
            <ac:cxnSpMk id="60" creationId="{969B4EE1-BB65-4CB1-B6A1-84C8021FD817}"/>
          </ac:cxnSpMkLst>
        </pc:cxnChg>
        <pc:cxnChg chg="add del mod topLvl">
          <ac:chgData name="노태현" userId="S::eddienoh@hanyang.ac.kr::62b6b15a-3fcd-48a0-a0dd-a7dda9ca3ea2" providerId="AD" clId="Web-{81BC0188-CDF5-403E-A988-5CC8F207E988}" dt="2021-08-03T07:08:52.312" v="271"/>
          <ac:cxnSpMkLst>
            <pc:docMk/>
            <pc:sldMk cId="1549124270" sldId="315"/>
            <ac:cxnSpMk id="63" creationId="{5268C23F-BF77-41FB-9FA7-4314472857E6}"/>
          </ac:cxnSpMkLst>
        </pc:cxnChg>
      </pc:sldChg>
      <pc:sldChg chg="modSp">
        <pc:chgData name="노태현" userId="S::eddienoh@hanyang.ac.kr::62b6b15a-3fcd-48a0-a0dd-a7dda9ca3ea2" providerId="AD" clId="Web-{81BC0188-CDF5-403E-A988-5CC8F207E988}" dt="2021-08-03T07:16:08.383" v="372" actId="1076"/>
        <pc:sldMkLst>
          <pc:docMk/>
          <pc:sldMk cId="3987666466" sldId="318"/>
        </pc:sldMkLst>
        <pc:spChg chg="mod">
          <ac:chgData name="노태현" userId="S::eddienoh@hanyang.ac.kr::62b6b15a-3fcd-48a0-a0dd-a7dda9ca3ea2" providerId="AD" clId="Web-{81BC0188-CDF5-403E-A988-5CC8F207E988}" dt="2021-08-03T07:06:23.340" v="3" actId="20577"/>
          <ac:spMkLst>
            <pc:docMk/>
            <pc:sldMk cId="3987666466" sldId="318"/>
            <ac:spMk id="7" creationId="{6AA2F3FE-CE02-4EDF-88E9-DF2E0B2C935C}"/>
          </ac:spMkLst>
        </pc:spChg>
        <pc:graphicFrameChg chg="mod">
          <ac:chgData name="노태현" userId="S::eddienoh@hanyang.ac.kr::62b6b15a-3fcd-48a0-a0dd-a7dda9ca3ea2" providerId="AD" clId="Web-{81BC0188-CDF5-403E-A988-5CC8F207E988}" dt="2021-08-03T07:16:08.383" v="372" actId="1076"/>
          <ac:graphicFrameMkLst>
            <pc:docMk/>
            <pc:sldMk cId="3987666466" sldId="318"/>
            <ac:graphicFrameMk id="8" creationId="{A96910A8-8285-4FEA-92DB-89A03658D982}"/>
          </ac:graphicFrameMkLst>
        </pc:graphicFrameChg>
      </pc:sldChg>
      <pc:sldChg chg="addSp new">
        <pc:chgData name="노태현" userId="S::eddienoh@hanyang.ac.kr::62b6b15a-3fcd-48a0-a0dd-a7dda9ca3ea2" providerId="AD" clId="Web-{81BC0188-CDF5-403E-A988-5CC8F207E988}" dt="2021-08-03T07:06:54.481" v="21"/>
        <pc:sldMkLst>
          <pc:docMk/>
          <pc:sldMk cId="1526857556" sldId="324"/>
        </pc:sldMkLst>
        <pc:spChg chg="add">
          <ac:chgData name="노태현" userId="S::eddienoh@hanyang.ac.kr::62b6b15a-3fcd-48a0-a0dd-a7dda9ca3ea2" providerId="AD" clId="Web-{81BC0188-CDF5-403E-A988-5CC8F207E988}" dt="2021-08-03T07:06:54.481" v="21"/>
          <ac:spMkLst>
            <pc:docMk/>
            <pc:sldMk cId="1526857556" sldId="324"/>
            <ac:spMk id="2" creationId="{F1B51531-5AB2-49C2-A253-629B51844308}"/>
          </ac:spMkLst>
        </pc:spChg>
        <pc:spChg chg="add">
          <ac:chgData name="노태현" userId="S::eddienoh@hanyang.ac.kr::62b6b15a-3fcd-48a0-a0dd-a7dda9ca3ea2" providerId="AD" clId="Web-{81BC0188-CDF5-403E-A988-5CC8F207E988}" dt="2021-08-03T07:06:54.481" v="21"/>
          <ac:spMkLst>
            <pc:docMk/>
            <pc:sldMk cId="1526857556" sldId="324"/>
            <ac:spMk id="7" creationId="{58CEA519-7DA0-4829-A6A7-2B41A7E5BF9A}"/>
          </ac:spMkLst>
        </pc:spChg>
        <pc:spChg chg="add">
          <ac:chgData name="노태현" userId="S::eddienoh@hanyang.ac.kr::62b6b15a-3fcd-48a0-a0dd-a7dda9ca3ea2" providerId="AD" clId="Web-{81BC0188-CDF5-403E-A988-5CC8F207E988}" dt="2021-08-03T07:06:54.481" v="21"/>
          <ac:spMkLst>
            <pc:docMk/>
            <pc:sldMk cId="1526857556" sldId="324"/>
            <ac:spMk id="8" creationId="{BCF70E5D-5CC9-423F-9177-962CC9367FD5}"/>
          </ac:spMkLst>
        </pc:spChg>
        <pc:spChg chg="add">
          <ac:chgData name="노태현" userId="S::eddienoh@hanyang.ac.kr::62b6b15a-3fcd-48a0-a0dd-a7dda9ca3ea2" providerId="AD" clId="Web-{81BC0188-CDF5-403E-A988-5CC8F207E988}" dt="2021-08-03T07:06:54.481" v="21"/>
          <ac:spMkLst>
            <pc:docMk/>
            <pc:sldMk cId="1526857556" sldId="324"/>
            <ac:spMk id="9" creationId="{3EBE3EC9-8679-4398-9A0E-6F77653DD671}"/>
          </ac:spMkLst>
        </pc:spChg>
        <pc:spChg chg="add">
          <ac:chgData name="노태현" userId="S::eddienoh@hanyang.ac.kr::62b6b15a-3fcd-48a0-a0dd-a7dda9ca3ea2" providerId="AD" clId="Web-{81BC0188-CDF5-403E-A988-5CC8F207E988}" dt="2021-08-03T07:06:54.481" v="21"/>
          <ac:spMkLst>
            <pc:docMk/>
            <pc:sldMk cId="1526857556" sldId="324"/>
            <ac:spMk id="10" creationId="{A071AF73-F468-407E-8489-CAA8E5EFCE5E}"/>
          </ac:spMkLst>
        </pc:spChg>
        <pc:spChg chg="add">
          <ac:chgData name="노태현" userId="S::eddienoh@hanyang.ac.kr::62b6b15a-3fcd-48a0-a0dd-a7dda9ca3ea2" providerId="AD" clId="Web-{81BC0188-CDF5-403E-A988-5CC8F207E988}" dt="2021-08-03T07:06:54.481" v="21"/>
          <ac:spMkLst>
            <pc:docMk/>
            <pc:sldMk cId="1526857556" sldId="324"/>
            <ac:spMk id="11" creationId="{E86BAB20-4B41-4CEE-BEAE-7CA01573FFD7}"/>
          </ac:spMkLst>
        </pc:spChg>
        <pc:spChg chg="add">
          <ac:chgData name="노태현" userId="S::eddienoh@hanyang.ac.kr::62b6b15a-3fcd-48a0-a0dd-a7dda9ca3ea2" providerId="AD" clId="Web-{81BC0188-CDF5-403E-A988-5CC8F207E988}" dt="2021-08-03T07:06:54.481" v="21"/>
          <ac:spMkLst>
            <pc:docMk/>
            <pc:sldMk cId="1526857556" sldId="324"/>
            <ac:spMk id="14" creationId="{BD0AC7CF-18F9-46A6-A365-5440BE31230D}"/>
          </ac:spMkLst>
        </pc:spChg>
        <pc:spChg chg="add">
          <ac:chgData name="노태현" userId="S::eddienoh@hanyang.ac.kr::62b6b15a-3fcd-48a0-a0dd-a7dda9ca3ea2" providerId="AD" clId="Web-{81BC0188-CDF5-403E-A988-5CC8F207E988}" dt="2021-08-03T07:06:54.481" v="21"/>
          <ac:spMkLst>
            <pc:docMk/>
            <pc:sldMk cId="1526857556" sldId="324"/>
            <ac:spMk id="15" creationId="{1B04ECB3-0DC4-45F5-B158-484A7C177E37}"/>
          </ac:spMkLst>
        </pc:spChg>
        <pc:spChg chg="add">
          <ac:chgData name="노태현" userId="S::eddienoh@hanyang.ac.kr::62b6b15a-3fcd-48a0-a0dd-a7dda9ca3ea2" providerId="AD" clId="Web-{81BC0188-CDF5-403E-A988-5CC8F207E988}" dt="2021-08-03T07:06:54.481" v="21"/>
          <ac:spMkLst>
            <pc:docMk/>
            <pc:sldMk cId="1526857556" sldId="324"/>
            <ac:spMk id="16" creationId="{602F69C2-3781-4717-88EB-595624F3EA36}"/>
          </ac:spMkLst>
        </pc:spChg>
        <pc:spChg chg="add">
          <ac:chgData name="노태현" userId="S::eddienoh@hanyang.ac.kr::62b6b15a-3fcd-48a0-a0dd-a7dda9ca3ea2" providerId="AD" clId="Web-{81BC0188-CDF5-403E-A988-5CC8F207E988}" dt="2021-08-03T07:06:54.481" v="21"/>
          <ac:spMkLst>
            <pc:docMk/>
            <pc:sldMk cId="1526857556" sldId="324"/>
            <ac:spMk id="17" creationId="{175414DF-F918-4F7A-8A16-7D51EF38B049}"/>
          </ac:spMkLst>
        </pc:spChg>
        <pc:cxnChg chg="add">
          <ac:chgData name="노태현" userId="S::eddienoh@hanyang.ac.kr::62b6b15a-3fcd-48a0-a0dd-a7dda9ca3ea2" providerId="AD" clId="Web-{81BC0188-CDF5-403E-A988-5CC8F207E988}" dt="2021-08-03T07:06:54.481" v="21"/>
          <ac:cxnSpMkLst>
            <pc:docMk/>
            <pc:sldMk cId="1526857556" sldId="324"/>
            <ac:cxnSpMk id="3" creationId="{F31D2448-9D60-4A96-8EC2-6A006D8DFA2C}"/>
          </ac:cxnSpMkLst>
        </pc:cxnChg>
        <pc:cxnChg chg="add">
          <ac:chgData name="노태현" userId="S::eddienoh@hanyang.ac.kr::62b6b15a-3fcd-48a0-a0dd-a7dda9ca3ea2" providerId="AD" clId="Web-{81BC0188-CDF5-403E-A988-5CC8F207E988}" dt="2021-08-03T07:06:54.481" v="21"/>
          <ac:cxnSpMkLst>
            <pc:docMk/>
            <pc:sldMk cId="1526857556" sldId="324"/>
            <ac:cxnSpMk id="4" creationId="{2DC6D407-D0A4-4864-8F82-0EBE984C770C}"/>
          </ac:cxnSpMkLst>
        </pc:cxnChg>
        <pc:cxnChg chg="add">
          <ac:chgData name="노태현" userId="S::eddienoh@hanyang.ac.kr::62b6b15a-3fcd-48a0-a0dd-a7dda9ca3ea2" providerId="AD" clId="Web-{81BC0188-CDF5-403E-A988-5CC8F207E988}" dt="2021-08-03T07:06:54.481" v="21"/>
          <ac:cxnSpMkLst>
            <pc:docMk/>
            <pc:sldMk cId="1526857556" sldId="324"/>
            <ac:cxnSpMk id="5" creationId="{B53B2923-F0A6-4639-8581-96CE66EABBDB}"/>
          </ac:cxnSpMkLst>
        </pc:cxnChg>
        <pc:cxnChg chg="add">
          <ac:chgData name="노태현" userId="S::eddienoh@hanyang.ac.kr::62b6b15a-3fcd-48a0-a0dd-a7dda9ca3ea2" providerId="AD" clId="Web-{81BC0188-CDF5-403E-A988-5CC8F207E988}" dt="2021-08-03T07:06:54.481" v="21"/>
          <ac:cxnSpMkLst>
            <pc:docMk/>
            <pc:sldMk cId="1526857556" sldId="324"/>
            <ac:cxnSpMk id="6" creationId="{64BBE17D-A645-42BF-8350-0AF85BA67836}"/>
          </ac:cxnSpMkLst>
        </pc:cxnChg>
        <pc:cxnChg chg="add">
          <ac:chgData name="노태현" userId="S::eddienoh@hanyang.ac.kr::62b6b15a-3fcd-48a0-a0dd-a7dda9ca3ea2" providerId="AD" clId="Web-{81BC0188-CDF5-403E-A988-5CC8F207E988}" dt="2021-08-03T07:06:54.481" v="21"/>
          <ac:cxnSpMkLst>
            <pc:docMk/>
            <pc:sldMk cId="1526857556" sldId="324"/>
            <ac:cxnSpMk id="12" creationId="{5C64A456-B5E3-4274-B23A-3F671CF62093}"/>
          </ac:cxnSpMkLst>
        </pc:cxnChg>
        <pc:cxnChg chg="add">
          <ac:chgData name="노태현" userId="S::eddienoh@hanyang.ac.kr::62b6b15a-3fcd-48a0-a0dd-a7dda9ca3ea2" providerId="AD" clId="Web-{81BC0188-CDF5-403E-A988-5CC8F207E988}" dt="2021-08-03T07:06:54.481" v="21"/>
          <ac:cxnSpMkLst>
            <pc:docMk/>
            <pc:sldMk cId="1526857556" sldId="324"/>
            <ac:cxnSpMk id="13" creationId="{E0F6FEF2-DC02-4ABB-960A-D28E4456D142}"/>
          </ac:cxnSpMkLst>
        </pc:cxnChg>
      </pc:sldChg>
    </pc:docChg>
  </pc:docChgLst>
  <pc:docChgLst>
    <pc:chgData name="Younghyun Kim" userId="10d25b77-a99f-4261-9a1e-550c0cb81681" providerId="ADAL" clId="{7B42EDA0-A5FC-4A3B-992F-4EAF6B0B602E}"/>
    <pc:docChg chg="undo custSel addSld delSld modSld sldOrd addSection modSection">
      <pc:chgData name="Younghyun Kim" userId="10d25b77-a99f-4261-9a1e-550c0cb81681" providerId="ADAL" clId="{7B42EDA0-A5FC-4A3B-992F-4EAF6B0B602E}" dt="2021-08-03T12:23:30.632" v="148" actId="14100"/>
      <pc:docMkLst>
        <pc:docMk/>
      </pc:docMkLst>
      <pc:sldChg chg="add mod modShow">
        <pc:chgData name="Younghyun Kim" userId="10d25b77-a99f-4261-9a1e-550c0cb81681" providerId="ADAL" clId="{7B42EDA0-A5FC-4A3B-992F-4EAF6B0B602E}" dt="2021-08-03T12:03:38.550" v="20" actId="729"/>
        <pc:sldMkLst>
          <pc:docMk/>
          <pc:sldMk cId="52030628" sldId="310"/>
        </pc:sldMkLst>
      </pc:sldChg>
      <pc:sldChg chg="del">
        <pc:chgData name="Younghyun Kim" userId="10d25b77-a99f-4261-9a1e-550c0cb81681" providerId="ADAL" clId="{7B42EDA0-A5FC-4A3B-992F-4EAF6B0B602E}" dt="2021-08-03T12:03:35.009" v="18" actId="2696"/>
        <pc:sldMkLst>
          <pc:docMk/>
          <pc:sldMk cId="2410063666" sldId="310"/>
        </pc:sldMkLst>
      </pc:sldChg>
      <pc:sldChg chg="add mod modShow">
        <pc:chgData name="Younghyun Kim" userId="10d25b77-a99f-4261-9a1e-550c0cb81681" providerId="ADAL" clId="{7B42EDA0-A5FC-4A3B-992F-4EAF6B0B602E}" dt="2021-08-03T12:03:38.550" v="20" actId="729"/>
        <pc:sldMkLst>
          <pc:docMk/>
          <pc:sldMk cId="1939210337" sldId="312"/>
        </pc:sldMkLst>
      </pc:sldChg>
      <pc:sldChg chg="del ord">
        <pc:chgData name="Younghyun Kim" userId="10d25b77-a99f-4261-9a1e-550c0cb81681" providerId="ADAL" clId="{7B42EDA0-A5FC-4A3B-992F-4EAF6B0B602E}" dt="2021-08-03T12:03:35.009" v="18" actId="2696"/>
        <pc:sldMkLst>
          <pc:docMk/>
          <pc:sldMk cId="2565687238" sldId="312"/>
        </pc:sldMkLst>
      </pc:sldChg>
      <pc:sldChg chg="modSp mod">
        <pc:chgData name="Younghyun Kim" userId="10d25b77-a99f-4261-9a1e-550c0cb81681" providerId="ADAL" clId="{7B42EDA0-A5FC-4A3B-992F-4EAF6B0B602E}" dt="2021-07-28T05:26:24.780" v="12"/>
        <pc:sldMkLst>
          <pc:docMk/>
          <pc:sldMk cId="2930083986" sldId="313"/>
        </pc:sldMkLst>
        <pc:spChg chg="mod">
          <ac:chgData name="Younghyun Kim" userId="10d25b77-a99f-4261-9a1e-550c0cb81681" providerId="ADAL" clId="{7B42EDA0-A5FC-4A3B-992F-4EAF6B0B602E}" dt="2021-07-28T05:26:24.780" v="12"/>
          <ac:spMkLst>
            <pc:docMk/>
            <pc:sldMk cId="2930083986" sldId="313"/>
            <ac:spMk id="3" creationId="{DEBF9D08-82B8-493D-A3CC-26E8C68D033E}"/>
          </ac:spMkLst>
        </pc:spChg>
      </pc:sldChg>
      <pc:sldChg chg="modSp mod">
        <pc:chgData name="Younghyun Kim" userId="10d25b77-a99f-4261-9a1e-550c0cb81681" providerId="ADAL" clId="{7B42EDA0-A5FC-4A3B-992F-4EAF6B0B602E}" dt="2021-08-03T12:23:30.632" v="148" actId="14100"/>
        <pc:sldMkLst>
          <pc:docMk/>
          <pc:sldMk cId="4163340152" sldId="314"/>
        </pc:sldMkLst>
        <pc:spChg chg="mod">
          <ac:chgData name="Younghyun Kim" userId="10d25b77-a99f-4261-9a1e-550c0cb81681" providerId="ADAL" clId="{7B42EDA0-A5FC-4A3B-992F-4EAF6B0B602E}" dt="2021-08-03T12:23:30.632" v="148" actId="14100"/>
          <ac:spMkLst>
            <pc:docMk/>
            <pc:sldMk cId="4163340152" sldId="314"/>
            <ac:spMk id="3" creationId="{0BDB8CE4-7004-495B-A85F-E647466782D0}"/>
          </ac:spMkLst>
        </pc:spChg>
      </pc:sldChg>
      <pc:sldChg chg="addSp modSp add mod">
        <pc:chgData name="Younghyun Kim" userId="10d25b77-a99f-4261-9a1e-550c0cb81681" providerId="ADAL" clId="{7B42EDA0-A5FC-4A3B-992F-4EAF6B0B602E}" dt="2021-08-03T12:04:09.217" v="47" actId="1076"/>
        <pc:sldMkLst>
          <pc:docMk/>
          <pc:sldMk cId="3816568449" sldId="2243"/>
        </pc:sldMkLst>
        <pc:spChg chg="mod">
          <ac:chgData name="Younghyun Kim" userId="10d25b77-a99f-4261-9a1e-550c0cb81681" providerId="ADAL" clId="{7B42EDA0-A5FC-4A3B-992F-4EAF6B0B602E}" dt="2021-08-03T12:03:54.901" v="40" actId="21"/>
          <ac:spMkLst>
            <pc:docMk/>
            <pc:sldMk cId="3816568449" sldId="2243"/>
            <ac:spMk id="103" creationId="{C9FCD1E8-EA2A-4607-A6A9-0C10D60691EB}"/>
          </ac:spMkLst>
        </pc:spChg>
        <pc:spChg chg="add mod">
          <ac:chgData name="Younghyun Kim" userId="10d25b77-a99f-4261-9a1e-550c0cb81681" providerId="ADAL" clId="{7B42EDA0-A5FC-4A3B-992F-4EAF6B0B602E}" dt="2021-08-03T12:04:09.217" v="47" actId="1076"/>
          <ac:spMkLst>
            <pc:docMk/>
            <pc:sldMk cId="3816568449" sldId="2243"/>
            <ac:spMk id="153" creationId="{D01B2C3A-C9B6-401A-8E45-2CBB2EEF608F}"/>
          </ac:spMkLst>
        </pc:spChg>
      </pc:sldChg>
      <pc:sldChg chg="addSp modSp add">
        <pc:chgData name="Younghyun Kim" userId="10d25b77-a99f-4261-9a1e-550c0cb81681" providerId="ADAL" clId="{7B42EDA0-A5FC-4A3B-992F-4EAF6B0B602E}" dt="2021-08-03T12:04:10.384" v="48"/>
        <pc:sldMkLst>
          <pc:docMk/>
          <pc:sldMk cId="102138717" sldId="2244"/>
        </pc:sldMkLst>
        <pc:spChg chg="add mod">
          <ac:chgData name="Younghyun Kim" userId="10d25b77-a99f-4261-9a1e-550c0cb81681" providerId="ADAL" clId="{7B42EDA0-A5FC-4A3B-992F-4EAF6B0B602E}" dt="2021-08-03T12:04:10.384" v="48"/>
          <ac:spMkLst>
            <pc:docMk/>
            <pc:sldMk cId="102138717" sldId="2244"/>
            <ac:spMk id="239" creationId="{DD633113-5F80-488C-970A-75D498FCEE03}"/>
          </ac:spMkLst>
        </pc:spChg>
      </pc:sldChg>
      <pc:sldChg chg="addSp modSp add">
        <pc:chgData name="Younghyun Kim" userId="10d25b77-a99f-4261-9a1e-550c0cb81681" providerId="ADAL" clId="{7B42EDA0-A5FC-4A3B-992F-4EAF6B0B602E}" dt="2021-08-03T12:04:11.282" v="49"/>
        <pc:sldMkLst>
          <pc:docMk/>
          <pc:sldMk cId="1123642578" sldId="2247"/>
        </pc:sldMkLst>
        <pc:spChg chg="add mod">
          <ac:chgData name="Younghyun Kim" userId="10d25b77-a99f-4261-9a1e-550c0cb81681" providerId="ADAL" clId="{7B42EDA0-A5FC-4A3B-992F-4EAF6B0B602E}" dt="2021-08-03T12:04:11.282" v="49"/>
          <ac:spMkLst>
            <pc:docMk/>
            <pc:sldMk cId="1123642578" sldId="2247"/>
            <ac:spMk id="190" creationId="{1ECAC9C9-81A3-450C-9976-E02522D0CE6B}"/>
          </ac:spMkLst>
        </pc:spChg>
      </pc:sldChg>
      <pc:sldChg chg="new del">
        <pc:chgData name="Younghyun Kim" userId="10d25b77-a99f-4261-9a1e-550c0cb81681" providerId="ADAL" clId="{7B42EDA0-A5FC-4A3B-992F-4EAF6B0B602E}" dt="2021-08-03T12:04:24.385" v="51" actId="680"/>
        <pc:sldMkLst>
          <pc:docMk/>
          <pc:sldMk cId="2109149315" sldId="2248"/>
        </pc:sldMkLst>
      </pc:sldChg>
      <pc:sldChg chg="new del">
        <pc:chgData name="Younghyun Kim" userId="10d25b77-a99f-4261-9a1e-550c0cb81681" providerId="ADAL" clId="{7B42EDA0-A5FC-4A3B-992F-4EAF6B0B602E}" dt="2021-08-03T12:04:26.565" v="53" actId="2696"/>
        <pc:sldMkLst>
          <pc:docMk/>
          <pc:sldMk cId="3941792876" sldId="2248"/>
        </pc:sldMkLst>
      </pc:sldChg>
      <pc:sldChg chg="addSp modSp add mod">
        <pc:chgData name="Younghyun Kim" userId="10d25b77-a99f-4261-9a1e-550c0cb81681" providerId="ADAL" clId="{7B42EDA0-A5FC-4A3B-992F-4EAF6B0B602E}" dt="2021-08-03T12:23:11.427" v="120" actId="1076"/>
        <pc:sldMkLst>
          <pc:docMk/>
          <pc:sldMk cId="4074525884" sldId="2248"/>
        </pc:sldMkLst>
        <pc:spChg chg="add mod">
          <ac:chgData name="Younghyun Kim" userId="10d25b77-a99f-4261-9a1e-550c0cb81681" providerId="ADAL" clId="{7B42EDA0-A5FC-4A3B-992F-4EAF6B0B602E}" dt="2021-08-03T12:04:44.035" v="60" actId="20577"/>
          <ac:spMkLst>
            <pc:docMk/>
            <pc:sldMk cId="4074525884" sldId="2248"/>
            <ac:spMk id="2" creationId="{693963C2-F62C-459D-8E18-FC43EE9A4494}"/>
          </ac:spMkLst>
        </pc:spChg>
        <pc:spChg chg="mod">
          <ac:chgData name="Younghyun Kim" userId="10d25b77-a99f-4261-9a1e-550c0cb81681" providerId="ADAL" clId="{7B42EDA0-A5FC-4A3B-992F-4EAF6B0B602E}" dt="2021-08-03T12:23:11.427" v="120" actId="1076"/>
          <ac:spMkLst>
            <pc:docMk/>
            <pc:sldMk cId="4074525884" sldId="2248"/>
            <ac:spMk id="7" creationId="{8224B78B-64F1-4465-9496-17ECD62B600E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11" creationId="{D5826BE8-C30E-4379-9DCB-3E6A411EE1A7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12" creationId="{D1D64744-0D12-4C12-9C30-E0EDEEA0588C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14" creationId="{0C780142-2818-46E1-B7E8-49EBC274C74B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16" creationId="{78A55727-A419-46D9-BC9F-61D3B3E8EB09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19" creationId="{394AA213-2F8C-4B30-A997-38E8980511D1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20" creationId="{361C7EA8-B753-4766-A793-2D3F7B3E8A07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23" creationId="{3272C697-5840-462C-BC95-EFAAF14F2D8C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24" creationId="{B342C6B7-02E9-49FD-A262-2124DFCBB0D7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25" creationId="{D907AF16-CAA2-43D4-B423-58947086A228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26" creationId="{6CEC94DD-C451-43F9-AAB9-B6128E0FCAF9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27" creationId="{45613067-398A-4923-BCD6-E4913EC5E923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28" creationId="{C12D2270-153A-48A0-B5DD-3CABC31C0C56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30" creationId="{1A9AFECC-DA71-4143-8360-F24C32AEFDC6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31" creationId="{7FFAB221-5A39-4A82-912C-5B83E23BFADF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32" creationId="{8CA65E5E-4F41-4CC4-98A3-63E3F709DB0D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34" creationId="{F70076EA-846E-4360-A2FD-CB7F5A9DB48E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36" creationId="{A0276892-4872-4514-B2AB-745D93B50101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38" creationId="{642B1CE7-EA62-4D05-BC5B-050BEA5D478B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40" creationId="{0BE53BB9-1706-4E67-9B2C-0827AC362F12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42" creationId="{1E2CACE9-8C5C-4C6F-87AC-09A5A0DD1D34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44" creationId="{31E3848D-AB86-4715-B4E6-810BF39468BA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46" creationId="{D6764290-F684-4253-8464-7EA15A2C4877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48" creationId="{4A39DF02-0D69-441C-960A-62DE7BBACED8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50" creationId="{1D3B5E35-C8E9-4E9F-9095-66AD5E447425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51" creationId="{30032489-E5C6-4EE9-A023-6CFA0A2894A8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53" creationId="{7D96DDB3-0138-4CC4-B953-BC01C4D1541D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55" creationId="{5CB25973-40FE-4CBC-BBD8-72F301545149}"/>
          </ac:spMkLst>
        </pc:spChg>
        <pc:spChg chg="add mod">
          <ac:chgData name="Younghyun Kim" userId="10d25b77-a99f-4261-9a1e-550c0cb81681" providerId="ADAL" clId="{7B42EDA0-A5FC-4A3B-992F-4EAF6B0B602E}" dt="2021-08-03T12:21:34.564" v="64" actId="1076"/>
          <ac:spMkLst>
            <pc:docMk/>
            <pc:sldMk cId="4074525884" sldId="2248"/>
            <ac:spMk id="57" creationId="{A199E3EE-0549-4CD7-9783-6CA4C47F90C5}"/>
          </ac:spMkLst>
        </pc:spChg>
        <pc:picChg chg="mod">
          <ac:chgData name="Younghyun Kim" userId="10d25b77-a99f-4261-9a1e-550c0cb81681" providerId="ADAL" clId="{7B42EDA0-A5FC-4A3B-992F-4EAF6B0B602E}" dt="2021-08-03T12:21:43.096" v="68" actId="14100"/>
          <ac:picMkLst>
            <pc:docMk/>
            <pc:sldMk cId="4074525884" sldId="2248"/>
            <ac:picMk id="3" creationId="{AF9DC9A3-C300-432E-BF50-D05214F0433F}"/>
          </ac:picMkLst>
        </pc:picChg>
        <pc:picChg chg="add mod">
          <ac:chgData name="Younghyun Kim" userId="10d25b77-a99f-4261-9a1e-550c0cb81681" providerId="ADAL" clId="{7B42EDA0-A5FC-4A3B-992F-4EAF6B0B602E}" dt="2021-08-03T12:21:34.564" v="64" actId="1076"/>
          <ac:picMkLst>
            <pc:docMk/>
            <pc:sldMk cId="4074525884" sldId="2248"/>
            <ac:picMk id="8" creationId="{0D7A8E92-C257-4DA5-81EF-15ED2822401E}"/>
          </ac:picMkLst>
        </pc:pic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9" creationId="{6E9CE9CA-ACE0-42D1-A05E-2D5420B3D526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10" creationId="{86D47AAD-F974-491B-99B6-77F587BEF545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13" creationId="{DC8AABF5-4AFB-4EE3-90C2-F1972D526F3D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15" creationId="{25FAA1B7-3DB3-4A7D-9869-80B5D602A0A7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17" creationId="{4BFF9E4E-71BD-403A-9560-699D5118AB1F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18" creationId="{CB65D1E4-DD05-4E75-883C-E8A0AFC2DCE2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21" creationId="{BE8AC679-56E6-4D73-8C7B-9414D90B53BE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22" creationId="{894E86C1-7A7D-402C-9F3C-D8CAB4875060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29" creationId="{8E7766F5-A5FA-49A9-ACEB-EA46DBB55D77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33" creationId="{6472471F-6CBF-4601-90FD-155654586128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35" creationId="{1EB7E00F-3C1F-437C-B476-06661B94937A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37" creationId="{EF16058D-6A29-4BDA-9A4C-4B2D0C659343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39" creationId="{96D327E4-A1AE-4362-A64E-85C0ECBD205B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41" creationId="{9B3202BF-24E9-4510-96C2-CAE281B31194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43" creationId="{5A22A771-5F46-476A-8BC2-C18CDD5C6357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45" creationId="{D232A63C-0D11-47CA-A6BA-13CB081B0694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47" creationId="{04061B0B-9690-4C32-9DFF-90B869AE05C6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49" creationId="{BA32A5D8-44CD-4C8A-8648-DF8A87475E2C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52" creationId="{311AC01B-CE12-466B-B932-7D44BBE16639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54" creationId="{F494F0D8-DD92-4F42-9A4E-E1BFD8463E0D}"/>
          </ac:cxnSpMkLst>
        </pc:cxnChg>
        <pc:cxnChg chg="add mod">
          <ac:chgData name="Younghyun Kim" userId="10d25b77-a99f-4261-9a1e-550c0cb81681" providerId="ADAL" clId="{7B42EDA0-A5FC-4A3B-992F-4EAF6B0B602E}" dt="2021-08-03T12:21:34.564" v="64" actId="1076"/>
          <ac:cxnSpMkLst>
            <pc:docMk/>
            <pc:sldMk cId="4074525884" sldId="2248"/>
            <ac:cxnSpMk id="56" creationId="{3C5E1568-82E2-49E6-9C0F-4EECA994736F}"/>
          </ac:cxnSpMkLst>
        </pc:cxnChg>
      </pc:sldChg>
    </pc:docChg>
  </pc:docChgLst>
  <pc:docChgLst>
    <pc:chgData name="Younghyun Kim" userId="10d25b77-a99f-4261-9a1e-550c0cb81681" providerId="ADAL" clId="{3D53722D-54E7-4EE4-A6C7-DDF81E5CE8BA}"/>
    <pc:docChg chg="undo custSel addSld modSld modSection">
      <pc:chgData name="Younghyun Kim" userId="10d25b77-a99f-4261-9a1e-550c0cb81681" providerId="ADAL" clId="{3D53722D-54E7-4EE4-A6C7-DDF81E5CE8BA}" dt="2021-08-06T04:54:55.134" v="771" actId="207"/>
      <pc:docMkLst>
        <pc:docMk/>
      </pc:docMkLst>
      <pc:sldChg chg="addSp delSp modSp mod">
        <pc:chgData name="Younghyun Kim" userId="10d25b77-a99f-4261-9a1e-550c0cb81681" providerId="ADAL" clId="{3D53722D-54E7-4EE4-A6C7-DDF81E5CE8BA}" dt="2021-08-06T04:42:46.539" v="697" actId="21"/>
        <pc:sldMkLst>
          <pc:docMk/>
          <pc:sldMk cId="1226288474" sldId="309"/>
        </pc:sldMkLst>
        <pc:spChg chg="add del mod">
          <ac:chgData name="Younghyun Kim" userId="10d25b77-a99f-4261-9a1e-550c0cb81681" providerId="ADAL" clId="{3D53722D-54E7-4EE4-A6C7-DDF81E5CE8BA}" dt="2021-08-05T01:51:04.166" v="654" actId="478"/>
          <ac:spMkLst>
            <pc:docMk/>
            <pc:sldMk cId="1226288474" sldId="309"/>
            <ac:spMk id="4" creationId="{11693358-5A90-4BDA-AAFD-0A5869AB0D43}"/>
          </ac:spMkLst>
        </pc:spChg>
        <pc:spChg chg="add mod">
          <ac:chgData name="Younghyun Kim" userId="10d25b77-a99f-4261-9a1e-550c0cb81681" providerId="ADAL" clId="{3D53722D-54E7-4EE4-A6C7-DDF81E5CE8BA}" dt="2021-08-05T04:09:53.167" v="674" actId="1076"/>
          <ac:spMkLst>
            <pc:docMk/>
            <pc:sldMk cId="1226288474" sldId="309"/>
            <ac:spMk id="244" creationId="{82FB730A-2B3B-4223-99BF-E190D2A3CF3A}"/>
          </ac:spMkLst>
        </pc:spChg>
        <pc:spChg chg="add mod">
          <ac:chgData name="Younghyun Kim" userId="10d25b77-a99f-4261-9a1e-550c0cb81681" providerId="ADAL" clId="{3D53722D-54E7-4EE4-A6C7-DDF81E5CE8BA}" dt="2021-08-05T04:09:55.450" v="676" actId="1076"/>
          <ac:spMkLst>
            <pc:docMk/>
            <pc:sldMk cId="1226288474" sldId="309"/>
            <ac:spMk id="245" creationId="{4092A261-D3B0-4F91-8BFD-A628CB86DA35}"/>
          </ac:spMkLst>
        </pc:spChg>
        <pc:spChg chg="add mod">
          <ac:chgData name="Younghyun Kim" userId="10d25b77-a99f-4261-9a1e-550c0cb81681" providerId="ADAL" clId="{3D53722D-54E7-4EE4-A6C7-DDF81E5CE8BA}" dt="2021-08-05T04:10:00.844" v="678" actId="1076"/>
          <ac:spMkLst>
            <pc:docMk/>
            <pc:sldMk cId="1226288474" sldId="309"/>
            <ac:spMk id="246" creationId="{5E60DB1F-A708-461C-B453-D14D016E3370}"/>
          </ac:spMkLst>
        </pc:spChg>
        <pc:spChg chg="add mod">
          <ac:chgData name="Younghyun Kim" userId="10d25b77-a99f-4261-9a1e-550c0cb81681" providerId="ADAL" clId="{3D53722D-54E7-4EE4-A6C7-DDF81E5CE8BA}" dt="2021-08-05T04:10:04.618" v="680" actId="1076"/>
          <ac:spMkLst>
            <pc:docMk/>
            <pc:sldMk cId="1226288474" sldId="309"/>
            <ac:spMk id="247" creationId="{0F259FFA-4F02-4888-9ED4-EC9F93B8B388}"/>
          </ac:spMkLst>
        </pc:spChg>
        <pc:spChg chg="add mod">
          <ac:chgData name="Younghyun Kim" userId="10d25b77-a99f-4261-9a1e-550c0cb81681" providerId="ADAL" clId="{3D53722D-54E7-4EE4-A6C7-DDF81E5CE8BA}" dt="2021-08-05T04:10:22.734" v="682" actId="1076"/>
          <ac:spMkLst>
            <pc:docMk/>
            <pc:sldMk cId="1226288474" sldId="309"/>
            <ac:spMk id="248" creationId="{0C5AECEB-462A-4E30-BB2E-DD6288BB36A3}"/>
          </ac:spMkLst>
        </pc:spChg>
        <pc:spChg chg="add mod">
          <ac:chgData name="Younghyun Kim" userId="10d25b77-a99f-4261-9a1e-550c0cb81681" providerId="ADAL" clId="{3D53722D-54E7-4EE4-A6C7-DDF81E5CE8BA}" dt="2021-08-04T05:08:05.492" v="180" actId="1076"/>
          <ac:spMkLst>
            <pc:docMk/>
            <pc:sldMk cId="1226288474" sldId="309"/>
            <ac:spMk id="801" creationId="{5A51E262-3F68-4DEF-8390-F15746895DC7}"/>
          </ac:spMkLst>
        </pc:spChg>
        <pc:spChg chg="mod">
          <ac:chgData name="Younghyun Kim" userId="10d25b77-a99f-4261-9a1e-550c0cb81681" providerId="ADAL" clId="{3D53722D-54E7-4EE4-A6C7-DDF81E5CE8BA}" dt="2021-08-05T04:09:43.833" v="666" actId="1076"/>
          <ac:spMkLst>
            <pc:docMk/>
            <pc:sldMk cId="1226288474" sldId="309"/>
            <ac:spMk id="914" creationId="{7A7834E1-40C1-48A2-98A4-D7E9D95A84D7}"/>
          </ac:spMkLst>
        </pc:spChg>
        <pc:spChg chg="mod">
          <ac:chgData name="Younghyun Kim" userId="10d25b77-a99f-4261-9a1e-550c0cb81681" providerId="ADAL" clId="{3D53722D-54E7-4EE4-A6C7-DDF81E5CE8BA}" dt="2021-08-05T04:09:44.306" v="667" actId="1076"/>
          <ac:spMkLst>
            <pc:docMk/>
            <pc:sldMk cId="1226288474" sldId="309"/>
            <ac:spMk id="915" creationId="{8E13E511-2D86-422D-81A3-CAAB67F3345F}"/>
          </ac:spMkLst>
        </pc:spChg>
        <pc:spChg chg="mod">
          <ac:chgData name="Younghyun Kim" userId="10d25b77-a99f-4261-9a1e-550c0cb81681" providerId="ADAL" clId="{3D53722D-54E7-4EE4-A6C7-DDF81E5CE8BA}" dt="2021-08-05T04:09:45.308" v="669" actId="1076"/>
          <ac:spMkLst>
            <pc:docMk/>
            <pc:sldMk cId="1226288474" sldId="309"/>
            <ac:spMk id="918" creationId="{42383D4A-590F-404B-ABE0-C4097EA121F9}"/>
          </ac:spMkLst>
        </pc:spChg>
        <pc:spChg chg="mod">
          <ac:chgData name="Younghyun Kim" userId="10d25b77-a99f-4261-9a1e-550c0cb81681" providerId="ADAL" clId="{3D53722D-54E7-4EE4-A6C7-DDF81E5CE8BA}" dt="2021-08-05T04:09:26.858" v="660" actId="1076"/>
          <ac:spMkLst>
            <pc:docMk/>
            <pc:sldMk cId="1226288474" sldId="309"/>
            <ac:spMk id="919" creationId="{206F45AF-49E1-48AE-BE7F-AFE8222559BB}"/>
          </ac:spMkLst>
        </pc:spChg>
        <pc:spChg chg="mod">
          <ac:chgData name="Younghyun Kim" userId="10d25b77-a99f-4261-9a1e-550c0cb81681" providerId="ADAL" clId="{3D53722D-54E7-4EE4-A6C7-DDF81E5CE8BA}" dt="2021-08-05T04:09:47.061" v="672" actId="1076"/>
          <ac:spMkLst>
            <pc:docMk/>
            <pc:sldMk cId="1226288474" sldId="309"/>
            <ac:spMk id="994" creationId="{641CAFEC-B660-45C4-AD31-DEFE7E1789B8}"/>
          </ac:spMkLst>
        </pc:spChg>
        <pc:spChg chg="mod">
          <ac:chgData name="Younghyun Kim" userId="10d25b77-a99f-4261-9a1e-550c0cb81681" providerId="ADAL" clId="{3D53722D-54E7-4EE4-A6C7-DDF81E5CE8BA}" dt="2021-08-05T04:09:46.714" v="671" actId="1076"/>
          <ac:spMkLst>
            <pc:docMk/>
            <pc:sldMk cId="1226288474" sldId="309"/>
            <ac:spMk id="995" creationId="{4B728F12-F91F-4F55-B8DF-92AF87515FDB}"/>
          </ac:spMkLst>
        </pc:spChg>
        <pc:graphicFrameChg chg="add del mod modGraphic">
          <ac:chgData name="Younghyun Kim" userId="10d25b77-a99f-4261-9a1e-550c0cb81681" providerId="ADAL" clId="{3D53722D-54E7-4EE4-A6C7-DDF81E5CE8BA}" dt="2021-08-06T04:42:15.218" v="692" actId="478"/>
          <ac:graphicFrameMkLst>
            <pc:docMk/>
            <pc:sldMk cId="1226288474" sldId="309"/>
            <ac:graphicFrameMk id="4" creationId="{4595F184-F4FB-499E-A4DC-AAA35292EC9B}"/>
          </ac:graphicFrameMkLst>
        </pc:graphicFrameChg>
        <pc:graphicFrameChg chg="add del mod modGraphic">
          <ac:chgData name="Younghyun Kim" userId="10d25b77-a99f-4261-9a1e-550c0cb81681" providerId="ADAL" clId="{3D53722D-54E7-4EE4-A6C7-DDF81E5CE8BA}" dt="2021-08-06T04:42:46.539" v="697" actId="21"/>
          <ac:graphicFrameMkLst>
            <pc:docMk/>
            <pc:sldMk cId="1226288474" sldId="309"/>
            <ac:graphicFrameMk id="9" creationId="{A65304EB-4FAC-46D3-BEEC-57C186928B47}"/>
          </ac:graphicFrameMkLst>
        </pc:graphicFrameChg>
      </pc:sldChg>
      <pc:sldChg chg="modSp mod">
        <pc:chgData name="Younghyun Kim" userId="10d25b77-a99f-4261-9a1e-550c0cb81681" providerId="ADAL" clId="{3D53722D-54E7-4EE4-A6C7-DDF81E5CE8BA}" dt="2021-08-03T12:30:54.763" v="26"/>
        <pc:sldMkLst>
          <pc:docMk/>
          <pc:sldMk cId="2930083986" sldId="313"/>
        </pc:sldMkLst>
        <pc:spChg chg="mod">
          <ac:chgData name="Younghyun Kim" userId="10d25b77-a99f-4261-9a1e-550c0cb81681" providerId="ADAL" clId="{3D53722D-54E7-4EE4-A6C7-DDF81E5CE8BA}" dt="2021-08-03T12:30:54.763" v="26"/>
          <ac:spMkLst>
            <pc:docMk/>
            <pc:sldMk cId="2930083986" sldId="313"/>
            <ac:spMk id="3" creationId="{DEBF9D08-82B8-493D-A3CC-26E8C68D033E}"/>
          </ac:spMkLst>
        </pc:spChg>
      </pc:sldChg>
      <pc:sldChg chg="modSp mod">
        <pc:chgData name="Younghyun Kim" userId="10d25b77-a99f-4261-9a1e-550c0cb81681" providerId="ADAL" clId="{3D53722D-54E7-4EE4-A6C7-DDF81E5CE8BA}" dt="2021-08-04T05:11:50.529" v="188" actId="14100"/>
        <pc:sldMkLst>
          <pc:docMk/>
          <pc:sldMk cId="4163340152" sldId="314"/>
        </pc:sldMkLst>
        <pc:picChg chg="mod">
          <ac:chgData name="Younghyun Kim" userId="10d25b77-a99f-4261-9a1e-550c0cb81681" providerId="ADAL" clId="{3D53722D-54E7-4EE4-A6C7-DDF81E5CE8BA}" dt="2021-08-04T05:11:50.529" v="188" actId="14100"/>
          <ac:picMkLst>
            <pc:docMk/>
            <pc:sldMk cId="4163340152" sldId="314"/>
            <ac:picMk id="6" creationId="{8AAE7D34-311C-48EC-8FE6-24BEB62D866A}"/>
          </ac:picMkLst>
        </pc:picChg>
      </pc:sldChg>
      <pc:sldChg chg="addSp delSp modSp mod">
        <pc:chgData name="Younghyun Kim" userId="10d25b77-a99f-4261-9a1e-550c0cb81681" providerId="ADAL" clId="{3D53722D-54E7-4EE4-A6C7-DDF81E5CE8BA}" dt="2021-08-04T05:18:05.353" v="306" actId="20577"/>
        <pc:sldMkLst>
          <pc:docMk/>
          <pc:sldMk cId="3276239311" sldId="316"/>
        </pc:sldMkLst>
        <pc:spChg chg="mod">
          <ac:chgData name="Younghyun Kim" userId="10d25b77-a99f-4261-9a1e-550c0cb81681" providerId="ADAL" clId="{3D53722D-54E7-4EE4-A6C7-DDF81E5CE8BA}" dt="2021-08-04T05:17:41.435" v="287" actId="20577"/>
          <ac:spMkLst>
            <pc:docMk/>
            <pc:sldMk cId="3276239311" sldId="316"/>
            <ac:spMk id="6" creationId="{79E8A623-66BD-4687-A5AF-4B98B0C789AA}"/>
          </ac:spMkLst>
        </pc:spChg>
        <pc:spChg chg="add mod">
          <ac:chgData name="Younghyun Kim" userId="10d25b77-a99f-4261-9a1e-550c0cb81681" providerId="ADAL" clId="{3D53722D-54E7-4EE4-A6C7-DDF81E5CE8BA}" dt="2021-08-04T05:18:05.353" v="306" actId="20577"/>
          <ac:spMkLst>
            <pc:docMk/>
            <pc:sldMk cId="3276239311" sldId="316"/>
            <ac:spMk id="9" creationId="{43C57412-8D4E-4A1D-BB2D-C0446C43546F}"/>
          </ac:spMkLst>
        </pc:spChg>
        <pc:picChg chg="add mod">
          <ac:chgData name="Younghyun Kim" userId="10d25b77-a99f-4261-9a1e-550c0cb81681" providerId="ADAL" clId="{3D53722D-54E7-4EE4-A6C7-DDF81E5CE8BA}" dt="2021-08-04T05:13:57.559" v="197" actId="14100"/>
          <ac:picMkLst>
            <pc:docMk/>
            <pc:sldMk cId="3276239311" sldId="316"/>
            <ac:picMk id="3" creationId="{D30342A1-BE32-42D7-8F8E-8009AEEF1F60}"/>
          </ac:picMkLst>
        </pc:picChg>
        <pc:picChg chg="add del mod">
          <ac:chgData name="Younghyun Kim" userId="10d25b77-a99f-4261-9a1e-550c0cb81681" providerId="ADAL" clId="{3D53722D-54E7-4EE4-A6C7-DDF81E5CE8BA}" dt="2021-08-04T05:15:04.341" v="202" actId="478"/>
          <ac:picMkLst>
            <pc:docMk/>
            <pc:sldMk cId="3276239311" sldId="316"/>
            <ac:picMk id="8" creationId="{C9366FF4-3CA8-4430-8935-B635A2CC6EF9}"/>
          </ac:picMkLst>
        </pc:picChg>
      </pc:sldChg>
      <pc:sldChg chg="addSp modSp mod">
        <pc:chgData name="Younghyun Kim" userId="10d25b77-a99f-4261-9a1e-550c0cb81681" providerId="ADAL" clId="{3D53722D-54E7-4EE4-A6C7-DDF81E5CE8BA}" dt="2021-08-04T05:20:47.099" v="390" actId="1076"/>
        <pc:sldMkLst>
          <pc:docMk/>
          <pc:sldMk cId="2041856839" sldId="317"/>
        </pc:sldMkLst>
        <pc:spChg chg="mod">
          <ac:chgData name="Younghyun Kim" userId="10d25b77-a99f-4261-9a1e-550c0cb81681" providerId="ADAL" clId="{3D53722D-54E7-4EE4-A6C7-DDF81E5CE8BA}" dt="2021-08-04T05:19:57.983" v="329"/>
          <ac:spMkLst>
            <pc:docMk/>
            <pc:sldMk cId="2041856839" sldId="317"/>
            <ac:spMk id="6" creationId="{79E8A623-66BD-4687-A5AF-4B98B0C789AA}"/>
          </ac:spMkLst>
        </pc:spChg>
        <pc:spChg chg="add mod">
          <ac:chgData name="Younghyun Kim" userId="10d25b77-a99f-4261-9a1e-550c0cb81681" providerId="ADAL" clId="{3D53722D-54E7-4EE4-A6C7-DDF81E5CE8BA}" dt="2021-08-04T05:20:47.099" v="390" actId="1076"/>
          <ac:spMkLst>
            <pc:docMk/>
            <pc:sldMk cId="2041856839" sldId="317"/>
            <ac:spMk id="7" creationId="{02992135-A4C8-4DE8-85F7-2EBD06C82D03}"/>
          </ac:spMkLst>
        </pc:spChg>
      </pc:sldChg>
      <pc:sldChg chg="addSp delSp modSp mod">
        <pc:chgData name="Younghyun Kim" userId="10d25b77-a99f-4261-9a1e-550c0cb81681" providerId="ADAL" clId="{3D53722D-54E7-4EE4-A6C7-DDF81E5CE8BA}" dt="2021-08-04T05:23:53.152" v="476"/>
        <pc:sldMkLst>
          <pc:docMk/>
          <pc:sldMk cId="3987666466" sldId="318"/>
        </pc:sldMkLst>
        <pc:spChg chg="add del mod">
          <ac:chgData name="Younghyun Kim" userId="10d25b77-a99f-4261-9a1e-550c0cb81681" providerId="ADAL" clId="{3D53722D-54E7-4EE4-A6C7-DDF81E5CE8BA}" dt="2021-08-04T05:23:38.394" v="420"/>
          <ac:spMkLst>
            <pc:docMk/>
            <pc:sldMk cId="3987666466" sldId="318"/>
            <ac:spMk id="6" creationId="{DED069AD-48B6-4B15-88CA-A698A182001D}"/>
          </ac:spMkLst>
        </pc:spChg>
        <pc:spChg chg="mod">
          <ac:chgData name="Younghyun Kim" userId="10d25b77-a99f-4261-9a1e-550c0cb81681" providerId="ADAL" clId="{3D53722D-54E7-4EE4-A6C7-DDF81E5CE8BA}" dt="2021-08-04T05:22:04.591" v="416" actId="20577"/>
          <ac:spMkLst>
            <pc:docMk/>
            <pc:sldMk cId="3987666466" sldId="318"/>
            <ac:spMk id="7" creationId="{6AA2F3FE-CE02-4EDF-88E9-DF2E0B2C935C}"/>
          </ac:spMkLst>
        </pc:spChg>
        <pc:spChg chg="add del mod">
          <ac:chgData name="Younghyun Kim" userId="10d25b77-a99f-4261-9a1e-550c0cb81681" providerId="ADAL" clId="{3D53722D-54E7-4EE4-A6C7-DDF81E5CE8BA}" dt="2021-08-04T05:23:37.781" v="419"/>
          <ac:spMkLst>
            <pc:docMk/>
            <pc:sldMk cId="3987666466" sldId="318"/>
            <ac:spMk id="9" creationId="{DA10CA36-B905-4114-920B-78E627117164}"/>
          </ac:spMkLst>
        </pc:spChg>
        <pc:spChg chg="add mod">
          <ac:chgData name="Younghyun Kim" userId="10d25b77-a99f-4261-9a1e-550c0cb81681" providerId="ADAL" clId="{3D53722D-54E7-4EE4-A6C7-DDF81E5CE8BA}" dt="2021-08-04T05:23:53.152" v="476"/>
          <ac:spMkLst>
            <pc:docMk/>
            <pc:sldMk cId="3987666466" sldId="318"/>
            <ac:spMk id="10" creationId="{1DC9817D-2DC4-4798-AD13-AE3CCDB1C28B}"/>
          </ac:spMkLst>
        </pc:spChg>
      </pc:sldChg>
      <pc:sldChg chg="addSp modSp mod">
        <pc:chgData name="Younghyun Kim" userId="10d25b77-a99f-4261-9a1e-550c0cb81681" providerId="ADAL" clId="{3D53722D-54E7-4EE4-A6C7-DDF81E5CE8BA}" dt="2021-08-04T05:24:43.236" v="555"/>
        <pc:sldMkLst>
          <pc:docMk/>
          <pc:sldMk cId="3292226588" sldId="320"/>
        </pc:sldMkLst>
        <pc:spChg chg="mod">
          <ac:chgData name="Younghyun Kim" userId="10d25b77-a99f-4261-9a1e-550c0cb81681" providerId="ADAL" clId="{3D53722D-54E7-4EE4-A6C7-DDF81E5CE8BA}" dt="2021-08-04T05:24:02.963" v="480" actId="20577"/>
          <ac:spMkLst>
            <pc:docMk/>
            <pc:sldMk cId="3292226588" sldId="320"/>
            <ac:spMk id="18" creationId="{E8457A2D-CEF0-47C2-9726-CDBAD2FAD90A}"/>
          </ac:spMkLst>
        </pc:spChg>
        <pc:spChg chg="add mod">
          <ac:chgData name="Younghyun Kim" userId="10d25b77-a99f-4261-9a1e-550c0cb81681" providerId="ADAL" clId="{3D53722D-54E7-4EE4-A6C7-DDF81E5CE8BA}" dt="2021-08-04T05:24:09.284" v="499"/>
          <ac:spMkLst>
            <pc:docMk/>
            <pc:sldMk cId="3292226588" sldId="320"/>
            <ac:spMk id="22" creationId="{022063DF-B9E3-45C0-8A7B-A3C1EA1A4D2D}"/>
          </ac:spMkLst>
        </pc:spChg>
        <pc:spChg chg="add mod">
          <ac:chgData name="Younghyun Kim" userId="10d25b77-a99f-4261-9a1e-550c0cb81681" providerId="ADAL" clId="{3D53722D-54E7-4EE4-A6C7-DDF81E5CE8BA}" dt="2021-08-04T05:24:43.236" v="555"/>
          <ac:spMkLst>
            <pc:docMk/>
            <pc:sldMk cId="3292226588" sldId="320"/>
            <ac:spMk id="23" creationId="{3042D47F-A01A-4BFD-A152-8282F0ACF9BD}"/>
          </ac:spMkLst>
        </pc:spChg>
      </pc:sldChg>
      <pc:sldChg chg="delSp modSp mod">
        <pc:chgData name="Younghyun Kim" userId="10d25b77-a99f-4261-9a1e-550c0cb81681" providerId="ADAL" clId="{3D53722D-54E7-4EE4-A6C7-DDF81E5CE8BA}" dt="2021-08-04T05:25:55.935" v="629" actId="20577"/>
        <pc:sldMkLst>
          <pc:docMk/>
          <pc:sldMk cId="3115015606" sldId="321"/>
        </pc:sldMkLst>
        <pc:spChg chg="mod">
          <ac:chgData name="Younghyun Kim" userId="10d25b77-a99f-4261-9a1e-550c0cb81681" providerId="ADAL" clId="{3D53722D-54E7-4EE4-A6C7-DDF81E5CE8BA}" dt="2021-08-04T05:25:55.935" v="629" actId="20577"/>
          <ac:spMkLst>
            <pc:docMk/>
            <pc:sldMk cId="3115015606" sldId="321"/>
            <ac:spMk id="8" creationId="{D92E6DB1-C2AC-4A22-B26F-260690C064B9}"/>
          </ac:spMkLst>
        </pc:spChg>
        <pc:spChg chg="del">
          <ac:chgData name="Younghyun Kim" userId="10d25b77-a99f-4261-9a1e-550c0cb81681" providerId="ADAL" clId="{3D53722D-54E7-4EE4-A6C7-DDF81E5CE8BA}" dt="2021-08-04T05:25:45.182" v="624" actId="478"/>
          <ac:spMkLst>
            <pc:docMk/>
            <pc:sldMk cId="3115015606" sldId="321"/>
            <ac:spMk id="9" creationId="{5F2E8742-672A-4ACD-A2B5-A5E75FFBE72F}"/>
          </ac:spMkLst>
        </pc:spChg>
      </pc:sldChg>
      <pc:sldChg chg="modSp mod">
        <pc:chgData name="Younghyun Kim" userId="10d25b77-a99f-4261-9a1e-550c0cb81681" providerId="ADAL" clId="{3D53722D-54E7-4EE4-A6C7-DDF81E5CE8BA}" dt="2021-08-04T05:27:22.919" v="653" actId="20577"/>
        <pc:sldMkLst>
          <pc:docMk/>
          <pc:sldMk cId="25633770" sldId="322"/>
        </pc:sldMkLst>
        <pc:spChg chg="mod">
          <ac:chgData name="Younghyun Kim" userId="10d25b77-a99f-4261-9a1e-550c0cb81681" providerId="ADAL" clId="{3D53722D-54E7-4EE4-A6C7-DDF81E5CE8BA}" dt="2021-08-04T05:27:22.919" v="653" actId="20577"/>
          <ac:spMkLst>
            <pc:docMk/>
            <pc:sldMk cId="25633770" sldId="322"/>
            <ac:spMk id="8" creationId="{C6B40BCE-2865-4BA3-BB27-3A6CE288E13B}"/>
          </ac:spMkLst>
        </pc:spChg>
      </pc:sldChg>
      <pc:sldChg chg="modSp mod">
        <pc:chgData name="Younghyun Kim" userId="10d25b77-a99f-4261-9a1e-550c0cb81681" providerId="ADAL" clId="{3D53722D-54E7-4EE4-A6C7-DDF81E5CE8BA}" dt="2021-08-04T05:11:39.078" v="186" actId="115"/>
        <pc:sldMkLst>
          <pc:docMk/>
          <pc:sldMk cId="4074525884" sldId="2248"/>
        </pc:sldMkLst>
        <pc:spChg chg="mod">
          <ac:chgData name="Younghyun Kim" userId="10d25b77-a99f-4261-9a1e-550c0cb81681" providerId="ADAL" clId="{3D53722D-54E7-4EE4-A6C7-DDF81E5CE8BA}" dt="2021-08-04T05:11:39.078" v="186" actId="115"/>
          <ac:spMkLst>
            <pc:docMk/>
            <pc:sldMk cId="4074525884" sldId="2248"/>
            <ac:spMk id="2" creationId="{693963C2-F62C-459D-8E18-FC43EE9A4494}"/>
          </ac:spMkLst>
        </pc:spChg>
      </pc:sldChg>
      <pc:sldChg chg="addSp delSp modSp new mod">
        <pc:chgData name="Younghyun Kim" userId="10d25b77-a99f-4261-9a1e-550c0cb81681" providerId="ADAL" clId="{3D53722D-54E7-4EE4-A6C7-DDF81E5CE8BA}" dt="2021-08-06T04:54:55.134" v="771" actId="207"/>
        <pc:sldMkLst>
          <pc:docMk/>
          <pc:sldMk cId="3827556541" sldId="2249"/>
        </pc:sldMkLst>
        <pc:spChg chg="add mod ord">
          <ac:chgData name="Younghyun Kim" userId="10d25b77-a99f-4261-9a1e-550c0cb81681" providerId="ADAL" clId="{3D53722D-54E7-4EE4-A6C7-DDF81E5CE8BA}" dt="2021-08-06T04:44:21.249" v="720" actId="166"/>
          <ac:spMkLst>
            <pc:docMk/>
            <pc:sldMk cId="3827556541" sldId="2249"/>
            <ac:spMk id="3" creationId="{AB2F7123-50E9-46BE-9E95-6E222514D333}"/>
          </ac:spMkLst>
        </pc:spChg>
        <pc:graphicFrameChg chg="add mod ord modGraphic">
          <ac:chgData name="Younghyun Kim" userId="10d25b77-a99f-4261-9a1e-550c0cb81681" providerId="ADAL" clId="{3D53722D-54E7-4EE4-A6C7-DDF81E5CE8BA}" dt="2021-08-06T04:54:55.134" v="771" actId="207"/>
          <ac:graphicFrameMkLst>
            <pc:docMk/>
            <pc:sldMk cId="3827556541" sldId="2249"/>
            <ac:graphicFrameMk id="2" creationId="{AD23514D-A40C-47F4-A26C-4C9179362532}"/>
          </ac:graphicFrameMkLst>
        </pc:graphicFrameChg>
        <pc:graphicFrameChg chg="add del mod">
          <ac:chgData name="Younghyun Kim" userId="10d25b77-a99f-4261-9a1e-550c0cb81681" providerId="ADAL" clId="{3D53722D-54E7-4EE4-A6C7-DDF81E5CE8BA}" dt="2021-08-06T04:45:04.365" v="724"/>
          <ac:graphicFrameMkLst>
            <pc:docMk/>
            <pc:sldMk cId="3827556541" sldId="2249"/>
            <ac:graphicFrameMk id="4" creationId="{13989E76-68C5-49CD-A06D-6D67825CFC54}"/>
          </ac:graphicFrameMkLst>
        </pc:graphicFrameChg>
      </pc:sldChg>
    </pc:docChg>
  </pc:docChgLst>
  <pc:docChgLst>
    <pc:chgData name="KimKang Seok" userId="120aa508-39b4-42a1-935b-c567a4fc76c8" providerId="ADAL" clId="{C7C26B6C-A0A7-487F-9203-5090E8211F12}"/>
    <pc:docChg chg="undo custSel modSld">
      <pc:chgData name="KimKang Seok" userId="120aa508-39b4-42a1-935b-c567a4fc76c8" providerId="ADAL" clId="{C7C26B6C-A0A7-487F-9203-5090E8211F12}" dt="2021-08-05T03:55:37.176" v="2149" actId="1076"/>
      <pc:docMkLst>
        <pc:docMk/>
      </pc:docMkLst>
      <pc:sldChg chg="addSp delSp modSp mod">
        <pc:chgData name="KimKang Seok" userId="120aa508-39b4-42a1-935b-c567a4fc76c8" providerId="ADAL" clId="{C7C26B6C-A0A7-487F-9203-5090E8211F12}" dt="2021-08-05T02:07:56.044" v="593" actId="1076"/>
        <pc:sldMkLst>
          <pc:docMk/>
          <pc:sldMk cId="1226288474" sldId="309"/>
        </pc:sldMkLst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7" creationId="{6EC468D6-F2DA-43BF-AC0A-E9292776F48A}"/>
          </ac:spMkLst>
        </pc:spChg>
        <pc:spChg chg="ord">
          <ac:chgData name="KimKang Seok" userId="120aa508-39b4-42a1-935b-c567a4fc76c8" providerId="ADAL" clId="{C7C26B6C-A0A7-487F-9203-5090E8211F12}" dt="2021-08-05T01:16:54.249" v="274" actId="167"/>
          <ac:spMkLst>
            <pc:docMk/>
            <pc:sldMk cId="1226288474" sldId="309"/>
            <ac:spMk id="80" creationId="{0A3C5D81-4ABC-4F21-A047-046FCF451905}"/>
          </ac:spMkLst>
        </pc:spChg>
        <pc:spChg chg="mod ord">
          <ac:chgData name="KimKang Seok" userId="120aa508-39b4-42a1-935b-c567a4fc76c8" providerId="ADAL" clId="{C7C26B6C-A0A7-487F-9203-5090E8211F12}" dt="2021-08-05T02:03:03.452" v="474" actId="14100"/>
          <ac:spMkLst>
            <pc:docMk/>
            <pc:sldMk cId="1226288474" sldId="309"/>
            <ac:spMk id="182" creationId="{0B9222A7-3177-4F16-9129-DC4A155821D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183" creationId="{BB05ED51-209E-42E5-8D46-BD1BBA10213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184" creationId="{B6D98F2F-F43C-4C31-9A6B-0D511C8ADD1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185" creationId="{8A7F0728-3A48-458D-92D5-623316288AD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186" creationId="{327A2D3D-5984-4DC2-86A6-A4D576550E9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187" creationId="{A5E5EEF7-9669-4EA0-8367-64E20706AD4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188" creationId="{852B076F-D906-439C-8E38-2B04974E644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189" creationId="{B16EAE36-F2F6-4D6F-8EB7-58B5A07858C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191" creationId="{B9CA7D22-F87A-4F9E-93BE-29FC782D783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195" creationId="{261525CC-643A-4511-90A9-16BD7788B41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27" creationId="{E651E20F-1658-4E0D-BEE7-2A937655AE5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28" creationId="{857E49D2-C82C-4933-B062-6C8E139F1DF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29" creationId="{C0ADB32C-7CD5-4BF6-B0ED-326A213D41A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30" creationId="{76FBC23C-3D56-4186-9F6A-1952325A65E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31" creationId="{253F892E-2929-4B23-A3B5-4588FF075E9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32" creationId="{ECF91068-B250-4632-93F5-94EE4CA2343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33" creationId="{6CE40CAB-1111-4FD2-8A13-18FF11C19A24}"/>
          </ac:spMkLst>
        </pc:spChg>
        <pc:spChg chg="add mod">
          <ac:chgData name="KimKang Seok" userId="120aa508-39b4-42a1-935b-c567a4fc76c8" providerId="ADAL" clId="{C7C26B6C-A0A7-487F-9203-5090E8211F12}" dt="2021-08-05T02:03:18.868" v="478" actId="1036"/>
          <ac:spMkLst>
            <pc:docMk/>
            <pc:sldMk cId="1226288474" sldId="309"/>
            <ac:spMk id="233" creationId="{8C2255F1-EB60-4767-B830-891E94E5C56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34" creationId="{5545D724-8B97-4544-B83B-0E4DB4B862F0}"/>
          </ac:spMkLst>
        </pc:spChg>
        <pc:spChg chg="add mod">
          <ac:chgData name="KimKang Seok" userId="120aa508-39b4-42a1-935b-c567a4fc76c8" providerId="ADAL" clId="{C7C26B6C-A0A7-487F-9203-5090E8211F12}" dt="2021-08-05T02:03:30.578" v="481" actId="1038"/>
          <ac:spMkLst>
            <pc:docMk/>
            <pc:sldMk cId="1226288474" sldId="309"/>
            <ac:spMk id="234" creationId="{5B90C8E8-6AFD-49BC-8B41-78194439E41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35" creationId="{79BA9649-E1B7-421E-83F8-82AE40711752}"/>
          </ac:spMkLst>
        </pc:spChg>
        <pc:spChg chg="add mod">
          <ac:chgData name="KimKang Seok" userId="120aa508-39b4-42a1-935b-c567a4fc76c8" providerId="ADAL" clId="{C7C26B6C-A0A7-487F-9203-5090E8211F12}" dt="2021-08-05T02:03:35.871" v="482" actId="571"/>
          <ac:spMkLst>
            <pc:docMk/>
            <pc:sldMk cId="1226288474" sldId="309"/>
            <ac:spMk id="235" creationId="{B529F11B-1601-49F2-B238-F2558ED3309E}"/>
          </ac:spMkLst>
        </pc:spChg>
        <pc:spChg chg="add del mod">
          <ac:chgData name="KimKang Seok" userId="120aa508-39b4-42a1-935b-c567a4fc76c8" providerId="ADAL" clId="{C7C26B6C-A0A7-487F-9203-5090E8211F12}" dt="2021-08-05T02:03:50.606" v="485" actId="478"/>
          <ac:spMkLst>
            <pc:docMk/>
            <pc:sldMk cId="1226288474" sldId="309"/>
            <ac:spMk id="236" creationId="{61E4C428-E143-4021-AE7C-6536654E9C2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36" creationId="{959FB947-96B8-41D0-B77F-623224BB5745}"/>
          </ac:spMkLst>
        </pc:spChg>
        <pc:spChg chg="add mod">
          <ac:chgData name="KimKang Seok" userId="120aa508-39b4-42a1-935b-c567a4fc76c8" providerId="ADAL" clId="{C7C26B6C-A0A7-487F-9203-5090E8211F12}" dt="2021-08-05T02:03:48.501" v="484" actId="1038"/>
          <ac:spMkLst>
            <pc:docMk/>
            <pc:sldMk cId="1226288474" sldId="309"/>
            <ac:spMk id="237" creationId="{B17BF75E-0694-4BE2-B3F4-888473B8E1D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37" creationId="{DE0703FB-F56E-4010-B133-D628B5EFCDC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38" creationId="{B6EF1990-42EF-4641-9D81-DA61476AA119}"/>
          </ac:spMkLst>
        </pc:spChg>
        <pc:spChg chg="add mod">
          <ac:chgData name="KimKang Seok" userId="120aa508-39b4-42a1-935b-c567a4fc76c8" providerId="ADAL" clId="{C7C26B6C-A0A7-487F-9203-5090E8211F12}" dt="2021-08-05T02:03:46.244" v="483" actId="571"/>
          <ac:spMkLst>
            <pc:docMk/>
            <pc:sldMk cId="1226288474" sldId="309"/>
            <ac:spMk id="238" creationId="{DABB6389-DDB8-478B-9C85-08F23B43775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39" creationId="{1507E2C3-60E5-4C16-B56F-73F5B98454ED}"/>
          </ac:spMkLst>
        </pc:spChg>
        <pc:spChg chg="add mod">
          <ac:chgData name="KimKang Seok" userId="120aa508-39b4-42a1-935b-c567a4fc76c8" providerId="ADAL" clId="{C7C26B6C-A0A7-487F-9203-5090E8211F12}" dt="2021-08-05T02:04:18.083" v="502" actId="1035"/>
          <ac:spMkLst>
            <pc:docMk/>
            <pc:sldMk cId="1226288474" sldId="309"/>
            <ac:spMk id="239" creationId="{36E68519-318E-454C-8C22-52A373F77E7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40" creationId="{91C1719B-2564-4C88-A669-C0E385FE405B}"/>
          </ac:spMkLst>
        </pc:spChg>
        <pc:spChg chg="add mod">
          <ac:chgData name="KimKang Seok" userId="120aa508-39b4-42a1-935b-c567a4fc76c8" providerId="ADAL" clId="{C7C26B6C-A0A7-487F-9203-5090E8211F12}" dt="2021-08-05T02:04:13.719" v="494" actId="1037"/>
          <ac:spMkLst>
            <pc:docMk/>
            <pc:sldMk cId="1226288474" sldId="309"/>
            <ac:spMk id="240" creationId="{BED1C730-A698-4947-A8FE-FF73B39CCB8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41" creationId="{32A61C21-D493-45A2-A070-900037A7A97B}"/>
          </ac:spMkLst>
        </pc:spChg>
        <pc:spChg chg="add mod">
          <ac:chgData name="KimKang Seok" userId="120aa508-39b4-42a1-935b-c567a4fc76c8" providerId="ADAL" clId="{C7C26B6C-A0A7-487F-9203-5090E8211F12}" dt="2021-08-05T02:04:53.698" v="507" actId="1038"/>
          <ac:spMkLst>
            <pc:docMk/>
            <pc:sldMk cId="1226288474" sldId="309"/>
            <ac:spMk id="241" creationId="{7374B589-DB6A-4F65-A8CE-7542ACFACAD6}"/>
          </ac:spMkLst>
        </pc:spChg>
        <pc:spChg chg="add mod">
          <ac:chgData name="KimKang Seok" userId="120aa508-39b4-42a1-935b-c567a4fc76c8" providerId="ADAL" clId="{C7C26B6C-A0A7-487F-9203-5090E8211F12}" dt="2021-08-05T02:04:53.698" v="507" actId="1038"/>
          <ac:spMkLst>
            <pc:docMk/>
            <pc:sldMk cId="1226288474" sldId="309"/>
            <ac:spMk id="242" creationId="{4CF47EB5-D303-46F7-B828-1AA332CCE7A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42" creationId="{5750ED14-9ED1-4E85-8F50-C6A570C3553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43" creationId="{1AD77F84-90E8-43C1-B83E-1258E9975B77}"/>
          </ac:spMkLst>
        </pc:spChg>
        <pc:spChg chg="add mod">
          <ac:chgData name="KimKang Seok" userId="120aa508-39b4-42a1-935b-c567a4fc76c8" providerId="ADAL" clId="{C7C26B6C-A0A7-487F-9203-5090E8211F12}" dt="2021-08-05T02:04:47.760" v="506" actId="571"/>
          <ac:spMkLst>
            <pc:docMk/>
            <pc:sldMk cId="1226288474" sldId="309"/>
            <ac:spMk id="243" creationId="{91342B55-818D-4FC6-B13D-4EEECF82DEC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44" creationId="{74DFF478-BB86-46BD-B12E-FC4F02A4699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45" creationId="{BA3CB4B5-0EDB-49A8-9F06-18A97013E15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46" creationId="{4346BC10-12AD-445B-8E91-75D43F82176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47" creationId="{AF5E2B0B-608F-4A39-9519-5BFCE93E126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48" creationId="{9F8F5727-C8B9-47C5-8E17-514CBE7FE69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49" creationId="{8EB4B0BF-9296-4B6E-A33C-A03DA9420C1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50" creationId="{34D55B9F-794F-4ADF-8B9C-94DABBAD666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51" creationId="{A9537957-D00E-42C2-9248-7D75E02AE1E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52" creationId="{7288100D-E0A1-4E5F-9CD8-28C1EDAA9E4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53" creationId="{1C62EA66-9A1C-4EB4-BB2D-3AAAB91BF4B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54" creationId="{9F2926DF-427B-4F75-8492-EEC1B14BB48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55" creationId="{F9A55995-91E7-41E8-94B2-19DBC85A481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56" creationId="{C0F2E315-47F6-4793-9DA4-571355499FC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57" creationId="{A364CE91-25C8-4BD4-8843-C024502C99B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58" creationId="{0783E3F2-CD49-479A-8248-CE1AC60AFC5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59" creationId="{FD2E7E65-580E-4BBE-A596-F07F8AD76E2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60" creationId="{E4F97054-4997-4907-A8F5-878F459EFFC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61" creationId="{C4D349B8-3B83-4D0E-8F7B-DA728A4C183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62" creationId="{DA0FC07C-11D4-40CF-9F90-6ECF490FBD4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63" creationId="{739BE178-F983-4524-9AC3-D4027AEB241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64" creationId="{ECCBBF48-930E-4846-B535-682F1788694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65" creationId="{F92BC492-6AA4-49F2-87E2-29523B58B87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66" creationId="{15B87533-5409-427E-8CD1-346D6A36587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67" creationId="{65D12CBB-5087-449C-BCDE-917EA3A36A8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68" creationId="{028B4981-888E-4D47-A192-8949FD875C4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69" creationId="{3129268D-EC8D-48BD-AD56-4182881FCA2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70" creationId="{B56E1077-0EC8-44B4-9516-8714C1A8402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71" creationId="{07F0B57E-58B9-4FEF-8233-94B24B18805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72" creationId="{97C5E720-2ED8-44A3-968A-4838901A6AF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73" creationId="{09FB7204-127A-4C46-A4E7-24FD474EC87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74" creationId="{CCA4F9EF-6175-4A0B-BF21-8B689AB6FC7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75" creationId="{D2E2AFA6-9B7A-4066-82EE-96E9B5BF258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76" creationId="{84CC9782-EA46-4960-A8F9-587791B2BFB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77" creationId="{09D8F74F-2329-46D8-BCD8-966A2039FF7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78" creationId="{BF93CD84-226B-44E7-A0C9-BF48AAEC334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79" creationId="{6F8D137C-1601-40E6-B33E-8289840F53C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80" creationId="{C023B95E-1457-4508-8EA6-EE5A7A54D57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81" creationId="{565F8BB4-72D8-4418-9BED-B7364AC1137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82" creationId="{0517FE8A-2889-4D79-99D0-E4D480EAAE7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83" creationId="{E37B1914-79C8-4AC9-8955-6702C66DD84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84" creationId="{EE0F6003-5D49-424D-9199-62E945FCD8C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85" creationId="{EFCBF8FE-5E59-4593-8805-4A9A4BB9131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86" creationId="{802B81A0-EE1A-4A96-99BB-A40D5793B19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87" creationId="{BB76DA26-F962-4620-8084-599725265D0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88" creationId="{1A11BA88-11C2-4A38-9537-F7D20EB5339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89" creationId="{1AFECBFC-FC97-4F18-B9A4-7F714B639C3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90" creationId="{DE654EE9-D2A0-4B3E-AC97-E5F52D5D673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91" creationId="{1080E1D1-7334-4CED-A671-CF8948C2CC9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92" creationId="{3758D27F-CB17-4578-9952-0757055D7D3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93" creationId="{748AEAEE-EFE7-4E24-9730-692E406D254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94" creationId="{BF6D8B4C-9234-47E0-B976-C66B5718731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95" creationId="{3E1DC8A3-D442-41CE-856C-39B728584D3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96" creationId="{94CB4CB7-E9DB-451B-97A5-ADEC9984142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97" creationId="{C3F660F4-86B4-4454-BAE1-61EB5584190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98" creationId="{20F614CF-D9DA-4C71-B266-BB7F27B83E1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299" creationId="{97E85775-A39B-4DFA-803F-2690F17FA84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00" creationId="{6B40D4B1-80E0-4B9A-96D4-EB83239E560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01" creationId="{2392FBB6-976B-4E66-80E7-1C0C7BFD545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02" creationId="{B9D2AF64-5B38-4EE5-A68A-9F1AEE026DA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03" creationId="{9902ECD4-170B-45DC-9AA5-62534B21D1C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04" creationId="{A3C477F4-C2C1-4FCB-A798-37CA056807B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05" creationId="{FE3DF917-95D8-4BFC-88D0-4A19B04EB43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06" creationId="{E959CCD2-CF2B-47D5-B409-CDF64965698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07" creationId="{22E6FBF6-1F0F-4803-ACA9-73BE55D1837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08" creationId="{A9F18499-1FC7-40C0-A5AE-B8C0F76B884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09" creationId="{548CEDC9-1409-4E3D-AD1A-9F02987755E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10" creationId="{A0C9912A-C212-40E9-83D9-6A4F3EE5050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11" creationId="{83463C87-645E-4317-A018-8FEA37FDBC9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12" creationId="{3ABF0A9F-1E55-4E2A-9913-4BEA5E629C0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13" creationId="{4A6E979E-90FB-473A-9771-50104D67ACC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14" creationId="{F8ADCB0F-9430-4CBC-A04D-D9AA617A735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15" creationId="{8E12E9F7-6390-4860-9B20-3DC5D35BCD5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16" creationId="{A2113C8C-9613-43F9-910C-51629DF460B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17" creationId="{0028CC5A-660E-47C6-812A-32235315FAD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18" creationId="{492B23E5-027E-458B-90FD-A5F7D6A4880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19" creationId="{5DCD838D-B8A7-49E9-9D7C-5A55E9D06E6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20" creationId="{1EF3C2E2-EABC-4B52-80BA-4FB3ACA98CE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21" creationId="{F6207680-6563-449E-A542-A96A2F5DF21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22" creationId="{A8835746-C0F0-45F2-9642-F5B301AB372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23" creationId="{1B8D02F7-11F3-416E-ACED-C457D7D150F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24" creationId="{2BD403F1-3EA8-4614-8BC5-37ED97A866F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25" creationId="{E25C1E9A-1C7D-46CA-92F4-61823C7EF36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26" creationId="{3C4A8EB2-3608-421B-8A9B-B3A0B6651A4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27" creationId="{400265B8-2A42-4CBF-8454-6CADBE6D9AA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28" creationId="{E09239B7-00CD-4412-8F04-685B4A31385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29" creationId="{E65885CA-9D94-4BE3-B28C-E180D6485D9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30" creationId="{D347144C-D08B-41B7-824C-59BE969B337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31" creationId="{0830E218-CAD1-4E56-904D-1FDA2C9F295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32" creationId="{63A3F7D3-5012-4BF4-A136-1880832A69D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33" creationId="{EF98F4C0-29E7-4942-8276-DA0C43166DA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34" creationId="{CE9C9015-51B9-498D-BB4A-CD095F66904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35" creationId="{D4919FF0-1D62-4185-AF42-1B9FB519F6F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36" creationId="{234983E6-F6D6-4EA3-8FA8-5DFF4E2EA46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37" creationId="{9FDF2002-5CA0-4DF1-B8F9-42AF7116C50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38" creationId="{38820BAC-50D1-4002-A2CC-E166739A1B1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39" creationId="{3EC391C7-0C1F-45FF-AFFD-E890A88C2AD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40" creationId="{7609DF98-8201-4330-85F9-E485ECDC6C0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41" creationId="{EBD617CB-2FAF-4A2F-A148-5B46B32EBE9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42" creationId="{0A5AC337-63FA-4695-BB06-0B95A2D2EFB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43" creationId="{29999D51-097C-47BA-9890-3C3621B0441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44" creationId="{587F1B85-1DE0-42D0-BD95-746CA0D9569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45" creationId="{0888C17D-F01B-45C9-9016-87CE3F515E0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46" creationId="{A652DE67-17BC-4B99-8F76-8D207C8FEE5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47" creationId="{60315959-0892-49F8-A9D2-B294590A816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48" creationId="{B120557C-014C-43DD-BD0D-4814E7EDECD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49" creationId="{49B325C4-54D9-4EE2-A82E-21C54B9BCE2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50" creationId="{F6D21388-F1E0-4ACA-86DF-A592B21351C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51" creationId="{0963C87D-DCF3-4839-9928-50D4AE9A916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52" creationId="{F4612827-8090-4089-AEE2-A0E1BF9AA24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53" creationId="{F4DC699E-6861-4508-83B8-911D14365F4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54" creationId="{5C3C1D0E-BD52-4AC4-ABA8-85FD4BA123A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55" creationId="{9F4F6242-5A03-49B1-9C97-F704D83FEA5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56" creationId="{B9036917-0119-4F8B-9C93-D401210D69A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57" creationId="{EBE08E40-B2C0-45DA-AAEC-7E2B0749B62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58" creationId="{69A75ABD-4717-46E9-B4BA-F6CA40D23F9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59" creationId="{551DAB43-D36C-4612-B722-8581AEDABE3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60" creationId="{5427E6F0-BAE6-4A8F-B3E1-031F02B2733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61" creationId="{5F41DDE0-493B-45AF-8191-A7FD5221BE0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62" creationId="{43A18B21-DE62-4E8A-9354-0B54E529D45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63" creationId="{4F98A92A-8E29-484F-B256-31378245926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64" creationId="{717EE28C-D1BF-43A0-BD62-847731657D5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65" creationId="{19443F13-18B7-4C78-AA42-7C197CB97FE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66" creationId="{D4F32AA3-9EA2-4232-8FA8-98C9D552A23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67" creationId="{D7071667-5728-4E7D-BE67-39581BEF76D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68" creationId="{E6631FAF-F0F4-4E56-BC8F-F34CE53191A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69" creationId="{E330E4A5-BDF3-4BAB-B69D-78D98571B86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70" creationId="{544CB19E-DA3C-4527-AE84-1BB9AC8AF99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71" creationId="{A7D56562-8BEE-4AD6-9A63-781798FDD76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72" creationId="{22A4DB18-FEFE-416E-84F1-A05803768F5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73" creationId="{1D35068E-1A71-4465-AF45-776B6567B1A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74" creationId="{C3E0B3FC-BFA8-4A02-AD32-0B46ECF2E53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75" creationId="{AC21EDFE-22E5-412C-8776-4A9B3E1B7ED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76" creationId="{C76EC31F-1132-47A3-A503-DEBAC3BED47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77" creationId="{88C8FE1B-488C-403E-8EE9-F06D73DDD75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78" creationId="{27C3CEF5-0138-458F-A0B6-317E9D35CAB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79" creationId="{C3162E20-43FB-4B23-85E6-533751BEB0E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80" creationId="{8B5F00D1-B4BF-4033-808C-C603AC5890C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81" creationId="{15FDFD2F-E7CB-469B-B981-A060CA1850A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82" creationId="{63A87A78-36B6-4BB0-8F43-65EBBC69843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83" creationId="{DE9CAB08-DD04-43E7-93BD-B961EF27B66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84" creationId="{481F141D-532A-44C8-B79A-0E77847B32E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85" creationId="{9015FAFB-1BF7-4771-A583-65E053F5279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86" creationId="{32368511-218B-45D3-9993-C08B2D1E525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87" creationId="{A34C2AF4-1186-44CF-AA5E-C42FB3B9CE6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88" creationId="{556E4FC7-4E7E-4B41-A0B5-B6A80B836CD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89" creationId="{60D45540-CB4D-497E-96EB-8E55DDF1E78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90" creationId="{703A5EB0-634E-495E-8C5E-3E5827DC35B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91" creationId="{60F0BBC1-2BA8-47C4-8824-32F91D04A41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92" creationId="{B79118FB-75AF-49D1-A9EF-BD40B051C01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93" creationId="{D79C680A-FC58-49B7-A514-097938C31AD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94" creationId="{E678997A-0499-47C1-A16F-AD77C10E7D4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95" creationId="{9DB2744E-A71A-41B4-8CF6-349EDCEE46B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96" creationId="{8376E902-4380-4440-A9CE-A0B05E8DAED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97" creationId="{F9661B1B-4969-46C7-9607-4077A7A3E95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98" creationId="{F797F09B-E992-431F-9F2C-C1E16E6EE35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399" creationId="{31695565-E1F1-4F20-B2E6-94B7A28B79B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00" creationId="{004148D9-2F6D-4DFF-B700-17A5C399A4B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01" creationId="{679E2C5A-12EF-43E1-9FBC-DFBFC32F33E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02" creationId="{91A5B3AC-F3FC-4932-9B2B-E94FE273F52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03" creationId="{4BB438F3-06C0-4DA7-BCC7-EA5F80B79F9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04" creationId="{D04D7894-5077-49CE-8F31-05CFBF5C452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05" creationId="{852294A8-CE39-4431-A1F5-BF288E5A3D4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06" creationId="{425E6296-6BDC-4943-AD46-E5C791487C4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07" creationId="{6A123ECA-6FB5-4543-967F-A7A3E1EB7C3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08" creationId="{5AF22C5F-0F20-479D-8FE8-0C6FFC577F8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09" creationId="{E5F066A0-8945-4349-B479-620C2A3B2AB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10" creationId="{DF0B416C-B789-4CE7-B45A-11F0280DD37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11" creationId="{756666B9-4143-497D-B54B-7A44B80B602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12" creationId="{3EB97A6A-0274-4BF3-87EB-9B67200D929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13" creationId="{62C9D3E2-22A7-4CBE-AE08-17C0D89488C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14" creationId="{ABF143FC-8E6D-41C0-8EB1-D930E1CAD15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15" creationId="{CE934147-913E-479A-852F-62EFF0C08A6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16" creationId="{7C4FE604-06AE-4F3C-A7D8-CEF93AB30A9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17" creationId="{5AB434F6-C850-489D-9780-5170B7EEC84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18" creationId="{B7F804B5-3E35-406B-BDDE-FD265EEF073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19" creationId="{800E90F8-A1ED-4281-B271-455BECADB57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20" creationId="{89DACFED-2F48-457E-BE33-5F16A7D67C1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21" creationId="{93951C7B-6D5B-44EF-972E-EFFA8B02EC8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22" creationId="{97CC93F0-63F9-4085-ADE0-119295D7D41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23" creationId="{A5770828-66E2-4924-BE4C-AE7FEA823ED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24" creationId="{7F89984A-42D8-4DF5-BFC6-F28B2E83474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25" creationId="{1C745268-2E05-4585-963E-F5D8CD01D05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26" creationId="{D1C1FCCA-B9E3-4A5A-B158-81D0A64FCBD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27" creationId="{15FC0562-6AE4-496A-8B36-2CAE41A781B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28" creationId="{38EA263B-31CB-44BC-B2A8-201A4E19B25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29" creationId="{B61116F5-29B0-4EDC-988A-64F7F99469B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30" creationId="{343873C0-0660-4557-82AF-96BC9EEEB31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31" creationId="{A8687B38-ED64-4D7F-BC08-C068FA5A1EB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32" creationId="{D5FB0E61-3E42-4288-B0DF-08E9016B82A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33" creationId="{E8138957-D7BD-42D7-B744-8E4FD9FC61D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34" creationId="{25FCF917-4B88-44F4-8238-C27769F4239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35" creationId="{001730B7-02F5-412C-A1DB-4D46D711884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36" creationId="{2781E42E-328E-4ACC-91B4-C9A695DBFF7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37" creationId="{4150E33D-44C9-4187-85CA-92F5FEFA6FD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38" creationId="{66D6E308-B4FD-48B7-9E90-07CC6708F5F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39" creationId="{F820E945-ADAB-4A68-A1FA-F85D23C192B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40" creationId="{F3CE895A-FA2B-4DBD-9F3D-60E58FA6AF9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41" creationId="{71B4D9ED-A873-4E1E-9E0D-F36EB7EBF83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42" creationId="{84573185-3D70-4713-BA69-B507B3D411F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43" creationId="{2FFAB6B1-4A99-482E-8125-6CA05CE3992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44" creationId="{601DE132-7DF2-4FE5-9A96-FE7858892A2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45" creationId="{7487607B-B1EE-43C6-BF53-DA44063C6E1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46" creationId="{C151105D-86FF-4408-A3E1-552486F06D5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47" creationId="{1D29FF5C-6EE8-4341-97E2-63000DAD9AC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48" creationId="{A3128243-C54A-4FB5-A2FC-E8A7A26B09A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49" creationId="{8CBF1235-293E-444A-8D9F-4D5E2E59E7E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50" creationId="{943A3786-53BE-4807-AD66-BAD67BC578F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51" creationId="{8730E7C0-5512-4C0E-9B3B-96D8E6A191E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52" creationId="{7121146D-ED9E-46AA-B9AA-5A9EE68CB72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53" creationId="{F23FCDCE-1847-4703-921C-25EF40DE8FA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54" creationId="{626BFD88-24D7-492A-8D5C-133FAF16388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55" creationId="{B3C8A477-8B8A-47A3-8C46-A43A1E17165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56" creationId="{EE082281-7D47-4354-A524-45B8231685C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57" creationId="{D3C86F89-DAAD-461D-8401-8BB96552AC3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58" creationId="{4FEFA2E8-7F89-447F-8191-360F280B8A9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59" creationId="{0F530BEC-F64F-459B-8B57-EEF7962094A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60" creationId="{0ACD8145-6195-4936-916C-12491A7692F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61" creationId="{27DFECEB-E227-4230-AEEF-6C28FFA7C06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62" creationId="{0A29D196-A0B7-4EDD-9FD9-D9A02A1F660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63" creationId="{E0310503-269F-46CA-B52C-AC4C8199CE8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64" creationId="{5CA084D5-F792-473D-93C3-46D709537ED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65" creationId="{5C3931A8-C3B0-4DEA-A51C-44B44F77AAD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66" creationId="{27C45B7F-DDFF-4457-8787-2A3C2C30FF6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67" creationId="{E4E65CB6-CAFB-460E-8060-119DD045123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68" creationId="{756756A4-A7A9-4137-AE5C-0D493C4552B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69" creationId="{80AE228A-356E-49C2-9E83-150B34F0988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70" creationId="{DAD13244-8616-4CFB-B19B-743CA84D431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71" creationId="{3FB76288-DDBB-419F-9DB0-34EE94EF61E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72" creationId="{07282D41-2BFF-436E-AEC9-4FBCF8F28D5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73" creationId="{C846FF54-FEBE-4CF3-A4B2-99E5A18F033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74" creationId="{762167AC-FAD2-4043-95F2-DD8A9C573E3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75" creationId="{30F81EE3-E9E9-4858-8F72-3E633A13D5D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76" creationId="{62FC2B5A-AB23-409E-83D2-D3920504AEC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77" creationId="{B37C3CC3-287F-48E8-9803-7FFB7A12E47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78" creationId="{11BF0241-9553-4344-AF54-BFB5E981647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79" creationId="{9292B51B-ECFC-453E-8F69-8CCC6906C66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80" creationId="{65825DE2-C983-4888-9E17-D0F531ED24A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81" creationId="{06AC2E89-7348-4D9B-8DFE-297CFE393E4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82" creationId="{E03DB78D-60AA-446F-A224-041A105B9E2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83" creationId="{588827D3-2612-4AF9-A5BA-E79B756B73D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84" creationId="{DEBA7645-C34E-459D-9C51-B68DE1F5FF5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85" creationId="{079DFE4B-19BF-44FE-8672-E30B1350F54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86" creationId="{6134108E-8502-4420-A3F8-CE90E5A97CA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87" creationId="{D9B2F6CE-CB2D-4D4A-8181-C4996E4A159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88" creationId="{25EF7D6C-7AD8-4036-B1C8-4255202DA7F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89" creationId="{5AA52502-4532-4E92-8884-8446260E563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90" creationId="{DED1C74F-363B-482C-BCD5-33A7E885802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91" creationId="{05689C6F-ACA0-4326-AF3C-94AA1F63402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92" creationId="{4FC2C4DC-12E6-467D-94AD-0B1F899ED02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93" creationId="{78B79935-9359-4E7F-B3C7-8D92E77DF1A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94" creationId="{D1710494-A0B3-4C2F-BB64-5D05D145E89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95" creationId="{E530FD73-1322-478A-8373-182A73B225F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96" creationId="{0B1AF63E-94CC-4399-86F6-0B1565FD7F8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97" creationId="{0474AA19-788C-47A4-80A6-24393FB12B2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98" creationId="{28A6140E-4108-4145-AD83-DA1C555F3B1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499" creationId="{72B42A1A-54D4-4B95-B500-33EFC94FAEE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00" creationId="{02071CCB-1437-40E2-9B7F-42F115A81FD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01" creationId="{3EC454DB-1890-4C96-B168-590CD9C3E19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02" creationId="{C5E1E024-A275-4838-BDC5-9C0BB069DC2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03" creationId="{62B49803-B800-4DA9-9E93-FFEF245B15E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04" creationId="{DBD76E93-D1AF-4DE8-8333-631645B0F22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05" creationId="{56227B3D-956A-4E72-B4AA-08ACDF25A0E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06" creationId="{2463BA4D-FBF6-4F70-B27B-CA30549DB12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07" creationId="{09E3373F-E98C-4D92-B516-0DD117B946E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08" creationId="{0016A00E-DEAE-4205-8F52-8E77DB3A548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09" creationId="{DD091A5F-0D95-4B9A-9DA2-1C213FE4DE2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10" creationId="{FEB744C2-55CC-45FE-ABB4-CCC2A34E11F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11" creationId="{7D69901A-8A85-47EF-9285-6BD81ECB54D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12" creationId="{414143E3-9F5A-4271-A7C9-CF56CC13302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13" creationId="{0F4AF079-2333-408C-93FB-3E406DAEAFC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14" creationId="{01B1A06F-77D7-41B5-B10D-5A540F4147F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15" creationId="{181F0BE0-B65C-484E-B3A6-53D07EAB546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16" creationId="{41B8A054-0BA6-49D7-875D-99BD288C75A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17" creationId="{D402AF5F-EDFC-4F54-AC28-6A54FD78DCA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18" creationId="{ACB46B70-6F9F-439F-8CD7-C1D695A45D7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19" creationId="{03A006E4-3B5E-45F6-AF08-1BDEA8CFF0D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20" creationId="{0BC850E7-E6CE-47A7-A6C4-DB52EE9413E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21" creationId="{A48F7F4D-704D-4638-B45B-D3328BE25C0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22" creationId="{58D6A59E-300E-4042-99FD-915DD76E058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23" creationId="{46D1A7E1-5CA6-4407-8595-DEEE7C1F5D2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24" creationId="{B55EAD06-3C04-4899-9340-889F801460B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25" creationId="{626CC293-A800-406D-9566-7D745A064EF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26" creationId="{36C06B10-A22C-4D63-AA7B-CA062F223D4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27" creationId="{B593AD80-6F26-43C5-96C1-F5EC0A72A26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28" creationId="{B68597FC-2B5F-4673-8DA0-BCB15E0E814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29" creationId="{05D7233F-55B4-4B3E-9004-820A4C024C3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30" creationId="{92311010-F09A-4744-B171-D0FA96A54B9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31" creationId="{BD32DD33-81A0-40C2-98EF-6E4B9C4D05E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32" creationId="{16D6C0C1-77D9-4204-88D4-FB3D21FA78E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33" creationId="{4925D1C8-ACC8-42A7-B3E0-D9872061193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34" creationId="{9E6FC068-D52C-45FD-82FB-D4DAC9A96C8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35" creationId="{7A5C2CEC-7C0F-42F9-AA89-BC3A4DAAD89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36" creationId="{B67F82DF-FA63-4C25-98B0-A3E688D1685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37" creationId="{02609F0A-DA0F-4749-8390-5737229097D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38" creationId="{B5BA5FDF-5998-4A67-88B0-644969F2067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39" creationId="{9EFB2BC2-AEDA-46E6-97ED-96FAEA88B70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40" creationId="{40982BE4-FCB2-439A-BE6E-9516E2581EF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41" creationId="{A9A0D931-90DC-456D-AC30-13F16591F96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42" creationId="{951E4625-1F6F-450A-BF55-6FB947B24E5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43" creationId="{175C9254-358B-4842-88AE-343413D0B67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44" creationId="{0EA4279C-40CC-44B0-ABC5-7DD167CAB1D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45" creationId="{2B5DFF86-111F-439A-B702-98C99C3BC18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46" creationId="{2A762082-261E-41C1-9E81-19DA90163F4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47" creationId="{083739F4-E6AF-43FF-82DF-30CFE150A65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48" creationId="{D23E536E-89B9-4900-A056-81B79C35F44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49" creationId="{4970B6B2-E99B-4C15-A0CF-012F211227E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50" creationId="{4FAB5362-25BA-4E70-B04E-C0EA1D13007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51" creationId="{9C5B658E-E8B2-4D25-A33E-7104F756510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52" creationId="{3971A89B-9C47-4B55-98AC-6E7ADE52A34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53" creationId="{D7DE772C-099B-4408-81E3-7A3741CBB81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54" creationId="{BBE418F3-E631-4BE2-BAA7-79FFBDB87D6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55" creationId="{3574EE90-407C-40A2-B4FC-A8500ECFC85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56" creationId="{F320A051-5B08-4C62-8A40-04888A39750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57" creationId="{36F9E7AF-EEC3-4660-A718-F29848B0CD1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58" creationId="{9671D688-B6D4-419B-A6D4-38F9856E656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59" creationId="{3898DBDA-7C66-4185-BD16-963E221E500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60" creationId="{633D960D-78CE-43B5-803E-F456FEEC6CE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61" creationId="{8A1D4298-A0A1-4EB9-AF40-1D3BCAEFB9B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62" creationId="{5CA89BA2-5191-4945-AF26-8C225A0E74B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63" creationId="{5CDB13E2-0AC3-4742-8E51-9274D40F9EE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64" creationId="{3B4302C3-F952-4A17-ADA5-44BAB95CD31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65" creationId="{89EDB3D8-E578-4FFF-8975-6779040295D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66" creationId="{4EA176E0-3B1F-4FA8-8B7A-554CEF4A950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67" creationId="{60F47042-3C55-48C3-AB2D-2650C236282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68" creationId="{D8808EDC-B712-44C0-ABBE-10E997675C6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69" creationId="{867D4A36-D1C5-416D-AEDE-D05DAA40E06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70" creationId="{86D74D89-178B-46BF-9FF0-C7C64520E88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71" creationId="{658ED2D7-B138-4FAC-846D-DC872FD19FF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72" creationId="{1469F771-FF51-4C92-A7B1-C1FFEB08BA8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73" creationId="{6D7CEBC1-AE75-4E6A-A933-7F3D86ACEE3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74" creationId="{6F75C163-B6F7-496F-9E3C-797D64397A7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75" creationId="{C91053B0-3B30-420A-88B7-D3B6CD6A89C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76" creationId="{37A224A3-F318-45EC-89F1-F268D74EDC9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77" creationId="{0FC09DC5-BBE8-446D-947E-EA054370FB7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78" creationId="{827C7574-7937-4A5F-BA2D-E661A97AE1C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79" creationId="{B3A4F58B-FC81-4C42-8D4D-5E22064DC59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80" creationId="{9EA8936F-35D6-47D6-B2CF-E7436AB4A6C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81" creationId="{145C6099-CFC1-4520-A599-E1BAFE11FB4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82" creationId="{EEE3EB88-4A44-408A-951A-040126B5A2C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83" creationId="{59BCDC3F-53F4-4244-9883-9B38FAD676E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84" creationId="{719A8D00-2A37-4BE6-9471-ED0310C7059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85" creationId="{490FECBE-E17E-4F07-9AB5-897DCF9FC69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86" creationId="{79C97446-C39B-4023-BABE-32F15CAD084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87" creationId="{188D304B-7335-48FB-9BA5-7E17FA5FEE3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88" creationId="{DD3A1F7B-69F0-41A2-AB26-84D5EB530D5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89" creationId="{2797B85F-48AE-4915-9645-65A72F2C3BE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90" creationId="{CF6A8734-33AB-48CB-92B7-58F65C7F405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91" creationId="{91B7039E-E15D-479D-BA2F-7652D6FBC3E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92" creationId="{528113DE-A5ED-415A-8DB9-4B61836FB85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93" creationId="{1534E057-4CB5-46C6-9461-7134E9F4C6C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94" creationId="{E238FBD3-2FEB-473D-A271-518C7861B71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95" creationId="{B6282057-7C75-4C6A-A3E0-88EB72AD07A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96" creationId="{607C9C77-19E7-41FB-9920-F648BCEBA6B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97" creationId="{9060EB91-11B9-47C3-A668-EE4E2F2E183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98" creationId="{7FB36FA2-6774-4E2A-A2E9-327EC77A9BA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599" creationId="{AF606170-9D36-4B90-985E-6B8CC854B50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00" creationId="{BC40DD16-A6CF-46E0-B595-D5ABA9BAE57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01" creationId="{D4421212-BE5F-41EE-8B5B-EE2FD6580AD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02" creationId="{AEA5C89F-3945-4E05-83D0-C7640401BA7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03" creationId="{FC6CC1BB-6137-4F95-8135-77095D969A1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04" creationId="{AB9A6376-4189-4938-A0B5-060A8188331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05" creationId="{74B872CB-5349-4901-8968-DA4BD8A855E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06" creationId="{50ED61BA-2571-46EC-A22E-2C77D5584F6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07" creationId="{7ACCE41D-94A4-4682-9DB8-D154809F1D4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08" creationId="{5B4458E4-0159-469E-A209-AB8C2B6725C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09" creationId="{A5CAE3EE-BC11-47AF-ACE1-5D1376AF0B0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10" creationId="{7916D0CD-969C-41E8-8180-A78052B55F0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11" creationId="{5AB659C4-1EFA-40EB-BB24-FBD3F7A76F4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12" creationId="{F0CEF948-DF5E-4EEC-9EF2-828DBB90E0D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13" creationId="{B9ADA9D0-4C36-44E2-B791-8390C8EAA3D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14" creationId="{81B44A48-D92E-4083-9FC7-2601155559C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15" creationId="{08466D02-734E-4DA3-94C3-3750F5E3DC7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16" creationId="{3E48387D-A2F1-4EAD-B184-461C77466BC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17" creationId="{AE339F00-B259-4DFF-A5FC-BACC5C12877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18" creationId="{74353F7F-685A-4077-AAFB-B552F7F8EF3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19" creationId="{31787E23-5CBA-4D6A-B4F8-F71B6BE957C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20" creationId="{C49BA378-1C1F-49D9-8B73-727F6B6F4D6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21" creationId="{7128DDBA-9AB2-4072-BE95-D34F4D6ED0B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22" creationId="{B11973D5-5E1F-4589-AE55-0FE4BE16718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23" creationId="{EFCAAA4E-7912-4EDA-AF96-994E9A9E06C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24" creationId="{9CE1E608-92CC-4E6F-8EF6-9B07588C35A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25" creationId="{CC67461F-E1FB-4294-A06C-FF0AC09BEEC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26" creationId="{14AC3EE5-7FCC-46AA-8D12-3875C4A2C03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27" creationId="{90CD5328-5B59-4C0C-8E7D-A71983A04B5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28" creationId="{17CA3D39-32C9-4EBC-85CE-9649521F256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29" creationId="{A249D965-355C-4CF1-B94B-A6A329F1855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30" creationId="{7D88125E-E5BB-4A44-82EE-B740879360C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31" creationId="{F46EBD51-DC3F-44C4-BDBA-58E8C6C0E86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32" creationId="{9EB37B5F-67EE-4D64-8089-88B4A95B307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33" creationId="{E8953E12-6398-4F03-8DAE-60121C30406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34" creationId="{DFB98F9C-AB79-422F-904D-99308BA5D4B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35" creationId="{049ED796-8BAB-42B8-B285-75F3174C135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36" creationId="{D6396128-4E93-41A1-8829-9A6EF7E99BD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37" creationId="{295143BD-7E7B-42E3-9194-2D81A3A35AA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38" creationId="{D2006DAA-25FB-45E1-BDDB-2FAD2B19EA1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39" creationId="{DF6BDE49-D08B-425F-8DEA-558FFED858B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40" creationId="{108786F3-4357-414F-9C3F-84D3DA47E94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41" creationId="{8F0C004C-6D3B-4102-9647-5264B50E5B4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42" creationId="{47181B75-7C6E-41D7-87F2-A2C35232F85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43" creationId="{0A20CD0F-85EF-4D48-B4A4-D0D51CE3B40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44" creationId="{BD5747D6-B264-4312-8C00-A6F9152D78F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45" creationId="{CBD04E3C-0ECA-49C9-8F2F-A1621F56B80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46" creationId="{F0841791-6B47-4DCC-B48A-42F3CEEC20B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47" creationId="{C9B6C763-7DCE-48D5-B032-34932DFD277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48" creationId="{B19D8E97-F76C-4455-BC34-F18CEE2309A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49" creationId="{5A894F2A-23D7-41B2-BFEC-E9189AD2C36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50" creationId="{771A562C-244B-42DC-8416-45801C796E5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51" creationId="{120C9DE0-3E87-4C30-8A5D-2469C9C4035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52" creationId="{AB3DCA99-8114-42D6-BA32-99A7F929C43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53" creationId="{7D082825-E9C7-42CD-844D-0CFB0BAC98B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54" creationId="{885FDE0D-CA08-4FB3-B42D-8CE1D8A5A9C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55" creationId="{3AE55296-9B12-4BE0-87EA-EF0CEC85CD3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56" creationId="{B0620FA6-6E6D-40F3-8B03-00A8A7F59D3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57" creationId="{46B9040B-9DE1-4E57-9BA4-29127077112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58" creationId="{086F38FD-8F24-4065-BC07-2596ECA6C13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59" creationId="{ECBCDC81-0C40-425D-8B82-18465B49AC9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60" creationId="{FA8BEDDA-E437-4454-AE29-699502BC0BE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61" creationId="{DEC76862-F417-482D-A1EC-D6DACBF014C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62" creationId="{9C4793FF-F711-48F3-9E84-BFD95AAABD7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63" creationId="{E6C9AC93-A812-4EE3-9783-D47CBB3FB7B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64" creationId="{B7D7FDD1-646C-4D12-A182-62BFFEEBA83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65" creationId="{F07FA7BA-124B-4EE0-A63D-B729EC95221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66" creationId="{229741E9-4D70-44D3-9523-76731F7443A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67" creationId="{1FB64AE0-7C01-4493-BA2E-BB2E89DEEF6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68" creationId="{C9D13B13-41E7-49E5-AD82-9123AF1D435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69" creationId="{200CAB3A-72E4-4ECC-9630-CDAFC61C712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70" creationId="{88A3F516-F932-4580-9C56-68C87CF3806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71" creationId="{FEAE4111-4AEF-4E83-A8B3-A9EAB901D9C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72" creationId="{DC1EB989-9AB9-48F8-8BC4-7D125FE10BB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73" creationId="{634341B7-923C-44E9-B98C-4D2ADC0D8DF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74" creationId="{C3BC268E-19B7-4C6A-9010-2B7A25D7640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75" creationId="{F5CCD2B9-33E6-4150-9FF4-17AFACA7DA3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76" creationId="{BAD6AA3F-5217-43AA-AD30-9037D7822E2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77" creationId="{46DA99CB-1348-43C2-AF3A-4A4DCD9F61F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78" creationId="{C25DCB33-972D-4CE9-B794-2F18E4CCF00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79" creationId="{157E1BCA-7378-49E0-8815-7D226B73218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80" creationId="{06669D28-B6EE-41F3-9C42-9409A9AA4BB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81" creationId="{D8E2DE30-A2FA-442E-BEE7-98B60484D6F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82" creationId="{19CCA6AF-2CDA-4E34-9309-4FAD30F6363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83" creationId="{9912CDD3-A3E4-4F50-AF1E-F007D378A0D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84" creationId="{A4B76F08-63A4-41E9-9387-961D55DBD3A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85" creationId="{37B6E558-C2C3-465B-8F6D-0915B52A840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86" creationId="{1A2729C5-65B0-45BB-84BF-5359B1AE57D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87" creationId="{589017CA-BF33-40C3-B7C3-37DD2B488D9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88" creationId="{1BF7B73F-9035-4DA9-BD70-4AD7FC05C29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89" creationId="{BDA1638D-7B2E-4F54-861C-1658AC3DC38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90" creationId="{98A2671A-C923-4189-9D78-4C392A26AE3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91" creationId="{492A9C3C-C4DE-45D7-96D2-EE84AD13770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92" creationId="{3E9A9C28-383E-4CB2-905B-600B2846DA2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93" creationId="{2C8FDADB-126A-43E9-8524-656E22A1C2D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94" creationId="{67C0DBD3-C37B-48A3-A410-6671D57B90B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95" creationId="{6390AC0D-113D-4BC9-8F26-684F75A6DBA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96" creationId="{4D71F9F3-A6C1-495D-8634-0B0DB07E05A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97" creationId="{5DCA0FD0-25E4-4251-8D70-A263144277C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98" creationId="{04A15357-CF02-46A6-8E57-4884DD21EBD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699" creationId="{D05A3838-568D-4FCA-B6AF-E174EFFE21B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00" creationId="{4B0DA277-B7F0-4AEB-A0D0-36D958C8900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01" creationId="{6652773C-9D7A-4823-8D93-A63C9EDD71F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02" creationId="{C661273F-246C-47A5-BCE3-C01B04A31A5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03" creationId="{43238E66-868F-45FB-97BB-CC2C037C889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04" creationId="{29274ED9-DE9B-41EC-9C2E-D470D49DC5D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05" creationId="{828B8C5C-CB00-43ED-BC84-F72E7C83392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06" creationId="{A1FA2473-1F4F-458B-BFF4-3DB300674CD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07" creationId="{CEBC7F1E-F716-4EDC-AB25-5AFB72C91BC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08" creationId="{CBBA184B-05DF-481F-AE8D-DD7DB9C573E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09" creationId="{0EEE9970-0F44-4050-9304-44DCA1381E3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10" creationId="{03C0225C-95C1-4999-9D64-0B80776F683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11" creationId="{033E2F5F-765D-44E7-9902-FA617F22771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12" creationId="{2A4D45BC-43AD-4BFA-9952-E84EA432009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13" creationId="{509F1A7C-0BEF-4A8A-8C7E-C0EA9762B77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14" creationId="{8AD5806E-775A-4C42-A01C-63DF481DAD9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15" creationId="{763325AD-75C3-44B1-98B6-6C35D119B03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16" creationId="{136A0A32-5CED-47C7-9821-E376C25FF65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17" creationId="{601FAF41-81E8-41A2-A8EF-DD39F319049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18" creationId="{F0029F13-C20C-4C8F-9A0C-7129D090D2A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19" creationId="{6B27B7C9-8A1C-493B-86C6-BF965B278C4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20" creationId="{D18A8A28-6B31-4886-9406-494E0830620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21" creationId="{1535793C-7220-425D-BCCD-3D4DBE7D21B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22" creationId="{272BA2D8-2015-46C7-8057-A93615C143D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23" creationId="{A8BBF41D-A442-47A7-93D1-143FEE92FD8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24" creationId="{FF3654F2-DA85-4363-97E0-03F23EC537C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25" creationId="{39149F52-E0CB-49C0-B570-6B689831C81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26" creationId="{B6B4E200-BDF5-4FDC-A8AA-9EEA0ECBF29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27" creationId="{CAFF58FE-1F1F-48EB-8F73-DFA7685113E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28" creationId="{432C3D03-8F3B-4F16-BCD3-AB5162F41E2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29" creationId="{A62E932E-F0E7-470E-9CF1-755607EFA5F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30" creationId="{27573EDA-C03B-4F65-87A2-389BC7A7066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31" creationId="{7A42DF7B-C69C-4F72-93FB-B6569BBB792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32" creationId="{2405CEE9-012C-4901-B779-C899F553BA8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33" creationId="{27C47AC8-45A4-470A-ADFF-60738A31CDB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34" creationId="{AD27F886-1C25-40BA-AC06-7E83EE17EBD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35" creationId="{70B75D00-2A90-4D67-9464-D5379393063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36" creationId="{83FECE7D-98D9-4C84-9A27-7E9AFCEAAD6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37" creationId="{933B87E5-30A8-465E-83CA-C4F37E380F9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38" creationId="{38198253-756D-45D5-B11A-89F7F97EC5D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39" creationId="{E347599D-25C7-482E-AF64-B59D5547C31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40" creationId="{57D018BA-BCEB-42F7-B26E-BB573BA045C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41" creationId="{503DC18B-1F96-4955-B889-87388F20FF5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42" creationId="{386CF485-6B66-470A-B479-66D20386EB8E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43" creationId="{C9768877-F1C4-4B98-9625-C87661EE848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44" creationId="{74AE5821-B6E5-4856-BF7E-81DC80C5D50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45" creationId="{884760C8-DD65-44F2-8953-FD05BE893B7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46" creationId="{DEC77432-0869-488F-B1D9-F7CF7620CC3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47" creationId="{39F781F8-10A6-413F-8749-2BBB4F9B9569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48" creationId="{7B1B806D-F32D-471A-8FD6-FCAA7CEA2E8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49" creationId="{7F221D11-2A02-4789-B0B6-E0B8BC0D3157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50" creationId="{15BD5820-5C89-4DEC-9BBE-DE8A82AC7F82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51" creationId="{EA352E08-C5D9-4C40-8EBE-493CA9FE563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52" creationId="{290A8DE9-216C-4ABB-A0C6-617E0A17AB1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53" creationId="{2AF17568-E5D5-41A8-B955-7770A7E8927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54" creationId="{D5F407E1-FEA0-47B3-AD5C-0467BDEA57A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55" creationId="{79905AEF-89D8-4339-B9F9-EB08A695AC6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56" creationId="{2441D88F-27AE-4838-A56B-62E0DB292C0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57" creationId="{9F726BE9-C653-46DE-8BE8-833B2BF816E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58" creationId="{C9C1D420-0034-445D-90A6-4F161BE81A58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59" creationId="{3A99E597-7611-4413-BEE2-AD8B2B32DE8B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60" creationId="{E127CFE7-BB11-456B-A3CD-E3B1361A764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61" creationId="{0B98B3C9-6A24-4C57-B80E-88F4A5D61405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62" creationId="{D72A1A84-C11F-4824-8CD0-5A878520A0D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63" creationId="{E5D9233F-E4DA-41EB-BDD7-5E243304CA54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64" creationId="{EF356B4E-466B-4642-A1EA-DD1877E4EC1D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65" creationId="{3CF32359-A6A1-465E-B85E-0278344B3FF1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66" creationId="{8FB1A315-F321-4F99-901B-9DDB7296B79A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67" creationId="{1524157F-6F4B-431B-9119-1447EC3A56D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68" creationId="{BE395230-FE3D-4563-B163-DB0CF3AFF49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69" creationId="{E122BD3A-9EAD-4A21-9E4C-40AF782453EF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70" creationId="{97A8AB8A-F610-49D1-A91D-DDFCBDB0D37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71" creationId="{FCFF96F2-71A6-4732-A2C6-1A51D6E2848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72" creationId="{464A26DC-217B-4FCB-ACD5-C39A59C8EA3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73" creationId="{A375753F-D840-49FF-9777-E536FD49DA33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74" creationId="{A77599D3-660A-44F7-85DF-578E1E081C2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75" creationId="{FAA4FAA1-8E2A-4C60-94B6-6D324F57878C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76" creationId="{7CBC71EE-8CA5-4A20-B018-D7EAFD4BF7F0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77" creationId="{901317D1-85AF-4113-8329-51DCD6D4E27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78" creationId="{FEE5A02D-1701-4F9F-9C13-E68FDC06AA16}"/>
          </ac:spMkLst>
        </pc:spChg>
        <pc:spChg chg="del">
          <ac:chgData name="KimKang Seok" userId="120aa508-39b4-42a1-935b-c567a4fc76c8" providerId="ADAL" clId="{C7C26B6C-A0A7-487F-9203-5090E8211F12}" dt="2021-08-05T00:59:53.806" v="97" actId="478"/>
          <ac:spMkLst>
            <pc:docMk/>
            <pc:sldMk cId="1226288474" sldId="309"/>
            <ac:spMk id="779" creationId="{C6DA7D64-4493-49EE-9103-E1830AF00BD9}"/>
          </ac:spMkLst>
        </pc:spChg>
        <pc:spChg chg="mod">
          <ac:chgData name="KimKang Seok" userId="120aa508-39b4-42a1-935b-c567a4fc76c8" providerId="ADAL" clId="{C7C26B6C-A0A7-487F-9203-5090E8211F12}" dt="2021-08-05T02:07:56.044" v="593" actId="1076"/>
          <ac:spMkLst>
            <pc:docMk/>
            <pc:sldMk cId="1226288474" sldId="309"/>
            <ac:spMk id="801" creationId="{5A51E262-3F68-4DEF-8390-F15746895DC7}"/>
          </ac:spMkLst>
        </pc:spChg>
        <pc:spChg chg="add del mod">
          <ac:chgData name="KimKang Seok" userId="120aa508-39b4-42a1-935b-c567a4fc76c8" providerId="ADAL" clId="{C7C26B6C-A0A7-487F-9203-5090E8211F12}" dt="2021-08-05T01:06:26.588" v="212" actId="478"/>
          <ac:spMkLst>
            <pc:docMk/>
            <pc:sldMk cId="1226288474" sldId="309"/>
            <ac:spMk id="824" creationId="{E0B41A01-3C67-473C-9350-5F48AE83CC5C}"/>
          </ac:spMkLst>
        </pc:spChg>
        <pc:spChg chg="add del mod">
          <ac:chgData name="KimKang Seok" userId="120aa508-39b4-42a1-935b-c567a4fc76c8" providerId="ADAL" clId="{C7C26B6C-A0A7-487F-9203-5090E8211F12}" dt="2021-08-05T02:05:24.716" v="510" actId="207"/>
          <ac:spMkLst>
            <pc:docMk/>
            <pc:sldMk cId="1226288474" sldId="309"/>
            <ac:spMk id="852" creationId="{C5789293-95F5-413B-AC48-D1B24DE48C76}"/>
          </ac:spMkLst>
        </pc:spChg>
        <pc:spChg chg="add del mod">
          <ac:chgData name="KimKang Seok" userId="120aa508-39b4-42a1-935b-c567a4fc76c8" providerId="ADAL" clId="{C7C26B6C-A0A7-487F-9203-5090E8211F12}" dt="2021-08-05T01:06:35.136" v="213" actId="478"/>
          <ac:spMkLst>
            <pc:docMk/>
            <pc:sldMk cId="1226288474" sldId="309"/>
            <ac:spMk id="853" creationId="{E52577C4-89D5-4A05-BAD2-F7F405F1F16A}"/>
          </ac:spMkLst>
        </pc:spChg>
        <pc:spChg chg="add del mod">
          <ac:chgData name="KimKang Seok" userId="120aa508-39b4-42a1-935b-c567a4fc76c8" providerId="ADAL" clId="{C7C26B6C-A0A7-487F-9203-5090E8211F12}" dt="2021-08-05T01:06:35.136" v="213" actId="478"/>
          <ac:spMkLst>
            <pc:docMk/>
            <pc:sldMk cId="1226288474" sldId="309"/>
            <ac:spMk id="854" creationId="{69127EA5-9DA2-40D2-A1C5-ADF408B7D861}"/>
          </ac:spMkLst>
        </pc:spChg>
        <pc:spChg chg="add del mod">
          <ac:chgData name="KimKang Seok" userId="120aa508-39b4-42a1-935b-c567a4fc76c8" providerId="ADAL" clId="{C7C26B6C-A0A7-487F-9203-5090E8211F12}" dt="2021-08-05T01:02:54.916" v="178" actId="478"/>
          <ac:spMkLst>
            <pc:docMk/>
            <pc:sldMk cId="1226288474" sldId="309"/>
            <ac:spMk id="855" creationId="{A0335A37-45BD-423A-928E-14501BF5AE4A}"/>
          </ac:spMkLst>
        </pc:spChg>
        <pc:spChg chg="add del mod">
          <ac:chgData name="KimKang Seok" userId="120aa508-39b4-42a1-935b-c567a4fc76c8" providerId="ADAL" clId="{C7C26B6C-A0A7-487F-9203-5090E8211F12}" dt="2021-08-05T01:02:53.713" v="177" actId="478"/>
          <ac:spMkLst>
            <pc:docMk/>
            <pc:sldMk cId="1226288474" sldId="309"/>
            <ac:spMk id="856" creationId="{6E1746B6-BF38-4D3A-AA33-E0378E52FC84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57" creationId="{99655FB0-1162-443D-AFB8-44F4ACE745BB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58" creationId="{640029BB-2DB2-420A-AD59-E17176D2D2E3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59" creationId="{DB3236FF-6E4B-4478-B0A1-54A7807CA7E1}"/>
          </ac:spMkLst>
        </pc:spChg>
        <pc:spChg chg="add mod">
          <ac:chgData name="KimKang Seok" userId="120aa508-39b4-42a1-935b-c567a4fc76c8" providerId="ADAL" clId="{C7C26B6C-A0A7-487F-9203-5090E8211F12}" dt="2021-08-05T01:07:44.629" v="232" actId="1035"/>
          <ac:spMkLst>
            <pc:docMk/>
            <pc:sldMk cId="1226288474" sldId="309"/>
            <ac:spMk id="860" creationId="{CA6C64FF-E0DD-48F4-8F53-B669743DDAF8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61" creationId="{7BADD333-0C83-47FF-8CC0-DCE2F4A2F50E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62" creationId="{E8FEA94B-3F44-48E1-BC0C-2A79E17AD0FA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63" creationId="{9D6AEC0F-A113-412F-B25F-8BB4948D2C83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64" creationId="{5793D30F-D18B-404D-9BB3-06DC4D4BE41F}"/>
          </ac:spMkLst>
        </pc:spChg>
        <pc:spChg chg="add del mod">
          <ac:chgData name="KimKang Seok" userId="120aa508-39b4-42a1-935b-c567a4fc76c8" providerId="ADAL" clId="{C7C26B6C-A0A7-487F-9203-5090E8211F12}" dt="2021-08-05T01:06:26.588" v="212" actId="478"/>
          <ac:spMkLst>
            <pc:docMk/>
            <pc:sldMk cId="1226288474" sldId="309"/>
            <ac:spMk id="865" creationId="{DF8EB592-5A6C-456A-B419-5741686B6EA6}"/>
          </ac:spMkLst>
        </pc:spChg>
        <pc:spChg chg="add del mod">
          <ac:chgData name="KimKang Seok" userId="120aa508-39b4-42a1-935b-c567a4fc76c8" providerId="ADAL" clId="{C7C26B6C-A0A7-487F-9203-5090E8211F12}" dt="2021-08-05T01:08:08.092" v="241" actId="1037"/>
          <ac:spMkLst>
            <pc:docMk/>
            <pc:sldMk cId="1226288474" sldId="309"/>
            <ac:spMk id="866" creationId="{BA37B595-AEAC-4032-AC12-FFC688677469}"/>
          </ac:spMkLst>
        </pc:spChg>
        <pc:spChg chg="add del mod">
          <ac:chgData name="KimKang Seok" userId="120aa508-39b4-42a1-935b-c567a4fc76c8" providerId="ADAL" clId="{C7C26B6C-A0A7-487F-9203-5090E8211F12}" dt="2021-08-05T01:06:35.136" v="213" actId="478"/>
          <ac:spMkLst>
            <pc:docMk/>
            <pc:sldMk cId="1226288474" sldId="309"/>
            <ac:spMk id="867" creationId="{4A05BE7C-7DF3-4DDB-B163-FB84905C10EA}"/>
          </ac:spMkLst>
        </pc:spChg>
        <pc:spChg chg="add del mod">
          <ac:chgData name="KimKang Seok" userId="120aa508-39b4-42a1-935b-c567a4fc76c8" providerId="ADAL" clId="{C7C26B6C-A0A7-487F-9203-5090E8211F12}" dt="2021-08-05T01:06:35.136" v="213" actId="478"/>
          <ac:spMkLst>
            <pc:docMk/>
            <pc:sldMk cId="1226288474" sldId="309"/>
            <ac:spMk id="868" creationId="{D49E698A-8080-45A6-8E19-577DB706C4DE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69" creationId="{FE32FC79-25D4-42EA-A3B4-1E7103BC70A5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70" creationId="{C2C31E3C-7E9C-4197-8A0C-5F177501350F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71" creationId="{DC1661F4-7A1C-4A6A-896C-E58BA1CA8151}"/>
          </ac:spMkLst>
        </pc:spChg>
        <pc:spChg chg="add mod">
          <ac:chgData name="KimKang Seok" userId="120aa508-39b4-42a1-935b-c567a4fc76c8" providerId="ADAL" clId="{C7C26B6C-A0A7-487F-9203-5090E8211F12}" dt="2021-08-05T01:07:43.527" v="231" actId="1035"/>
          <ac:spMkLst>
            <pc:docMk/>
            <pc:sldMk cId="1226288474" sldId="309"/>
            <ac:spMk id="872" creationId="{9F8F5A84-D944-4D70-AF09-1D24B42A60A4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73" creationId="{B2D45E86-85CF-4491-961B-CDEE8AE78F6F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74" creationId="{C3A1E4EE-F086-4F86-BF3A-359B1780D0CD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75" creationId="{3FF2001A-A18A-4ADB-A820-6730F352D7FE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76" creationId="{261E1129-24D9-4E49-838C-F3169839FC44}"/>
          </ac:spMkLst>
        </pc:spChg>
        <pc:spChg chg="add del mod">
          <ac:chgData name="KimKang Seok" userId="120aa508-39b4-42a1-935b-c567a4fc76c8" providerId="ADAL" clId="{C7C26B6C-A0A7-487F-9203-5090E8211F12}" dt="2021-08-05T01:06:26.588" v="212" actId="478"/>
          <ac:spMkLst>
            <pc:docMk/>
            <pc:sldMk cId="1226288474" sldId="309"/>
            <ac:spMk id="877" creationId="{081B5326-869C-4087-8F0D-713DF9A6DBDB}"/>
          </ac:spMkLst>
        </pc:spChg>
        <pc:spChg chg="add del mod">
          <ac:chgData name="KimKang Seok" userId="120aa508-39b4-42a1-935b-c567a4fc76c8" providerId="ADAL" clId="{C7C26B6C-A0A7-487F-9203-5090E8211F12}" dt="2021-08-05T01:14:32.351" v="263" actId="207"/>
          <ac:spMkLst>
            <pc:docMk/>
            <pc:sldMk cId="1226288474" sldId="309"/>
            <ac:spMk id="878" creationId="{2A11D40C-16C2-46BA-AB1D-C0105945B30C}"/>
          </ac:spMkLst>
        </pc:spChg>
        <pc:spChg chg="add del mod">
          <ac:chgData name="KimKang Seok" userId="120aa508-39b4-42a1-935b-c567a4fc76c8" providerId="ADAL" clId="{C7C26B6C-A0A7-487F-9203-5090E8211F12}" dt="2021-08-05T01:06:35.136" v="213" actId="478"/>
          <ac:spMkLst>
            <pc:docMk/>
            <pc:sldMk cId="1226288474" sldId="309"/>
            <ac:spMk id="879" creationId="{5CBB3054-47A4-46F3-80A4-E96934942C3C}"/>
          </ac:spMkLst>
        </pc:spChg>
        <pc:spChg chg="add del mod">
          <ac:chgData name="KimKang Seok" userId="120aa508-39b4-42a1-935b-c567a4fc76c8" providerId="ADAL" clId="{C7C26B6C-A0A7-487F-9203-5090E8211F12}" dt="2021-08-05T01:06:35.136" v="213" actId="478"/>
          <ac:spMkLst>
            <pc:docMk/>
            <pc:sldMk cId="1226288474" sldId="309"/>
            <ac:spMk id="880" creationId="{0875A4F9-71C1-4CE1-A4CC-1A9377DD8757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81" creationId="{DA0E991D-4533-4520-B74F-FFC9EF5B0CBB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82" creationId="{755D46D8-A1BA-4706-AC49-07B539F190AB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83" creationId="{4FA39AD1-3550-461D-A2D5-FA6F413A177C}"/>
          </ac:spMkLst>
        </pc:spChg>
        <pc:spChg chg="add mod">
          <ac:chgData name="KimKang Seok" userId="120aa508-39b4-42a1-935b-c567a4fc76c8" providerId="ADAL" clId="{C7C26B6C-A0A7-487F-9203-5090E8211F12}" dt="2021-08-05T01:15:25.158" v="267" actId="207"/>
          <ac:spMkLst>
            <pc:docMk/>
            <pc:sldMk cId="1226288474" sldId="309"/>
            <ac:spMk id="884" creationId="{E0F60509-CCD1-420F-AA36-51F0638E4A1F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85" creationId="{1D6BBE58-90E4-4B57-AF0B-578AECF2BB2C}"/>
          </ac:spMkLst>
        </pc:spChg>
        <pc:spChg chg="add mod">
          <ac:chgData name="KimKang Seok" userId="120aa508-39b4-42a1-935b-c567a4fc76c8" providerId="ADAL" clId="{C7C26B6C-A0A7-487F-9203-5090E8211F12}" dt="2021-08-05T01:16:35.881" v="272" actId="207"/>
          <ac:spMkLst>
            <pc:docMk/>
            <pc:sldMk cId="1226288474" sldId="309"/>
            <ac:spMk id="886" creationId="{856AC1D7-B973-41CF-B209-983F930B4060}"/>
          </ac:spMkLst>
        </pc:spChg>
        <pc:spChg chg="add mod">
          <ac:chgData name="KimKang Seok" userId="120aa508-39b4-42a1-935b-c567a4fc76c8" providerId="ADAL" clId="{C7C26B6C-A0A7-487F-9203-5090E8211F12}" dt="2021-08-05T01:16:40.962" v="273" actId="207"/>
          <ac:spMkLst>
            <pc:docMk/>
            <pc:sldMk cId="1226288474" sldId="309"/>
            <ac:spMk id="887" creationId="{87125757-3D26-47E6-AF0A-83F07F8325E9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88" creationId="{59EAE697-1A90-4431-8A41-FB88713C0632}"/>
          </ac:spMkLst>
        </pc:spChg>
        <pc:spChg chg="add del mod">
          <ac:chgData name="KimKang Seok" userId="120aa508-39b4-42a1-935b-c567a4fc76c8" providerId="ADAL" clId="{C7C26B6C-A0A7-487F-9203-5090E8211F12}" dt="2021-08-05T01:06:26.588" v="212" actId="478"/>
          <ac:spMkLst>
            <pc:docMk/>
            <pc:sldMk cId="1226288474" sldId="309"/>
            <ac:spMk id="889" creationId="{31FE4473-4388-43A1-B4DE-EB0309EFE616}"/>
          </ac:spMkLst>
        </pc:spChg>
        <pc:spChg chg="add del mod">
          <ac:chgData name="KimKang Seok" userId="120aa508-39b4-42a1-935b-c567a4fc76c8" providerId="ADAL" clId="{C7C26B6C-A0A7-487F-9203-5090E8211F12}" dt="2021-08-05T01:06:26.588" v="212" actId="478"/>
          <ac:spMkLst>
            <pc:docMk/>
            <pc:sldMk cId="1226288474" sldId="309"/>
            <ac:spMk id="890" creationId="{0E2CB988-4789-4F80-9E39-B74802160774}"/>
          </ac:spMkLst>
        </pc:spChg>
        <pc:spChg chg="add del mod">
          <ac:chgData name="KimKang Seok" userId="120aa508-39b4-42a1-935b-c567a4fc76c8" providerId="ADAL" clId="{C7C26B6C-A0A7-487F-9203-5090E8211F12}" dt="2021-08-05T01:06:26.588" v="212" actId="478"/>
          <ac:spMkLst>
            <pc:docMk/>
            <pc:sldMk cId="1226288474" sldId="309"/>
            <ac:spMk id="891" creationId="{F0438091-9D35-4F57-9284-EFB161230225}"/>
          </ac:spMkLst>
        </pc:spChg>
        <pc:spChg chg="add del mod">
          <ac:chgData name="KimKang Seok" userId="120aa508-39b4-42a1-935b-c567a4fc76c8" providerId="ADAL" clId="{C7C26B6C-A0A7-487F-9203-5090E8211F12}" dt="2021-08-05T01:08:09.627" v="242" actId="1037"/>
          <ac:spMkLst>
            <pc:docMk/>
            <pc:sldMk cId="1226288474" sldId="309"/>
            <ac:spMk id="892" creationId="{30464A19-A8FC-4034-B3AF-DA5F5CACC071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93" creationId="{BC95ECB7-17C2-42A6-929C-FD5C0A122FFC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94" creationId="{11ABDDD7-CBD4-4AD5-8F5B-ECE737EBD75B}"/>
          </ac:spMkLst>
        </pc:spChg>
        <pc:spChg chg="add del mod">
          <ac:chgData name="KimKang Seok" userId="120aa508-39b4-42a1-935b-c567a4fc76c8" providerId="ADAL" clId="{C7C26B6C-A0A7-487F-9203-5090E8211F12}" dt="2021-08-05T01:06:11.992" v="208" actId="478"/>
          <ac:spMkLst>
            <pc:docMk/>
            <pc:sldMk cId="1226288474" sldId="309"/>
            <ac:spMk id="895" creationId="{BE4B2270-CDAA-4AB8-A91E-452998F797D8}"/>
          </ac:spMkLst>
        </pc:spChg>
        <pc:spChg chg="add mod">
          <ac:chgData name="KimKang Seok" userId="120aa508-39b4-42a1-935b-c567a4fc76c8" providerId="ADAL" clId="{C7C26B6C-A0A7-487F-9203-5090E8211F12}" dt="2021-08-05T01:07:40.221" v="229" actId="1035"/>
          <ac:spMkLst>
            <pc:docMk/>
            <pc:sldMk cId="1226288474" sldId="309"/>
            <ac:spMk id="896" creationId="{C8E6B548-DD96-4BBB-B8FF-1D573F07C0BC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97" creationId="{605464B4-C033-489C-8953-5ABF60EE3BED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98" creationId="{6B9FE521-46F7-47E8-8163-BA49D71C8D87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899" creationId="{EC7D928F-8E9C-4C52-88D8-5A8357F212AD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00" creationId="{E81CE9D3-89CD-43C4-88E7-4DA32603B2A7}"/>
          </ac:spMkLst>
        </pc:spChg>
        <pc:spChg chg="add del mod">
          <ac:chgData name="KimKang Seok" userId="120aa508-39b4-42a1-935b-c567a4fc76c8" providerId="ADAL" clId="{C7C26B6C-A0A7-487F-9203-5090E8211F12}" dt="2021-08-05T01:06:26.588" v="212" actId="478"/>
          <ac:spMkLst>
            <pc:docMk/>
            <pc:sldMk cId="1226288474" sldId="309"/>
            <ac:spMk id="901" creationId="{F17CC74C-5681-4C64-AC3A-4501CFBBB1E8}"/>
          </ac:spMkLst>
        </pc:spChg>
        <pc:spChg chg="add del mod">
          <ac:chgData name="KimKang Seok" userId="120aa508-39b4-42a1-935b-c567a4fc76c8" providerId="ADAL" clId="{C7C26B6C-A0A7-487F-9203-5090E8211F12}" dt="2021-08-05T01:15:41.681" v="269" actId="207"/>
          <ac:spMkLst>
            <pc:docMk/>
            <pc:sldMk cId="1226288474" sldId="309"/>
            <ac:spMk id="902" creationId="{FED21A7B-CD4B-4E37-AC27-DB378E74B4AD}"/>
          </ac:spMkLst>
        </pc:spChg>
        <pc:spChg chg="add del mod">
          <ac:chgData name="KimKang Seok" userId="120aa508-39b4-42a1-935b-c567a4fc76c8" providerId="ADAL" clId="{C7C26B6C-A0A7-487F-9203-5090E8211F12}" dt="2021-08-05T01:06:26.588" v="212" actId="478"/>
          <ac:spMkLst>
            <pc:docMk/>
            <pc:sldMk cId="1226288474" sldId="309"/>
            <ac:spMk id="903" creationId="{EFA6FF6A-06E0-4E01-A65A-B4F00317183D}"/>
          </ac:spMkLst>
        </pc:spChg>
        <pc:spChg chg="add del mod">
          <ac:chgData name="KimKang Seok" userId="120aa508-39b4-42a1-935b-c567a4fc76c8" providerId="ADAL" clId="{C7C26B6C-A0A7-487F-9203-5090E8211F12}" dt="2021-08-05T01:08:52.098" v="253" actId="1037"/>
          <ac:spMkLst>
            <pc:docMk/>
            <pc:sldMk cId="1226288474" sldId="309"/>
            <ac:spMk id="904" creationId="{B197DD77-65C4-46B4-9ECF-924328AADB47}"/>
          </ac:spMkLst>
        </pc:spChg>
        <pc:spChg chg="add mod">
          <ac:chgData name="KimKang Seok" userId="120aa508-39b4-42a1-935b-c567a4fc76c8" providerId="ADAL" clId="{C7C26B6C-A0A7-487F-9203-5090E8211F12}" dt="2021-08-05T01:08:17.336" v="244" actId="1035"/>
          <ac:spMkLst>
            <pc:docMk/>
            <pc:sldMk cId="1226288474" sldId="309"/>
            <ac:spMk id="905" creationId="{F6B156AC-B80A-40E3-8E9F-0DBB1C71C533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06" creationId="{5142B8AA-67CF-4795-9252-A27B9D35EBE9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07" creationId="{80803B30-6323-4F34-AD49-E51C9589102D}"/>
          </ac:spMkLst>
        </pc:spChg>
        <pc:spChg chg="add mod">
          <ac:chgData name="KimKang Seok" userId="120aa508-39b4-42a1-935b-c567a4fc76c8" providerId="ADAL" clId="{C7C26B6C-A0A7-487F-9203-5090E8211F12}" dt="2021-08-05T01:15:27.856" v="268" actId="207"/>
          <ac:spMkLst>
            <pc:docMk/>
            <pc:sldMk cId="1226288474" sldId="309"/>
            <ac:spMk id="908" creationId="{3BE21025-8044-4B4E-89EA-3C9423F71643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09" creationId="{121E2E05-AE7E-45D0-94BE-417713E6DD72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10" creationId="{BD555F0A-38A6-4F08-A541-41E055EF99B7}"/>
          </ac:spMkLst>
        </pc:spChg>
        <pc:spChg chg="add mod">
          <ac:chgData name="KimKang Seok" userId="120aa508-39b4-42a1-935b-c567a4fc76c8" providerId="ADAL" clId="{C7C26B6C-A0A7-487F-9203-5090E8211F12}" dt="2021-08-05T01:16:10.620" v="271" actId="207"/>
          <ac:spMkLst>
            <pc:docMk/>
            <pc:sldMk cId="1226288474" sldId="309"/>
            <ac:spMk id="911" creationId="{AC14B866-B802-46DC-98B0-5CB1F43D8022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12" creationId="{8A6FFD73-4741-486D-ACDB-55C7B5EB8F9F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13" creationId="{20D37481-1FBA-484D-B630-DCB817BBB13C}"/>
          </ac:spMkLst>
        </pc:spChg>
        <pc:spChg chg="add mod">
          <ac:chgData name="KimKang Seok" userId="120aa508-39b4-42a1-935b-c567a4fc76c8" providerId="ADAL" clId="{C7C26B6C-A0A7-487F-9203-5090E8211F12}" dt="2021-08-05T01:15:50.096" v="270" actId="207"/>
          <ac:spMkLst>
            <pc:docMk/>
            <pc:sldMk cId="1226288474" sldId="309"/>
            <ac:spMk id="914" creationId="{7A7834E1-40C1-48A2-98A4-D7E9D95A84D7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15" creationId="{8E13E511-2D86-422D-81A3-CAAB67F3345F}"/>
          </ac:spMkLst>
        </pc:spChg>
        <pc:spChg chg="add mod">
          <ac:chgData name="KimKang Seok" userId="120aa508-39b4-42a1-935b-c567a4fc76c8" providerId="ADAL" clId="{C7C26B6C-A0A7-487F-9203-5090E8211F12}" dt="2021-08-05T01:08:54.118" v="254" actId="1037"/>
          <ac:spMkLst>
            <pc:docMk/>
            <pc:sldMk cId="1226288474" sldId="309"/>
            <ac:spMk id="916" creationId="{CEE1C1B5-D58B-4258-9AEE-04D169491005}"/>
          </ac:spMkLst>
        </pc:spChg>
        <pc:spChg chg="add mod">
          <ac:chgData name="KimKang Seok" userId="120aa508-39b4-42a1-935b-c567a4fc76c8" providerId="ADAL" clId="{C7C26B6C-A0A7-487F-9203-5090E8211F12}" dt="2021-08-05T02:04:53.698" v="507" actId="1038"/>
          <ac:spMkLst>
            <pc:docMk/>
            <pc:sldMk cId="1226288474" sldId="309"/>
            <ac:spMk id="917" creationId="{228E8A07-E46D-46EC-9981-A5614BD49F3B}"/>
          </ac:spMkLst>
        </pc:spChg>
        <pc:spChg chg="add mod">
          <ac:chgData name="KimKang Seok" userId="120aa508-39b4-42a1-935b-c567a4fc76c8" providerId="ADAL" clId="{C7C26B6C-A0A7-487F-9203-5090E8211F12}" dt="2021-08-05T02:05:33.936" v="511" actId="207"/>
          <ac:spMkLst>
            <pc:docMk/>
            <pc:sldMk cId="1226288474" sldId="309"/>
            <ac:spMk id="918" creationId="{42383D4A-590F-404B-ABE0-C4097EA121F9}"/>
          </ac:spMkLst>
        </pc:spChg>
        <pc:spChg chg="add mod">
          <ac:chgData name="KimKang Seok" userId="120aa508-39b4-42a1-935b-c567a4fc76c8" providerId="ADAL" clId="{C7C26B6C-A0A7-487F-9203-5090E8211F12}" dt="2021-08-05T02:05:24.716" v="510" actId="207"/>
          <ac:spMkLst>
            <pc:docMk/>
            <pc:sldMk cId="1226288474" sldId="309"/>
            <ac:spMk id="919" creationId="{206F45AF-49E1-48AE-BE7F-AFE8222559BB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20" creationId="{06D6ED3D-6D4C-4D25-A2EB-342BA2C1AAF1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21" creationId="{62D439FA-BD34-4DC2-9D52-4244F9CA9C34}"/>
          </ac:spMkLst>
        </pc:spChg>
        <pc:spChg chg="add mod">
          <ac:chgData name="KimKang Seok" userId="120aa508-39b4-42a1-935b-c567a4fc76c8" providerId="ADAL" clId="{C7C26B6C-A0A7-487F-9203-5090E8211F12}" dt="2021-08-05T01:16:35.881" v="272" actId="207"/>
          <ac:spMkLst>
            <pc:docMk/>
            <pc:sldMk cId="1226288474" sldId="309"/>
            <ac:spMk id="922" creationId="{D8DDB8A1-D35B-4D3B-9A05-23C4958D48FA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23" creationId="{F3F7166F-60C2-4331-8DC6-CFC54F1B6158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24" creationId="{893983EB-31A5-486F-AAD8-7084C12684DB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25" creationId="{94FA7043-EC3B-4700-9279-16AB07D73D2D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26" creationId="{02F42C59-AE36-4A99-8265-5E22FE37E16F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27" creationId="{9AA1FCD4-4A00-4CAE-823F-AB7DE0812C9A}"/>
          </ac:spMkLst>
        </pc:spChg>
        <pc:spChg chg="add mod">
          <ac:chgData name="KimKang Seok" userId="120aa508-39b4-42a1-935b-c567a4fc76c8" providerId="ADAL" clId="{C7C26B6C-A0A7-487F-9203-5090E8211F12}" dt="2021-08-05T01:08:55.737" v="255" actId="1037"/>
          <ac:spMkLst>
            <pc:docMk/>
            <pc:sldMk cId="1226288474" sldId="309"/>
            <ac:spMk id="928" creationId="{71293954-F961-409C-AE6F-9C38B5D58740}"/>
          </ac:spMkLst>
        </pc:spChg>
        <pc:spChg chg="add mod">
          <ac:chgData name="KimKang Seok" userId="120aa508-39b4-42a1-935b-c567a4fc76c8" providerId="ADAL" clId="{C7C26B6C-A0A7-487F-9203-5090E8211F12}" dt="2021-08-05T01:08:42.615" v="251" actId="1038"/>
          <ac:spMkLst>
            <pc:docMk/>
            <pc:sldMk cId="1226288474" sldId="309"/>
            <ac:spMk id="929" creationId="{B0270EC0-82DC-43A3-B425-6989686CDCBF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30" creationId="{81CA22F9-1EF4-47F3-8D62-1232CBE369B5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31" creationId="{67C1E67B-960B-4103-BE8F-F97313C107F5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32" creationId="{C5A05393-10BE-42D3-91D5-A90C0DF65ECB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33" creationId="{E7340FAB-0267-4A1C-9EFB-6C7AFF05303A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34" creationId="{7C628A1A-AEB7-4756-A9DB-E56478129EFC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35" creationId="{7347E4E1-97C7-4F80-971A-9C923BD4A43A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36" creationId="{A5EBFB78-F786-473A-B815-D9CCD9A6B787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37" creationId="{4FCFC06B-EC6A-40EE-9BF1-ABF0262F6A71}"/>
          </ac:spMkLst>
        </pc:spChg>
        <pc:spChg chg="add mod">
          <ac:chgData name="KimKang Seok" userId="120aa508-39b4-42a1-935b-c567a4fc76c8" providerId="ADAL" clId="{C7C26B6C-A0A7-487F-9203-5090E8211F12}" dt="2021-08-05T01:15:41.681" v="269" actId="207"/>
          <ac:spMkLst>
            <pc:docMk/>
            <pc:sldMk cId="1226288474" sldId="309"/>
            <ac:spMk id="938" creationId="{E361E083-3978-43FB-9ECD-6D0FE4B9DEB0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39" creationId="{73E83024-DC61-41AC-A811-5E55D384CFDB}"/>
          </ac:spMkLst>
        </pc:spChg>
        <pc:spChg chg="add mod">
          <ac:chgData name="KimKang Seok" userId="120aa508-39b4-42a1-935b-c567a4fc76c8" providerId="ADAL" clId="{C7C26B6C-A0A7-487F-9203-5090E8211F12}" dt="2021-08-05T01:06:59.630" v="220" actId="1076"/>
          <ac:spMkLst>
            <pc:docMk/>
            <pc:sldMk cId="1226288474" sldId="309"/>
            <ac:spMk id="940" creationId="{1FB820F4-813E-4C28-8845-D2D83BF956A1}"/>
          </ac:spMkLst>
        </pc:spChg>
        <pc:spChg chg="add mod">
          <ac:chgData name="KimKang Seok" userId="120aa508-39b4-42a1-935b-c567a4fc76c8" providerId="ADAL" clId="{C7C26B6C-A0A7-487F-9203-5090E8211F12}" dt="2021-08-05T02:05:33.936" v="511" actId="207"/>
          <ac:spMkLst>
            <pc:docMk/>
            <pc:sldMk cId="1226288474" sldId="309"/>
            <ac:spMk id="941" creationId="{A66C5BB1-A658-4955-BB4B-2703A2C251E8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42" creationId="{CC617734-23B8-4F98-ADFF-BD3BE72BCC3E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43" creationId="{9D70C337-44C7-43F0-BF33-D7FC53346EB5}"/>
          </ac:spMkLst>
        </pc:spChg>
        <pc:spChg chg="add mod">
          <ac:chgData name="KimKang Seok" userId="120aa508-39b4-42a1-935b-c567a4fc76c8" providerId="ADAL" clId="{C7C26B6C-A0A7-487F-9203-5090E8211F12}" dt="2021-08-05T01:15:25.158" v="267" actId="207"/>
          <ac:spMkLst>
            <pc:docMk/>
            <pc:sldMk cId="1226288474" sldId="309"/>
            <ac:spMk id="944" creationId="{F85C382A-D658-450D-B7DB-2718A276F250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45" creationId="{196B1E33-0C53-4360-8265-00C372A7DCFE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46" creationId="{D77C2561-98F3-445C-9A65-C78417F59693}"/>
          </ac:spMkLst>
        </pc:spChg>
        <pc:spChg chg="add mod">
          <ac:chgData name="KimKang Seok" userId="120aa508-39b4-42a1-935b-c567a4fc76c8" providerId="ADAL" clId="{C7C26B6C-A0A7-487F-9203-5090E8211F12}" dt="2021-08-05T01:16:10.620" v="271" actId="207"/>
          <ac:spMkLst>
            <pc:docMk/>
            <pc:sldMk cId="1226288474" sldId="309"/>
            <ac:spMk id="947" creationId="{4397B3F0-5759-414B-80A4-0C29AF49A170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48" creationId="{00F9FE05-4478-4803-9E81-BDE851137FAE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49" creationId="{D2FC674A-5708-41ED-8967-FD7726B2B531}"/>
          </ac:spMkLst>
        </pc:spChg>
        <pc:spChg chg="add mod">
          <ac:chgData name="KimKang Seok" userId="120aa508-39b4-42a1-935b-c567a4fc76c8" providerId="ADAL" clId="{C7C26B6C-A0A7-487F-9203-5090E8211F12}" dt="2021-08-05T01:15:50.096" v="270" actId="207"/>
          <ac:spMkLst>
            <pc:docMk/>
            <pc:sldMk cId="1226288474" sldId="309"/>
            <ac:spMk id="950" creationId="{67F26A41-7565-47A3-B31C-70B48D7909B3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51" creationId="{FD084BAB-F55E-40A8-95C2-29BE688E0406}"/>
          </ac:spMkLst>
        </pc:spChg>
        <pc:spChg chg="add mod">
          <ac:chgData name="KimKang Seok" userId="120aa508-39b4-42a1-935b-c567a4fc76c8" providerId="ADAL" clId="{C7C26B6C-A0A7-487F-9203-5090E8211F12}" dt="2021-08-05T01:06:52.222" v="219" actId="1038"/>
          <ac:spMkLst>
            <pc:docMk/>
            <pc:sldMk cId="1226288474" sldId="309"/>
            <ac:spMk id="952" creationId="{638D4A9D-A75E-4594-8B85-6D5C8BC84A86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53" creationId="{5FFA4FF0-4B35-443C-BDC1-A75B1A513C52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54" creationId="{BC528BEB-8EAA-4C51-B54C-980D7AB3C5AD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55" creationId="{2ACBC498-EB6D-4C53-A9EF-EBAA3F83CA95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56" creationId="{C975AC21-7510-4A4E-B65F-C86820286C07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57" creationId="{A3E108C2-467A-4D28-8D70-2E255AB23724}"/>
          </ac:spMkLst>
        </pc:spChg>
        <pc:spChg chg="add mod">
          <ac:chgData name="KimKang Seok" userId="120aa508-39b4-42a1-935b-c567a4fc76c8" providerId="ADAL" clId="{C7C26B6C-A0A7-487F-9203-5090E8211F12}" dt="2021-08-05T01:16:35.881" v="272" actId="207"/>
          <ac:spMkLst>
            <pc:docMk/>
            <pc:sldMk cId="1226288474" sldId="309"/>
            <ac:spMk id="958" creationId="{9E4B6B52-CA67-4A2E-9ACF-1A1D7589B3DA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59" creationId="{696495F6-1395-449B-9E47-A677F75FBD92}"/>
          </ac:spMkLst>
        </pc:spChg>
        <pc:spChg chg="add mod">
          <ac:chgData name="KimKang Seok" userId="120aa508-39b4-42a1-935b-c567a4fc76c8" providerId="ADAL" clId="{C7C26B6C-A0A7-487F-9203-5090E8211F12}" dt="2021-08-05T01:03:49.301" v="188" actId="571"/>
          <ac:spMkLst>
            <pc:docMk/>
            <pc:sldMk cId="1226288474" sldId="309"/>
            <ac:spMk id="960" creationId="{6A31D894-0BBB-4E5F-83FA-409D07EF8257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61" creationId="{20262856-57FF-4055-9BE6-279B87F1B9CB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62" creationId="{70F9D092-B046-428A-B6B0-A264B6938DD1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63" creationId="{FC18D8C5-7795-445B-ABAA-A72A137E1D03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64" creationId="{DA818BF9-FBBA-461A-8FED-E1C221D15AD0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65" creationId="{A81F5B10-99BE-4190-A790-93CB0D29C5CE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66" creationId="{819BF634-C604-4E13-840D-AF5597A09EEF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67" creationId="{FE7B94B2-3A14-43F0-B0CF-AF04FD30582C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68" creationId="{15577038-3E61-4885-B4F3-18D71D4435EC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69" creationId="{845F2167-C3A9-4CCE-96C0-B6607FAB699B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70" creationId="{1EB7F7FF-5B0D-482E-837E-AE66C140B69E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71" creationId="{CCDA5589-9CF6-4B03-942E-028C889AE258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72" creationId="{287093BF-2BBD-445F-A2B7-744308802DAA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73" creationId="{33ACC80D-F7FB-41DC-8585-B470F38B8FC9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74" creationId="{BF4AE384-1DE8-4F19-9F0E-54D8859569AB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75" creationId="{B6C53E29-C0AB-4CA7-965A-DD24643C4AD0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76" creationId="{F19FACA4-5530-48D9-8906-3CBC3E029E8A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77" creationId="{DCC8295B-E34C-4560-90FE-A834F35FF42F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78" creationId="{02A9B016-6B9A-4316-84ED-3B402BC979D9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79" creationId="{967BED4C-0B86-493E-8A50-552361F96DB2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80" creationId="{922E033F-E313-4335-8821-801E07C2B6C3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81" creationId="{8BE48760-FE3C-4DAB-92F7-FFF5866DBBFC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82" creationId="{E9F7472F-994D-4927-9E6F-73D3AC05BCC3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83" creationId="{030EBE03-838E-48C8-8C25-26AAF1CDB28B}"/>
          </ac:spMkLst>
        </pc:spChg>
        <pc:spChg chg="add mod">
          <ac:chgData name="KimKang Seok" userId="120aa508-39b4-42a1-935b-c567a4fc76c8" providerId="ADAL" clId="{C7C26B6C-A0A7-487F-9203-5090E8211F12}" dt="2021-08-05T01:05:00.524" v="195" actId="1076"/>
          <ac:spMkLst>
            <pc:docMk/>
            <pc:sldMk cId="1226288474" sldId="309"/>
            <ac:spMk id="984" creationId="{E7ADB9D3-3A71-4B87-9996-01DF0806AEBB}"/>
          </ac:spMkLst>
        </pc:spChg>
        <pc:spChg chg="add mod">
          <ac:chgData name="KimKang Seok" userId="120aa508-39b4-42a1-935b-c567a4fc76c8" providerId="ADAL" clId="{C7C26B6C-A0A7-487F-9203-5090E8211F12}" dt="2021-08-05T01:08:05.118" v="239" actId="1076"/>
          <ac:spMkLst>
            <pc:docMk/>
            <pc:sldMk cId="1226288474" sldId="309"/>
            <ac:spMk id="985" creationId="{43C94138-94B7-451C-83A1-9405D4C915F3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86" creationId="{8D5A76F1-8609-4E8A-AC8F-E32CAB52499A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87" creationId="{611489B1-DB76-4C01-BD6C-24C6CC984FD1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88" creationId="{F807FD7B-A9FF-4AD8-B8FC-C16D8A75ECBC}"/>
          </ac:spMkLst>
        </pc:spChg>
        <pc:spChg chg="add del mod">
          <ac:chgData name="KimKang Seok" userId="120aa508-39b4-42a1-935b-c567a4fc76c8" providerId="ADAL" clId="{C7C26B6C-A0A7-487F-9203-5090E8211F12}" dt="2021-08-05T01:05:59.282" v="204" actId="478"/>
          <ac:spMkLst>
            <pc:docMk/>
            <pc:sldMk cId="1226288474" sldId="309"/>
            <ac:spMk id="989" creationId="{5E15CC58-E98A-46CF-A129-EF7C37B73DAB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90" creationId="{7527EA0B-3E1B-4079-BA8C-53D38C7D6257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91" creationId="{88F5EC43-E836-48D4-B7DE-FD1C68CB09FB}"/>
          </ac:spMkLst>
        </pc:spChg>
        <pc:spChg chg="add del mod">
          <ac:chgData name="KimKang Seok" userId="120aa508-39b4-42a1-935b-c567a4fc76c8" providerId="ADAL" clId="{C7C26B6C-A0A7-487F-9203-5090E8211F12}" dt="2021-08-05T01:06:04.777" v="205" actId="478"/>
          <ac:spMkLst>
            <pc:docMk/>
            <pc:sldMk cId="1226288474" sldId="309"/>
            <ac:spMk id="992" creationId="{7B7F7266-401D-4405-86F6-78D15BB17B45}"/>
          </ac:spMkLst>
        </pc:spChg>
        <pc:spChg chg="add mod">
          <ac:chgData name="KimKang Seok" userId="120aa508-39b4-42a1-935b-c567a4fc76c8" providerId="ADAL" clId="{C7C26B6C-A0A7-487F-9203-5090E8211F12}" dt="2021-08-05T01:07:17.658" v="223" actId="1035"/>
          <ac:spMkLst>
            <pc:docMk/>
            <pc:sldMk cId="1226288474" sldId="309"/>
            <ac:spMk id="993" creationId="{D627EDCA-7EE0-4871-8355-5FEA940CAC71}"/>
          </ac:spMkLst>
        </pc:spChg>
        <pc:spChg chg="add mod">
          <ac:chgData name="KimKang Seok" userId="120aa508-39b4-42a1-935b-c567a4fc76c8" providerId="ADAL" clId="{C7C26B6C-A0A7-487F-9203-5090E8211F12}" dt="2021-08-05T02:05:24.716" v="510" actId="207"/>
          <ac:spMkLst>
            <pc:docMk/>
            <pc:sldMk cId="1226288474" sldId="309"/>
            <ac:spMk id="994" creationId="{641CAFEC-B660-45C4-AD31-DEFE7E1789B8}"/>
          </ac:spMkLst>
        </pc:spChg>
        <pc:spChg chg="add mod">
          <ac:chgData name="KimKang Seok" userId="120aa508-39b4-42a1-935b-c567a4fc76c8" providerId="ADAL" clId="{C7C26B6C-A0A7-487F-9203-5090E8211F12}" dt="2021-08-05T02:05:33.936" v="511" actId="207"/>
          <ac:spMkLst>
            <pc:docMk/>
            <pc:sldMk cId="1226288474" sldId="309"/>
            <ac:spMk id="995" creationId="{4B728F12-F91F-4F55-B8DF-92AF87515FDB}"/>
          </ac:spMkLst>
        </pc:spChg>
        <pc:spChg chg="add mod">
          <ac:chgData name="KimKang Seok" userId="120aa508-39b4-42a1-935b-c567a4fc76c8" providerId="ADAL" clId="{C7C26B6C-A0A7-487F-9203-5090E8211F12}" dt="2021-08-05T01:07:37.863" v="228" actId="1076"/>
          <ac:spMkLst>
            <pc:docMk/>
            <pc:sldMk cId="1226288474" sldId="309"/>
            <ac:spMk id="996" creationId="{106DED83-386B-4181-83BE-250378B7DBF0}"/>
          </ac:spMkLst>
        </pc:spChg>
        <pc:spChg chg="add mod">
          <ac:chgData name="KimKang Seok" userId="120aa508-39b4-42a1-935b-c567a4fc76c8" providerId="ADAL" clId="{C7C26B6C-A0A7-487F-9203-5090E8211F12}" dt="2021-08-05T01:09:07.655" v="256" actId="571"/>
          <ac:spMkLst>
            <pc:docMk/>
            <pc:sldMk cId="1226288474" sldId="309"/>
            <ac:spMk id="997" creationId="{6C980667-E5BE-46E7-8DF1-46BB7AF74EB2}"/>
          </ac:spMkLst>
        </pc:spChg>
        <pc:spChg chg="add mod">
          <ac:chgData name="KimKang Seok" userId="120aa508-39b4-42a1-935b-c567a4fc76c8" providerId="ADAL" clId="{C7C26B6C-A0A7-487F-9203-5090E8211F12}" dt="2021-08-05T01:09:22.615" v="257" actId="571"/>
          <ac:spMkLst>
            <pc:docMk/>
            <pc:sldMk cId="1226288474" sldId="309"/>
            <ac:spMk id="998" creationId="{EF084666-FE22-44C4-8BD4-A3F1F806906E}"/>
          </ac:spMkLst>
        </pc:spChg>
        <pc:spChg chg="add mod">
          <ac:chgData name="KimKang Seok" userId="120aa508-39b4-42a1-935b-c567a4fc76c8" providerId="ADAL" clId="{C7C26B6C-A0A7-487F-9203-5090E8211F12}" dt="2021-08-05T01:09:32.832" v="258" actId="571"/>
          <ac:spMkLst>
            <pc:docMk/>
            <pc:sldMk cId="1226288474" sldId="309"/>
            <ac:spMk id="999" creationId="{8DBD8B09-FDE4-4273-A477-9D4952AAB3BE}"/>
          </ac:spMkLst>
        </pc:spChg>
        <pc:spChg chg="add mod">
          <ac:chgData name="KimKang Seok" userId="120aa508-39b4-42a1-935b-c567a4fc76c8" providerId="ADAL" clId="{C7C26B6C-A0A7-487F-9203-5090E8211F12}" dt="2021-08-05T01:09:36.545" v="259" actId="571"/>
          <ac:spMkLst>
            <pc:docMk/>
            <pc:sldMk cId="1226288474" sldId="309"/>
            <ac:spMk id="1000" creationId="{CE3F96AE-DA22-41AD-9EF5-6D581F2FBB42}"/>
          </ac:spMkLst>
        </pc:spChg>
        <pc:grpChg chg="mod">
          <ac:chgData name="KimKang Seok" userId="120aa508-39b4-42a1-935b-c567a4fc76c8" providerId="ADAL" clId="{C7C26B6C-A0A7-487F-9203-5090E8211F12}" dt="2021-08-05T01:06:07.653" v="207" actId="1076"/>
          <ac:grpSpMkLst>
            <pc:docMk/>
            <pc:sldMk cId="1226288474" sldId="309"/>
            <ac:grpSpMk id="69" creationId="{4565B7AD-0609-472B-B917-BC9D8FEEE7B1}"/>
          </ac:grpSpMkLst>
        </pc:grpChg>
        <pc:picChg chg="mod">
          <ac:chgData name="KimKang Seok" userId="120aa508-39b4-42a1-935b-c567a4fc76c8" providerId="ADAL" clId="{C7C26B6C-A0A7-487F-9203-5090E8211F12}" dt="2021-08-05T01:17:16.049" v="278" actId="1076"/>
          <ac:picMkLst>
            <pc:docMk/>
            <pc:sldMk cId="1226288474" sldId="309"/>
            <ac:picMk id="6" creationId="{3514DCBD-2F77-4DF8-B0B3-2D72101EC389}"/>
          </ac:picMkLst>
        </pc:picChg>
      </pc:sldChg>
      <pc:sldChg chg="addSp delSp modSp mod">
        <pc:chgData name="KimKang Seok" userId="120aa508-39b4-42a1-935b-c567a4fc76c8" providerId="ADAL" clId="{C7C26B6C-A0A7-487F-9203-5090E8211F12}" dt="2021-08-05T01:18:32.895" v="331" actId="1035"/>
        <pc:sldMkLst>
          <pc:docMk/>
          <pc:sldMk cId="4163340152" sldId="314"/>
        </pc:sldMkLst>
        <pc:spChg chg="mod">
          <ac:chgData name="KimKang Seok" userId="120aa508-39b4-42a1-935b-c567a4fc76c8" providerId="ADAL" clId="{C7C26B6C-A0A7-487F-9203-5090E8211F12}" dt="2021-08-05T01:18:32.895" v="331" actId="1035"/>
          <ac:spMkLst>
            <pc:docMk/>
            <pc:sldMk cId="4163340152" sldId="314"/>
            <ac:spMk id="123" creationId="{DA75A2BD-AE7D-472A-9B28-496B3503642D}"/>
          </ac:spMkLst>
        </pc:spChg>
        <pc:spChg chg="mod">
          <ac:chgData name="KimKang Seok" userId="120aa508-39b4-42a1-935b-c567a4fc76c8" providerId="ADAL" clId="{C7C26B6C-A0A7-487F-9203-5090E8211F12}" dt="2021-08-05T01:18:22.306" v="310" actId="1036"/>
          <ac:spMkLst>
            <pc:docMk/>
            <pc:sldMk cId="4163340152" sldId="314"/>
            <ac:spMk id="130" creationId="{52257FD8-5E7C-43EA-AD0B-F533EC64D8F1}"/>
          </ac:spMkLst>
        </pc:spChg>
        <pc:spChg chg="mod">
          <ac:chgData name="KimKang Seok" userId="120aa508-39b4-42a1-935b-c567a4fc76c8" providerId="ADAL" clId="{C7C26B6C-A0A7-487F-9203-5090E8211F12}" dt="2021-08-05T01:18:15.123" v="297" actId="1035"/>
          <ac:spMkLst>
            <pc:docMk/>
            <pc:sldMk cId="4163340152" sldId="314"/>
            <ac:spMk id="132" creationId="{953EDC0E-B8A9-4584-8F3E-885483237E85}"/>
          </ac:spMkLst>
        </pc:spChg>
        <pc:spChg chg="mod">
          <ac:chgData name="KimKang Seok" userId="120aa508-39b4-42a1-935b-c567a4fc76c8" providerId="ADAL" clId="{C7C26B6C-A0A7-487F-9203-5090E8211F12}" dt="2021-08-05T01:18:15.123" v="297" actId="1035"/>
          <ac:spMkLst>
            <pc:docMk/>
            <pc:sldMk cId="4163340152" sldId="314"/>
            <ac:spMk id="136" creationId="{750C2399-6F1E-4C05-940F-C3BE4C36B760}"/>
          </ac:spMkLst>
        </pc:spChg>
        <pc:spChg chg="mod">
          <ac:chgData name="KimKang Seok" userId="120aa508-39b4-42a1-935b-c567a4fc76c8" providerId="ADAL" clId="{C7C26B6C-A0A7-487F-9203-5090E8211F12}" dt="2021-08-05T01:18:22.306" v="310" actId="1036"/>
          <ac:spMkLst>
            <pc:docMk/>
            <pc:sldMk cId="4163340152" sldId="314"/>
            <ac:spMk id="137" creationId="{44491A84-8F36-457B-87B2-7BF99A43D16A}"/>
          </ac:spMkLst>
        </pc:spChg>
        <pc:spChg chg="mod">
          <ac:chgData name="KimKang Seok" userId="120aa508-39b4-42a1-935b-c567a4fc76c8" providerId="ADAL" clId="{C7C26B6C-A0A7-487F-9203-5090E8211F12}" dt="2021-08-05T01:18:32.895" v="331" actId="1035"/>
          <ac:spMkLst>
            <pc:docMk/>
            <pc:sldMk cId="4163340152" sldId="314"/>
            <ac:spMk id="140" creationId="{0CDC746E-66B5-4689-A757-0122252AFFF9}"/>
          </ac:spMkLst>
        </pc:spChg>
        <pc:picChg chg="add mod ord">
          <ac:chgData name="KimKang Seok" userId="120aa508-39b4-42a1-935b-c567a4fc76c8" providerId="ADAL" clId="{C7C26B6C-A0A7-487F-9203-5090E8211F12}" dt="2021-08-03T12:43:28.038" v="15" actId="1076"/>
          <ac:picMkLst>
            <pc:docMk/>
            <pc:sldMk cId="4163340152" sldId="314"/>
            <ac:picMk id="6" creationId="{8AAE7D34-311C-48EC-8FE6-24BEB62D866A}"/>
          </ac:picMkLst>
        </pc:picChg>
        <pc:picChg chg="del">
          <ac:chgData name="KimKang Seok" userId="120aa508-39b4-42a1-935b-c567a4fc76c8" providerId="ADAL" clId="{C7C26B6C-A0A7-487F-9203-5090E8211F12}" dt="2021-08-03T12:42:48.136" v="0" actId="478"/>
          <ac:picMkLst>
            <pc:docMk/>
            <pc:sldMk cId="4163340152" sldId="314"/>
            <ac:picMk id="113" creationId="{6E568BD9-C49E-4333-8E87-2A3DD2B31934}"/>
          </ac:picMkLst>
        </pc:picChg>
        <pc:cxnChg chg="mod">
          <ac:chgData name="KimKang Seok" userId="120aa508-39b4-42a1-935b-c567a4fc76c8" providerId="ADAL" clId="{C7C26B6C-A0A7-487F-9203-5090E8211F12}" dt="2021-08-05T01:18:32.895" v="331" actId="1035"/>
          <ac:cxnSpMkLst>
            <pc:docMk/>
            <pc:sldMk cId="4163340152" sldId="314"/>
            <ac:cxnSpMk id="124" creationId="{1CFADFA4-145D-447F-8E7F-099DCF511AB8}"/>
          </ac:cxnSpMkLst>
        </pc:cxnChg>
        <pc:cxnChg chg="mod">
          <ac:chgData name="KimKang Seok" userId="120aa508-39b4-42a1-935b-c567a4fc76c8" providerId="ADAL" clId="{C7C26B6C-A0A7-487F-9203-5090E8211F12}" dt="2021-08-05T01:18:22.306" v="310" actId="1036"/>
          <ac:cxnSpMkLst>
            <pc:docMk/>
            <pc:sldMk cId="4163340152" sldId="314"/>
            <ac:cxnSpMk id="129" creationId="{AEE1C919-5606-4478-8FC2-6B9C6ACF3FC1}"/>
          </ac:cxnSpMkLst>
        </pc:cxnChg>
        <pc:cxnChg chg="mod">
          <ac:chgData name="KimKang Seok" userId="120aa508-39b4-42a1-935b-c567a4fc76c8" providerId="ADAL" clId="{C7C26B6C-A0A7-487F-9203-5090E8211F12}" dt="2021-08-05T01:18:15.123" v="297" actId="1035"/>
          <ac:cxnSpMkLst>
            <pc:docMk/>
            <pc:sldMk cId="4163340152" sldId="314"/>
            <ac:cxnSpMk id="131" creationId="{CED4F3A1-D5A6-407C-8BCD-2D17EB54E1AB}"/>
          </ac:cxnSpMkLst>
        </pc:cxnChg>
      </pc:sldChg>
      <pc:sldChg chg="addSp delSp modSp mod">
        <pc:chgData name="KimKang Seok" userId="120aa508-39b4-42a1-935b-c567a4fc76c8" providerId="ADAL" clId="{C7C26B6C-A0A7-487F-9203-5090E8211F12}" dt="2021-08-05T02:43:15.670" v="1236" actId="1076"/>
        <pc:sldMkLst>
          <pc:docMk/>
          <pc:sldMk cId="3276239311" sldId="316"/>
        </pc:sldMkLst>
        <pc:spChg chg="mod">
          <ac:chgData name="KimKang Seok" userId="120aa508-39b4-42a1-935b-c567a4fc76c8" providerId="ADAL" clId="{C7C26B6C-A0A7-487F-9203-5090E8211F12}" dt="2021-08-05T01:22:13.935" v="365" actId="1076"/>
          <ac:spMkLst>
            <pc:docMk/>
            <pc:sldMk cId="3276239311" sldId="316"/>
            <ac:spMk id="6" creationId="{79E8A623-66BD-4687-A5AF-4B98B0C789AA}"/>
          </ac:spMkLst>
        </pc:spChg>
        <pc:spChg chg="del mod">
          <ac:chgData name="KimKang Seok" userId="120aa508-39b4-42a1-935b-c567a4fc76c8" providerId="ADAL" clId="{C7C26B6C-A0A7-487F-9203-5090E8211F12}" dt="2021-08-05T01:20:49.405" v="351" actId="478"/>
          <ac:spMkLst>
            <pc:docMk/>
            <pc:sldMk cId="3276239311" sldId="316"/>
            <ac:spMk id="9" creationId="{43C57412-8D4E-4A1D-BB2D-C0446C43546F}"/>
          </ac:spMkLst>
        </pc:spChg>
        <pc:spChg chg="add mod">
          <ac:chgData name="KimKang Seok" userId="120aa508-39b4-42a1-935b-c567a4fc76c8" providerId="ADAL" clId="{C7C26B6C-A0A7-487F-9203-5090E8211F12}" dt="2021-08-05T02:42:57.231" v="1223" actId="20577"/>
          <ac:spMkLst>
            <pc:docMk/>
            <pc:sldMk cId="3276239311" sldId="316"/>
            <ac:spMk id="9" creationId="{8A4A4B93-780A-4B4D-828C-4A6F48A1968E}"/>
          </ac:spMkLst>
        </pc:spChg>
        <pc:spChg chg="add mod">
          <ac:chgData name="KimKang Seok" userId="120aa508-39b4-42a1-935b-c567a4fc76c8" providerId="ADAL" clId="{C7C26B6C-A0A7-487F-9203-5090E8211F12}" dt="2021-08-05T02:43:15.670" v="1236" actId="1076"/>
          <ac:spMkLst>
            <pc:docMk/>
            <pc:sldMk cId="3276239311" sldId="316"/>
            <ac:spMk id="11" creationId="{98122030-5ECB-4AEB-B4CD-7C5A905E0D7A}"/>
          </ac:spMkLst>
        </pc:spChg>
        <pc:picChg chg="del">
          <ac:chgData name="KimKang Seok" userId="120aa508-39b4-42a1-935b-c567a4fc76c8" providerId="ADAL" clId="{C7C26B6C-A0A7-487F-9203-5090E8211F12}" dt="2021-08-05T01:19:44.643" v="333" actId="478"/>
          <ac:picMkLst>
            <pc:docMk/>
            <pc:sldMk cId="3276239311" sldId="316"/>
            <ac:picMk id="3" creationId="{D30342A1-BE32-42D7-8F8E-8009AEEF1F60}"/>
          </ac:picMkLst>
        </pc:picChg>
        <pc:picChg chg="add mod">
          <ac:chgData name="KimKang Seok" userId="120aa508-39b4-42a1-935b-c567a4fc76c8" providerId="ADAL" clId="{C7C26B6C-A0A7-487F-9203-5090E8211F12}" dt="2021-08-05T01:23:52.616" v="417" actId="1076"/>
          <ac:picMkLst>
            <pc:docMk/>
            <pc:sldMk cId="3276239311" sldId="316"/>
            <ac:picMk id="7" creationId="{82EAA257-6777-423C-97CF-068981C73572}"/>
          </ac:picMkLst>
        </pc:picChg>
        <pc:picChg chg="add mod">
          <ac:chgData name="KimKang Seok" userId="120aa508-39b4-42a1-935b-c567a4fc76c8" providerId="ADAL" clId="{C7C26B6C-A0A7-487F-9203-5090E8211F12}" dt="2021-08-05T01:23:45.288" v="416" actId="1076"/>
          <ac:picMkLst>
            <pc:docMk/>
            <pc:sldMk cId="3276239311" sldId="316"/>
            <ac:picMk id="10" creationId="{E45CAF5B-456C-47BB-8889-90AE479D2665}"/>
          </ac:picMkLst>
        </pc:picChg>
        <pc:picChg chg="add mod">
          <ac:chgData name="KimKang Seok" userId="120aa508-39b4-42a1-935b-c567a4fc76c8" providerId="ADAL" clId="{C7C26B6C-A0A7-487F-9203-5090E8211F12}" dt="2021-08-05T01:23:42.483" v="415" actId="1076"/>
          <ac:picMkLst>
            <pc:docMk/>
            <pc:sldMk cId="3276239311" sldId="316"/>
            <ac:picMk id="12" creationId="{39632751-5F46-4287-8816-5888AA659EFF}"/>
          </ac:picMkLst>
        </pc:picChg>
        <pc:picChg chg="add mod">
          <ac:chgData name="KimKang Seok" userId="120aa508-39b4-42a1-935b-c567a4fc76c8" providerId="ADAL" clId="{C7C26B6C-A0A7-487F-9203-5090E8211F12}" dt="2021-08-05T01:23:39.863" v="414" actId="1038"/>
          <ac:picMkLst>
            <pc:docMk/>
            <pc:sldMk cId="3276239311" sldId="316"/>
            <ac:picMk id="14" creationId="{2200819C-8071-4D04-979D-79CB984022A1}"/>
          </ac:picMkLst>
        </pc:picChg>
      </pc:sldChg>
      <pc:sldChg chg="addSp delSp modSp mod">
        <pc:chgData name="KimKang Seok" userId="120aa508-39b4-42a1-935b-c567a4fc76c8" providerId="ADAL" clId="{C7C26B6C-A0A7-487F-9203-5090E8211F12}" dt="2021-08-05T02:30:29.831" v="1027" actId="478"/>
        <pc:sldMkLst>
          <pc:docMk/>
          <pc:sldMk cId="2041856839" sldId="317"/>
        </pc:sldMkLst>
        <pc:spChg chg="mod">
          <ac:chgData name="KimKang Seok" userId="120aa508-39b4-42a1-935b-c567a4fc76c8" providerId="ADAL" clId="{C7C26B6C-A0A7-487F-9203-5090E8211F12}" dt="2021-08-05T02:28:21.335" v="1014" actId="1076"/>
          <ac:spMkLst>
            <pc:docMk/>
            <pc:sldMk cId="2041856839" sldId="317"/>
            <ac:spMk id="6" creationId="{79E8A623-66BD-4687-A5AF-4B98B0C789AA}"/>
          </ac:spMkLst>
        </pc:spChg>
        <pc:spChg chg="del mod">
          <ac:chgData name="KimKang Seok" userId="120aa508-39b4-42a1-935b-c567a4fc76c8" providerId="ADAL" clId="{C7C26B6C-A0A7-487F-9203-5090E8211F12}" dt="2021-08-05T02:30:29.831" v="1027" actId="478"/>
          <ac:spMkLst>
            <pc:docMk/>
            <pc:sldMk cId="2041856839" sldId="317"/>
            <ac:spMk id="7" creationId="{02992135-A4C8-4DE8-85F7-2EBD06C82D03}"/>
          </ac:spMkLst>
        </pc:spChg>
        <pc:spChg chg="add mod">
          <ac:chgData name="KimKang Seok" userId="120aa508-39b4-42a1-935b-c567a4fc76c8" providerId="ADAL" clId="{C7C26B6C-A0A7-487F-9203-5090E8211F12}" dt="2021-08-05T02:16:05.196" v="731" actId="1076"/>
          <ac:spMkLst>
            <pc:docMk/>
            <pc:sldMk cId="2041856839" sldId="317"/>
            <ac:spMk id="10" creationId="{8C2F7A33-9C93-4FEB-8308-AB212ECAB159}"/>
          </ac:spMkLst>
        </pc:spChg>
        <pc:spChg chg="add mod">
          <ac:chgData name="KimKang Seok" userId="120aa508-39b4-42a1-935b-c567a4fc76c8" providerId="ADAL" clId="{C7C26B6C-A0A7-487F-9203-5090E8211F12}" dt="2021-08-05T02:29:32.237" v="1020" actId="1076"/>
          <ac:spMkLst>
            <pc:docMk/>
            <pc:sldMk cId="2041856839" sldId="317"/>
            <ac:spMk id="11" creationId="{569BA3B5-0B60-4E4F-82C0-6FE43C670E5A}"/>
          </ac:spMkLst>
        </pc:spChg>
        <pc:spChg chg="add del mod">
          <ac:chgData name="KimKang Seok" userId="120aa508-39b4-42a1-935b-c567a4fc76c8" providerId="ADAL" clId="{C7C26B6C-A0A7-487F-9203-5090E8211F12}" dt="2021-08-05T02:15:12.814" v="716" actId="478"/>
          <ac:spMkLst>
            <pc:docMk/>
            <pc:sldMk cId="2041856839" sldId="317"/>
            <ac:spMk id="16" creationId="{6CAF6ACC-931A-4B9B-87D9-04A70F4FC9FF}"/>
          </ac:spMkLst>
        </pc:spChg>
        <pc:spChg chg="add mod">
          <ac:chgData name="KimKang Seok" userId="120aa508-39b4-42a1-935b-c567a4fc76c8" providerId="ADAL" clId="{C7C26B6C-A0A7-487F-9203-5090E8211F12}" dt="2021-08-05T02:30:23.389" v="1026" actId="1076"/>
          <ac:spMkLst>
            <pc:docMk/>
            <pc:sldMk cId="2041856839" sldId="317"/>
            <ac:spMk id="17" creationId="{1FA9738A-2D26-4BB3-A89F-F2115387E01F}"/>
          </ac:spMkLst>
        </pc:spChg>
        <pc:spChg chg="add mod">
          <ac:chgData name="KimKang Seok" userId="120aa508-39b4-42a1-935b-c567a4fc76c8" providerId="ADAL" clId="{C7C26B6C-A0A7-487F-9203-5090E8211F12}" dt="2021-08-05T02:30:23.389" v="1026" actId="1076"/>
          <ac:spMkLst>
            <pc:docMk/>
            <pc:sldMk cId="2041856839" sldId="317"/>
            <ac:spMk id="18" creationId="{4B3B7005-8C43-44A7-AC30-EE21B5CFB5FC}"/>
          </ac:spMkLst>
        </pc:spChg>
        <pc:spChg chg="mod">
          <ac:chgData name="KimKang Seok" userId="120aa508-39b4-42a1-935b-c567a4fc76c8" providerId="ADAL" clId="{C7C26B6C-A0A7-487F-9203-5090E8211F12}" dt="2021-08-05T02:21:03.425" v="770" actId="571"/>
          <ac:spMkLst>
            <pc:docMk/>
            <pc:sldMk cId="2041856839" sldId="317"/>
            <ac:spMk id="20" creationId="{4A303AE2-54B5-4302-86F1-41318678CA62}"/>
          </ac:spMkLst>
        </pc:spChg>
        <pc:spChg chg="mod">
          <ac:chgData name="KimKang Seok" userId="120aa508-39b4-42a1-935b-c567a4fc76c8" providerId="ADAL" clId="{C7C26B6C-A0A7-487F-9203-5090E8211F12}" dt="2021-08-05T02:21:03.425" v="770" actId="571"/>
          <ac:spMkLst>
            <pc:docMk/>
            <pc:sldMk cId="2041856839" sldId="317"/>
            <ac:spMk id="21" creationId="{39537CB2-C13B-44BE-9653-5BA0218A022D}"/>
          </ac:spMkLst>
        </pc:spChg>
        <pc:spChg chg="mod">
          <ac:chgData name="KimKang Seok" userId="120aa508-39b4-42a1-935b-c567a4fc76c8" providerId="ADAL" clId="{C7C26B6C-A0A7-487F-9203-5090E8211F12}" dt="2021-08-05T02:21:03.425" v="770" actId="571"/>
          <ac:spMkLst>
            <pc:docMk/>
            <pc:sldMk cId="2041856839" sldId="317"/>
            <ac:spMk id="22" creationId="{E7793225-563F-4725-8EFB-F5DBF4547FF2}"/>
          </ac:spMkLst>
        </pc:spChg>
        <pc:spChg chg="mod">
          <ac:chgData name="KimKang Seok" userId="120aa508-39b4-42a1-935b-c567a4fc76c8" providerId="ADAL" clId="{C7C26B6C-A0A7-487F-9203-5090E8211F12}" dt="2021-08-05T02:21:03.425" v="770" actId="571"/>
          <ac:spMkLst>
            <pc:docMk/>
            <pc:sldMk cId="2041856839" sldId="317"/>
            <ac:spMk id="23" creationId="{FAADADEE-823E-4EEB-A0F3-2FC5401912E4}"/>
          </ac:spMkLst>
        </pc:spChg>
        <pc:spChg chg="mod">
          <ac:chgData name="KimKang Seok" userId="120aa508-39b4-42a1-935b-c567a4fc76c8" providerId="ADAL" clId="{C7C26B6C-A0A7-487F-9203-5090E8211F12}" dt="2021-08-05T02:21:03.425" v="770" actId="571"/>
          <ac:spMkLst>
            <pc:docMk/>
            <pc:sldMk cId="2041856839" sldId="317"/>
            <ac:spMk id="24" creationId="{CA52610B-C7FD-4E4C-9E2E-888E68566FFC}"/>
          </ac:spMkLst>
        </pc:spChg>
        <pc:spChg chg="mod">
          <ac:chgData name="KimKang Seok" userId="120aa508-39b4-42a1-935b-c567a4fc76c8" providerId="ADAL" clId="{C7C26B6C-A0A7-487F-9203-5090E8211F12}" dt="2021-08-05T02:21:03.425" v="770" actId="571"/>
          <ac:spMkLst>
            <pc:docMk/>
            <pc:sldMk cId="2041856839" sldId="317"/>
            <ac:spMk id="25" creationId="{2C9C0A35-5B0F-41FC-9F8C-1E302017C995}"/>
          </ac:spMkLst>
        </pc:spChg>
        <pc:spChg chg="mod">
          <ac:chgData name="KimKang Seok" userId="120aa508-39b4-42a1-935b-c567a4fc76c8" providerId="ADAL" clId="{C7C26B6C-A0A7-487F-9203-5090E8211F12}" dt="2021-08-05T02:21:03.425" v="770" actId="571"/>
          <ac:spMkLst>
            <pc:docMk/>
            <pc:sldMk cId="2041856839" sldId="317"/>
            <ac:spMk id="26" creationId="{4FA840DF-8EAA-4B3F-B4B8-3D5C1F44D9FA}"/>
          </ac:spMkLst>
        </pc:spChg>
        <pc:spChg chg="mod">
          <ac:chgData name="KimKang Seok" userId="120aa508-39b4-42a1-935b-c567a4fc76c8" providerId="ADAL" clId="{C7C26B6C-A0A7-487F-9203-5090E8211F12}" dt="2021-08-05T02:21:03.425" v="770" actId="571"/>
          <ac:spMkLst>
            <pc:docMk/>
            <pc:sldMk cId="2041856839" sldId="317"/>
            <ac:spMk id="27" creationId="{EA986CB5-B520-4A62-AA61-7D957FF2A4D1}"/>
          </ac:spMkLst>
        </pc:spChg>
        <pc:spChg chg="del mod">
          <ac:chgData name="KimKang Seok" userId="120aa508-39b4-42a1-935b-c567a4fc76c8" providerId="ADAL" clId="{C7C26B6C-A0A7-487F-9203-5090E8211F12}" dt="2021-08-05T02:22:07.919" v="774" actId="478"/>
          <ac:spMkLst>
            <pc:docMk/>
            <pc:sldMk cId="2041856839" sldId="317"/>
            <ac:spMk id="28" creationId="{6AD370EA-1F38-4126-A0F4-A4601D9F35EE}"/>
          </ac:spMkLst>
        </pc:spChg>
        <pc:spChg chg="add del mod">
          <ac:chgData name="KimKang Seok" userId="120aa508-39b4-42a1-935b-c567a4fc76c8" providerId="ADAL" clId="{C7C26B6C-A0A7-487F-9203-5090E8211F12}" dt="2021-08-05T02:20:49.078" v="768" actId="478"/>
          <ac:spMkLst>
            <pc:docMk/>
            <pc:sldMk cId="2041856839" sldId="317"/>
            <ac:spMk id="29" creationId="{1FBC7822-B367-44BC-B7BC-B4FA23560DDA}"/>
          </ac:spMkLst>
        </pc:spChg>
        <pc:spChg chg="add mod">
          <ac:chgData name="KimKang Seok" userId="120aa508-39b4-42a1-935b-c567a4fc76c8" providerId="ADAL" clId="{C7C26B6C-A0A7-487F-9203-5090E8211F12}" dt="2021-08-05T02:21:03.425" v="770" actId="571"/>
          <ac:spMkLst>
            <pc:docMk/>
            <pc:sldMk cId="2041856839" sldId="317"/>
            <ac:spMk id="30" creationId="{F8136CF7-8C06-436D-A0F7-90B0A1BB973B}"/>
          </ac:spMkLst>
        </pc:spChg>
        <pc:spChg chg="add mod">
          <ac:chgData name="KimKang Seok" userId="120aa508-39b4-42a1-935b-c567a4fc76c8" providerId="ADAL" clId="{C7C26B6C-A0A7-487F-9203-5090E8211F12}" dt="2021-08-05T02:21:03.425" v="770" actId="571"/>
          <ac:spMkLst>
            <pc:docMk/>
            <pc:sldMk cId="2041856839" sldId="317"/>
            <ac:spMk id="31" creationId="{46DCE0AF-61A9-424C-9C2A-BD5BCA9F071F}"/>
          </ac:spMkLst>
        </pc:spChg>
        <pc:spChg chg="mod">
          <ac:chgData name="KimKang Seok" userId="120aa508-39b4-42a1-935b-c567a4fc76c8" providerId="ADAL" clId="{C7C26B6C-A0A7-487F-9203-5090E8211F12}" dt="2021-08-05T02:22:16.353" v="780"/>
          <ac:spMkLst>
            <pc:docMk/>
            <pc:sldMk cId="2041856839" sldId="317"/>
            <ac:spMk id="33" creationId="{660D3DF0-CEC9-4EEE-BDD5-4A61B87B26FE}"/>
          </ac:spMkLst>
        </pc:spChg>
        <pc:spChg chg="mod">
          <ac:chgData name="KimKang Seok" userId="120aa508-39b4-42a1-935b-c567a4fc76c8" providerId="ADAL" clId="{C7C26B6C-A0A7-487F-9203-5090E8211F12}" dt="2021-08-05T02:22:16.353" v="780"/>
          <ac:spMkLst>
            <pc:docMk/>
            <pc:sldMk cId="2041856839" sldId="317"/>
            <ac:spMk id="34" creationId="{2FDB1A0E-61D0-40B2-A3ED-6DD3498AA7B7}"/>
          </ac:spMkLst>
        </pc:spChg>
        <pc:spChg chg="mod">
          <ac:chgData name="KimKang Seok" userId="120aa508-39b4-42a1-935b-c567a4fc76c8" providerId="ADAL" clId="{C7C26B6C-A0A7-487F-9203-5090E8211F12}" dt="2021-08-05T02:22:16.353" v="780"/>
          <ac:spMkLst>
            <pc:docMk/>
            <pc:sldMk cId="2041856839" sldId="317"/>
            <ac:spMk id="35" creationId="{E7415542-207E-45AA-ADCB-DDF27F15A939}"/>
          </ac:spMkLst>
        </pc:spChg>
        <pc:spChg chg="mod">
          <ac:chgData name="KimKang Seok" userId="120aa508-39b4-42a1-935b-c567a4fc76c8" providerId="ADAL" clId="{C7C26B6C-A0A7-487F-9203-5090E8211F12}" dt="2021-08-05T02:22:16.353" v="780"/>
          <ac:spMkLst>
            <pc:docMk/>
            <pc:sldMk cId="2041856839" sldId="317"/>
            <ac:spMk id="36" creationId="{753E48F4-11E7-4773-9E74-A8E7B42DD37E}"/>
          </ac:spMkLst>
        </pc:spChg>
        <pc:spChg chg="mod">
          <ac:chgData name="KimKang Seok" userId="120aa508-39b4-42a1-935b-c567a4fc76c8" providerId="ADAL" clId="{C7C26B6C-A0A7-487F-9203-5090E8211F12}" dt="2021-08-05T02:22:16.353" v="780"/>
          <ac:spMkLst>
            <pc:docMk/>
            <pc:sldMk cId="2041856839" sldId="317"/>
            <ac:spMk id="37" creationId="{AFF44F20-127B-4EA2-811D-09511F00EB28}"/>
          </ac:spMkLst>
        </pc:spChg>
        <pc:spChg chg="mod">
          <ac:chgData name="KimKang Seok" userId="120aa508-39b4-42a1-935b-c567a4fc76c8" providerId="ADAL" clId="{C7C26B6C-A0A7-487F-9203-5090E8211F12}" dt="2021-08-05T02:22:16.353" v="780"/>
          <ac:spMkLst>
            <pc:docMk/>
            <pc:sldMk cId="2041856839" sldId="317"/>
            <ac:spMk id="38" creationId="{3D386E28-C586-455B-BA73-F66C39DB1201}"/>
          </ac:spMkLst>
        </pc:spChg>
        <pc:spChg chg="mod">
          <ac:chgData name="KimKang Seok" userId="120aa508-39b4-42a1-935b-c567a4fc76c8" providerId="ADAL" clId="{C7C26B6C-A0A7-487F-9203-5090E8211F12}" dt="2021-08-05T02:22:16.353" v="780"/>
          <ac:spMkLst>
            <pc:docMk/>
            <pc:sldMk cId="2041856839" sldId="317"/>
            <ac:spMk id="39" creationId="{2E3E258A-F1FB-4F30-B21A-3E03B01C4CFB}"/>
          </ac:spMkLst>
        </pc:spChg>
        <pc:spChg chg="mod">
          <ac:chgData name="KimKang Seok" userId="120aa508-39b4-42a1-935b-c567a4fc76c8" providerId="ADAL" clId="{C7C26B6C-A0A7-487F-9203-5090E8211F12}" dt="2021-08-05T02:22:16.353" v="780"/>
          <ac:spMkLst>
            <pc:docMk/>
            <pc:sldMk cId="2041856839" sldId="317"/>
            <ac:spMk id="40" creationId="{54BCFF44-8D90-4CB0-AB50-18A2BBB8B5C8}"/>
          </ac:spMkLst>
        </pc:spChg>
        <pc:spChg chg="mod">
          <ac:chgData name="KimKang Seok" userId="120aa508-39b4-42a1-935b-c567a4fc76c8" providerId="ADAL" clId="{C7C26B6C-A0A7-487F-9203-5090E8211F12}" dt="2021-08-05T02:22:16.353" v="780"/>
          <ac:spMkLst>
            <pc:docMk/>
            <pc:sldMk cId="2041856839" sldId="317"/>
            <ac:spMk id="41" creationId="{1A91AF18-037B-4710-A7C0-56ED051D8F6E}"/>
          </ac:spMkLst>
        </pc:spChg>
        <pc:spChg chg="mod">
          <ac:chgData name="KimKang Seok" userId="120aa508-39b4-42a1-935b-c567a4fc76c8" providerId="ADAL" clId="{C7C26B6C-A0A7-487F-9203-5090E8211F12}" dt="2021-08-05T02:22:37.733" v="782"/>
          <ac:spMkLst>
            <pc:docMk/>
            <pc:sldMk cId="2041856839" sldId="317"/>
            <ac:spMk id="43" creationId="{7294474A-73E5-4246-8AC4-3F4BC7C5C60B}"/>
          </ac:spMkLst>
        </pc:spChg>
        <pc:spChg chg="mod">
          <ac:chgData name="KimKang Seok" userId="120aa508-39b4-42a1-935b-c567a4fc76c8" providerId="ADAL" clId="{C7C26B6C-A0A7-487F-9203-5090E8211F12}" dt="2021-08-05T02:22:37.733" v="782"/>
          <ac:spMkLst>
            <pc:docMk/>
            <pc:sldMk cId="2041856839" sldId="317"/>
            <ac:spMk id="44" creationId="{A37BDE6C-343D-4223-A039-499A598A8314}"/>
          </ac:spMkLst>
        </pc:spChg>
        <pc:spChg chg="mod">
          <ac:chgData name="KimKang Seok" userId="120aa508-39b4-42a1-935b-c567a4fc76c8" providerId="ADAL" clId="{C7C26B6C-A0A7-487F-9203-5090E8211F12}" dt="2021-08-05T02:22:37.733" v="782"/>
          <ac:spMkLst>
            <pc:docMk/>
            <pc:sldMk cId="2041856839" sldId="317"/>
            <ac:spMk id="45" creationId="{C41B7DF9-1473-4548-8A2B-A03066C0D0D8}"/>
          </ac:spMkLst>
        </pc:spChg>
        <pc:spChg chg="mod">
          <ac:chgData name="KimKang Seok" userId="120aa508-39b4-42a1-935b-c567a4fc76c8" providerId="ADAL" clId="{C7C26B6C-A0A7-487F-9203-5090E8211F12}" dt="2021-08-05T02:22:37.733" v="782"/>
          <ac:spMkLst>
            <pc:docMk/>
            <pc:sldMk cId="2041856839" sldId="317"/>
            <ac:spMk id="46" creationId="{12A29314-49D5-44C3-9238-060524A2C5CA}"/>
          </ac:spMkLst>
        </pc:spChg>
        <pc:spChg chg="mod">
          <ac:chgData name="KimKang Seok" userId="120aa508-39b4-42a1-935b-c567a4fc76c8" providerId="ADAL" clId="{C7C26B6C-A0A7-487F-9203-5090E8211F12}" dt="2021-08-05T02:22:37.733" v="782"/>
          <ac:spMkLst>
            <pc:docMk/>
            <pc:sldMk cId="2041856839" sldId="317"/>
            <ac:spMk id="47" creationId="{806A4D95-6A9A-44E8-A30A-A3DCDC910C1C}"/>
          </ac:spMkLst>
        </pc:spChg>
        <pc:spChg chg="mod">
          <ac:chgData name="KimKang Seok" userId="120aa508-39b4-42a1-935b-c567a4fc76c8" providerId="ADAL" clId="{C7C26B6C-A0A7-487F-9203-5090E8211F12}" dt="2021-08-05T02:22:37.733" v="782"/>
          <ac:spMkLst>
            <pc:docMk/>
            <pc:sldMk cId="2041856839" sldId="317"/>
            <ac:spMk id="48" creationId="{A4E853B7-D689-465E-90F1-EBD8A7C91A23}"/>
          </ac:spMkLst>
        </pc:spChg>
        <pc:spChg chg="mod">
          <ac:chgData name="KimKang Seok" userId="120aa508-39b4-42a1-935b-c567a4fc76c8" providerId="ADAL" clId="{C7C26B6C-A0A7-487F-9203-5090E8211F12}" dt="2021-08-05T02:22:37.733" v="782"/>
          <ac:spMkLst>
            <pc:docMk/>
            <pc:sldMk cId="2041856839" sldId="317"/>
            <ac:spMk id="49" creationId="{7A01286E-2CEA-4198-87C5-C828F30AF742}"/>
          </ac:spMkLst>
        </pc:spChg>
        <pc:spChg chg="mod">
          <ac:chgData name="KimKang Seok" userId="120aa508-39b4-42a1-935b-c567a4fc76c8" providerId="ADAL" clId="{C7C26B6C-A0A7-487F-9203-5090E8211F12}" dt="2021-08-05T02:28:10.590" v="1011" actId="14100"/>
          <ac:spMkLst>
            <pc:docMk/>
            <pc:sldMk cId="2041856839" sldId="317"/>
            <ac:spMk id="50" creationId="{BA803EEB-FA5F-4ADF-9EBC-E812045716AB}"/>
          </ac:spMkLst>
        </pc:spChg>
        <pc:spChg chg="mod">
          <ac:chgData name="KimKang Seok" userId="120aa508-39b4-42a1-935b-c567a4fc76c8" providerId="ADAL" clId="{C7C26B6C-A0A7-487F-9203-5090E8211F12}" dt="2021-08-05T02:24:06.215" v="801" actId="1036"/>
          <ac:spMkLst>
            <pc:docMk/>
            <pc:sldMk cId="2041856839" sldId="317"/>
            <ac:spMk id="51" creationId="{D3BA7A0B-4195-4324-A5B1-10526A6EEADA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57" creationId="{5B1DA3FF-5459-45D5-AF26-4AB1433FB8D8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62" creationId="{AF79AB3B-3184-459E-BE86-ED365C909176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63" creationId="{FFF890C4-B805-4B57-A134-B22FF1641F16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64" creationId="{1D244B07-BBC1-4D61-A709-4EF336FE87BE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65" creationId="{EEAC4251-43D5-4361-BDDD-6BC9A97C64E2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66" creationId="{15FAFF59-C85C-4D73-AEC4-972C4C9241C8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67" creationId="{0D893052-D8C1-4AC6-A970-B876E406A6AE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68" creationId="{0299CE3F-1725-4154-AF59-4809E89D3725}"/>
          </ac:spMkLst>
        </pc:spChg>
        <pc:spChg chg="add del mod">
          <ac:chgData name="KimKang Seok" userId="120aa508-39b4-42a1-935b-c567a4fc76c8" providerId="ADAL" clId="{C7C26B6C-A0A7-487F-9203-5090E8211F12}" dt="2021-08-05T02:23:31.727" v="791" actId="478"/>
          <ac:spMkLst>
            <pc:docMk/>
            <pc:sldMk cId="2041856839" sldId="317"/>
            <ac:spMk id="72" creationId="{647C1E63-3F3B-4F87-89C4-9A041E1A1721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73" creationId="{982833DA-C3E7-4811-B63C-AD6133933529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74" creationId="{D8F66935-8C94-480B-AF10-A4E7C97EF5CC}"/>
          </ac:spMkLst>
        </pc:spChg>
        <pc:spChg chg="add del mod">
          <ac:chgData name="KimKang Seok" userId="120aa508-39b4-42a1-935b-c567a4fc76c8" providerId="ADAL" clId="{C7C26B6C-A0A7-487F-9203-5090E8211F12}" dt="2021-08-05T02:23:18.559" v="788" actId="478"/>
          <ac:spMkLst>
            <pc:docMk/>
            <pc:sldMk cId="2041856839" sldId="317"/>
            <ac:spMk id="75" creationId="{16A5C701-F501-4589-AD9F-7A3841E5C8D3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76" creationId="{75945C39-8308-4B3B-862A-00CC991D81B0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77" creationId="{66EBB60F-0943-4C3D-BD18-24470E480016}"/>
          </ac:spMkLst>
        </pc:spChg>
        <pc:spChg chg="mod">
          <ac:chgData name="KimKang Seok" userId="120aa508-39b4-42a1-935b-c567a4fc76c8" providerId="ADAL" clId="{C7C26B6C-A0A7-487F-9203-5090E8211F12}" dt="2021-08-05T02:26:19.869" v="856"/>
          <ac:spMkLst>
            <pc:docMk/>
            <pc:sldMk cId="2041856839" sldId="317"/>
            <ac:spMk id="79" creationId="{C7EEBB84-D854-4FBC-B6C8-CEFCC19E3391}"/>
          </ac:spMkLst>
        </pc:spChg>
        <pc:spChg chg="del mod">
          <ac:chgData name="KimKang Seok" userId="120aa508-39b4-42a1-935b-c567a4fc76c8" providerId="ADAL" clId="{C7C26B6C-A0A7-487F-9203-5090E8211F12}" dt="2021-08-05T02:26:44.055" v="861" actId="478"/>
          <ac:spMkLst>
            <pc:docMk/>
            <pc:sldMk cId="2041856839" sldId="317"/>
            <ac:spMk id="80" creationId="{28E57FEF-6D6F-41C9-8C5D-00BD3F0736D9}"/>
          </ac:spMkLst>
        </pc:spChg>
        <pc:spChg chg="del mod">
          <ac:chgData name="KimKang Seok" userId="120aa508-39b4-42a1-935b-c567a4fc76c8" providerId="ADAL" clId="{C7C26B6C-A0A7-487F-9203-5090E8211F12}" dt="2021-08-05T02:26:41.359" v="860" actId="478"/>
          <ac:spMkLst>
            <pc:docMk/>
            <pc:sldMk cId="2041856839" sldId="317"/>
            <ac:spMk id="81" creationId="{CB0062DD-D751-4FB1-8292-6D55DB19EED1}"/>
          </ac:spMkLst>
        </pc:spChg>
        <pc:spChg chg="del mod">
          <ac:chgData name="KimKang Seok" userId="120aa508-39b4-42a1-935b-c567a4fc76c8" providerId="ADAL" clId="{C7C26B6C-A0A7-487F-9203-5090E8211F12}" dt="2021-08-05T02:26:39.599" v="859" actId="478"/>
          <ac:spMkLst>
            <pc:docMk/>
            <pc:sldMk cId="2041856839" sldId="317"/>
            <ac:spMk id="82" creationId="{BEDFF278-BFC8-4B34-B0C0-512311325422}"/>
          </ac:spMkLst>
        </pc:spChg>
        <pc:spChg chg="del mod">
          <ac:chgData name="KimKang Seok" userId="120aa508-39b4-42a1-935b-c567a4fc76c8" providerId="ADAL" clId="{C7C26B6C-A0A7-487F-9203-5090E8211F12}" dt="2021-08-05T02:26:35.319" v="858" actId="478"/>
          <ac:spMkLst>
            <pc:docMk/>
            <pc:sldMk cId="2041856839" sldId="317"/>
            <ac:spMk id="83" creationId="{056D6896-BA66-4EB3-8497-6C4556330893}"/>
          </ac:spMkLst>
        </pc:spChg>
        <pc:spChg chg="mod">
          <ac:chgData name="KimKang Seok" userId="120aa508-39b4-42a1-935b-c567a4fc76c8" providerId="ADAL" clId="{C7C26B6C-A0A7-487F-9203-5090E8211F12}" dt="2021-08-05T02:26:19.869" v="856"/>
          <ac:spMkLst>
            <pc:docMk/>
            <pc:sldMk cId="2041856839" sldId="317"/>
            <ac:spMk id="84" creationId="{B85E165B-D4C2-43B8-A65F-A0B6B7132CDF}"/>
          </ac:spMkLst>
        </pc:spChg>
        <pc:spChg chg="mod">
          <ac:chgData name="KimKang Seok" userId="120aa508-39b4-42a1-935b-c567a4fc76c8" providerId="ADAL" clId="{C7C26B6C-A0A7-487F-9203-5090E8211F12}" dt="2021-08-05T02:26:19.869" v="856"/>
          <ac:spMkLst>
            <pc:docMk/>
            <pc:sldMk cId="2041856839" sldId="317"/>
            <ac:spMk id="85" creationId="{E04A23D4-467A-47D2-A40F-E3849F0831BE}"/>
          </ac:spMkLst>
        </pc:spChg>
        <pc:spChg chg="mod">
          <ac:chgData name="KimKang Seok" userId="120aa508-39b4-42a1-935b-c567a4fc76c8" providerId="ADAL" clId="{C7C26B6C-A0A7-487F-9203-5090E8211F12}" dt="2021-08-05T02:28:15.069" v="1012" actId="14100"/>
          <ac:spMkLst>
            <pc:docMk/>
            <pc:sldMk cId="2041856839" sldId="317"/>
            <ac:spMk id="86" creationId="{24D95176-35A9-45E9-BAD4-D9FC285D2E63}"/>
          </ac:spMkLst>
        </pc:spChg>
        <pc:spChg chg="mod">
          <ac:chgData name="KimKang Seok" userId="120aa508-39b4-42a1-935b-c567a4fc76c8" providerId="ADAL" clId="{C7C26B6C-A0A7-487F-9203-5090E8211F12}" dt="2021-08-05T02:26:19.869" v="856"/>
          <ac:spMkLst>
            <pc:docMk/>
            <pc:sldMk cId="2041856839" sldId="317"/>
            <ac:spMk id="87" creationId="{1D3196ED-8EDA-4E5E-B1AA-3BD48C0AD170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88" creationId="{2BBB37CC-4C65-40D2-AAEB-F10A0AEC9D8B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89" creationId="{55F58AF6-AF94-4FE5-A184-454B9E11920A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90" creationId="{A3058B02-3B30-4D6B-82A7-8AC8417509C5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91" creationId="{8565CF57-8B0F-467F-9F12-C29EF8A8D451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92" creationId="{EEE200DD-1BAD-4143-B625-29746E181E03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93" creationId="{55ABEA49-8A10-49C6-A121-5309977BDBA7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94" creationId="{759563CB-04D5-4DE7-9C5B-2B55103728BE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95" creationId="{A8E01D24-F366-471D-B10A-C2A0AEE9B199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96" creationId="{B495A80C-A279-4CD2-BE8A-9168BF001425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97" creationId="{93A84B39-4301-42E5-B80D-BB48B6138C93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98" creationId="{B41C4685-89B4-4272-864B-AA77C2A95621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99" creationId="{95030FEA-47E8-43C2-BD14-888A768E7C53}"/>
          </ac:spMkLst>
        </pc:spChg>
        <pc:spChg chg="add mod">
          <ac:chgData name="KimKang Seok" userId="120aa508-39b4-42a1-935b-c567a4fc76c8" providerId="ADAL" clId="{C7C26B6C-A0A7-487F-9203-5090E8211F12}" dt="2021-08-05T02:30:04.806" v="1024" actId="1076"/>
          <ac:spMkLst>
            <pc:docMk/>
            <pc:sldMk cId="2041856839" sldId="317"/>
            <ac:spMk id="100" creationId="{EB8BE00B-1E20-43CD-A697-D3FCC68F3F97}"/>
          </ac:spMkLst>
        </pc:spChg>
        <pc:spChg chg="add mod">
          <ac:chgData name="KimKang Seok" userId="120aa508-39b4-42a1-935b-c567a4fc76c8" providerId="ADAL" clId="{C7C26B6C-A0A7-487F-9203-5090E8211F12}" dt="2021-08-05T02:30:13.726" v="1025" actId="1076"/>
          <ac:spMkLst>
            <pc:docMk/>
            <pc:sldMk cId="2041856839" sldId="317"/>
            <ac:spMk id="101" creationId="{B9A922CE-F053-4424-A927-F79B2849EDA0}"/>
          </ac:spMkLst>
        </pc:spChg>
        <pc:grpChg chg="add del mod">
          <ac:chgData name="KimKang Seok" userId="120aa508-39b4-42a1-935b-c567a4fc76c8" providerId="ADAL" clId="{C7C26B6C-A0A7-487F-9203-5090E8211F12}" dt="2021-08-05T02:22:14.238" v="779" actId="478"/>
          <ac:grpSpMkLst>
            <pc:docMk/>
            <pc:sldMk cId="2041856839" sldId="317"/>
            <ac:grpSpMk id="19" creationId="{84545FAB-9419-47A8-B6C5-8470701246D2}"/>
          </ac:grpSpMkLst>
        </pc:grpChg>
        <pc:grpChg chg="add del mod">
          <ac:chgData name="KimKang Seok" userId="120aa508-39b4-42a1-935b-c567a4fc76c8" providerId="ADAL" clId="{C7C26B6C-A0A7-487F-9203-5090E8211F12}" dt="2021-08-05T02:22:18.830" v="781"/>
          <ac:grpSpMkLst>
            <pc:docMk/>
            <pc:sldMk cId="2041856839" sldId="317"/>
            <ac:grpSpMk id="32" creationId="{9E3DC164-7BB0-4FCF-93B5-00E8EC70F325}"/>
          </ac:grpSpMkLst>
        </pc:grpChg>
        <pc:grpChg chg="add mod">
          <ac:chgData name="KimKang Seok" userId="120aa508-39b4-42a1-935b-c567a4fc76c8" providerId="ADAL" clId="{C7C26B6C-A0A7-487F-9203-5090E8211F12}" dt="2021-08-05T02:30:13.726" v="1025" actId="1076"/>
          <ac:grpSpMkLst>
            <pc:docMk/>
            <pc:sldMk cId="2041856839" sldId="317"/>
            <ac:grpSpMk id="42" creationId="{7A527E90-4A1E-4D89-A7C5-1EE14D800F00}"/>
          </ac:grpSpMkLst>
        </pc:grpChg>
        <pc:grpChg chg="add mod">
          <ac:chgData name="KimKang Seok" userId="120aa508-39b4-42a1-935b-c567a4fc76c8" providerId="ADAL" clId="{C7C26B6C-A0A7-487F-9203-5090E8211F12}" dt="2021-08-05T02:30:04.806" v="1024" actId="1076"/>
          <ac:grpSpMkLst>
            <pc:docMk/>
            <pc:sldMk cId="2041856839" sldId="317"/>
            <ac:grpSpMk id="78" creationId="{EE897AD0-EB6B-4767-AE67-783219A23179}"/>
          </ac:grpSpMkLst>
        </pc:grpChg>
        <pc:picChg chg="add mod">
          <ac:chgData name="KimKang Seok" userId="120aa508-39b4-42a1-935b-c567a4fc76c8" providerId="ADAL" clId="{C7C26B6C-A0A7-487F-9203-5090E8211F12}" dt="2021-08-05T02:16:02.028" v="730" actId="1076"/>
          <ac:picMkLst>
            <pc:docMk/>
            <pc:sldMk cId="2041856839" sldId="317"/>
            <ac:picMk id="3" creationId="{DA4E3C86-F8B5-425A-B807-ABD0A843F93B}"/>
          </ac:picMkLst>
        </pc:picChg>
        <pc:picChg chg="add del mod">
          <ac:chgData name="KimKang Seok" userId="120aa508-39b4-42a1-935b-c567a4fc76c8" providerId="ADAL" clId="{C7C26B6C-A0A7-487F-9203-5090E8211F12}" dt="2021-08-05T02:13:48.676" v="700" actId="478"/>
          <ac:picMkLst>
            <pc:docMk/>
            <pc:sldMk cId="2041856839" sldId="317"/>
            <ac:picMk id="8" creationId="{527D6E44-2903-4BDD-ADDA-44A64A762574}"/>
          </ac:picMkLst>
        </pc:picChg>
        <pc:picChg chg="add mod">
          <ac:chgData name="KimKang Seok" userId="120aa508-39b4-42a1-935b-c567a4fc76c8" providerId="ADAL" clId="{C7C26B6C-A0A7-487F-9203-5090E8211F12}" dt="2021-08-05T02:29:38.614" v="1021" actId="1076"/>
          <ac:picMkLst>
            <pc:docMk/>
            <pc:sldMk cId="2041856839" sldId="317"/>
            <ac:picMk id="9" creationId="{46DC9D84-53BA-4E4D-AC5D-858606D9432C}"/>
          </ac:picMkLst>
        </pc:picChg>
        <pc:picChg chg="add mod">
          <ac:chgData name="KimKang Seok" userId="120aa508-39b4-42a1-935b-c567a4fc76c8" providerId="ADAL" clId="{C7C26B6C-A0A7-487F-9203-5090E8211F12}" dt="2021-08-05T02:30:23.389" v="1026" actId="1076"/>
          <ac:picMkLst>
            <pc:docMk/>
            <pc:sldMk cId="2041856839" sldId="317"/>
            <ac:picMk id="13" creationId="{20A2C480-FFE7-427C-98CA-47378FE88ED5}"/>
          </ac:picMkLst>
        </pc:picChg>
        <pc:picChg chg="add mod">
          <ac:chgData name="KimKang Seok" userId="120aa508-39b4-42a1-935b-c567a4fc76c8" providerId="ADAL" clId="{C7C26B6C-A0A7-487F-9203-5090E8211F12}" dt="2021-08-05T02:30:23.389" v="1026" actId="1076"/>
          <ac:picMkLst>
            <pc:docMk/>
            <pc:sldMk cId="2041856839" sldId="317"/>
            <ac:picMk id="15" creationId="{6FC0DF88-BE17-478E-994F-4F7D31A73A1C}"/>
          </ac:picMkLst>
        </pc:pic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52" creationId="{32263D22-2466-4AF0-AC37-031B6F3FBF33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53" creationId="{9CE118AA-0D29-4840-BAF3-61D799E6C1A0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54" creationId="{060B4D9B-73E8-454D-8F1C-69ECED004A97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55" creationId="{20079205-7EF3-455C-97BE-E3BABC622FE3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56" creationId="{E0CEBB31-F21E-42BF-9634-DE428FA4FB0F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58" creationId="{B457A005-B52B-49BA-9E8E-7897608EDA5B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59" creationId="{58799DF1-5B48-4CA4-9857-ACAB26D05A72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60" creationId="{7DFB2B1C-2727-41E1-AC99-8E7C5E1F5B90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61" creationId="{A663994F-203B-4B6B-99D1-06634A1E78BF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69" creationId="{34BD430D-DC4C-4B73-B53D-A11B8784B0FD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70" creationId="{2DFC8388-BBB8-494C-BE5D-0819AF6D8685}"/>
          </ac:cxnSpMkLst>
        </pc:cxnChg>
        <pc:cxnChg chg="add del mod">
          <ac:chgData name="KimKang Seok" userId="120aa508-39b4-42a1-935b-c567a4fc76c8" providerId="ADAL" clId="{C7C26B6C-A0A7-487F-9203-5090E8211F12}" dt="2021-08-05T02:23:05.909" v="786" actId="478"/>
          <ac:cxnSpMkLst>
            <pc:docMk/>
            <pc:sldMk cId="2041856839" sldId="317"/>
            <ac:cxnSpMk id="71" creationId="{CC6F75F2-32A3-436D-BFC9-BFB5BB910B77}"/>
          </ac:cxnSpMkLst>
        </pc:cxnChg>
      </pc:sldChg>
      <pc:sldChg chg="addSp delSp modSp mod">
        <pc:chgData name="KimKang Seok" userId="120aa508-39b4-42a1-935b-c567a4fc76c8" providerId="ADAL" clId="{C7C26B6C-A0A7-487F-9203-5090E8211F12}" dt="2021-08-05T03:41:35.163" v="1580" actId="1076"/>
        <pc:sldMkLst>
          <pc:docMk/>
          <pc:sldMk cId="3987666466" sldId="318"/>
        </pc:sldMkLst>
        <pc:spChg chg="add mod">
          <ac:chgData name="KimKang Seok" userId="120aa508-39b4-42a1-935b-c567a4fc76c8" providerId="ADAL" clId="{C7C26B6C-A0A7-487F-9203-5090E8211F12}" dt="2021-08-05T03:37:37.498" v="1495" actId="1076"/>
          <ac:spMkLst>
            <pc:docMk/>
            <pc:sldMk cId="3987666466" sldId="318"/>
            <ac:spMk id="2" creationId="{2CB33E45-4A4C-467C-B3BE-2CAA1BC87645}"/>
          </ac:spMkLst>
        </pc:spChg>
        <pc:spChg chg="mod">
          <ac:chgData name="KimKang Seok" userId="120aa508-39b4-42a1-935b-c567a4fc76c8" providerId="ADAL" clId="{C7C26B6C-A0A7-487F-9203-5090E8211F12}" dt="2021-08-05T03:28:41.522" v="1271" actId="1076"/>
          <ac:spMkLst>
            <pc:docMk/>
            <pc:sldMk cId="3987666466" sldId="318"/>
            <ac:spMk id="7" creationId="{6AA2F3FE-CE02-4EDF-88E9-DF2E0B2C935C}"/>
          </ac:spMkLst>
        </pc:spChg>
        <pc:spChg chg="mod">
          <ac:chgData name="KimKang Seok" userId="120aa508-39b4-42a1-935b-c567a4fc76c8" providerId="ADAL" clId="{C7C26B6C-A0A7-487F-9203-5090E8211F12}" dt="2021-08-05T03:37:30.989" v="1494" actId="20577"/>
          <ac:spMkLst>
            <pc:docMk/>
            <pc:sldMk cId="3987666466" sldId="318"/>
            <ac:spMk id="10" creationId="{1DC9817D-2DC4-4798-AD13-AE3CCDB1C28B}"/>
          </ac:spMkLst>
        </pc:spChg>
        <pc:spChg chg="add mod">
          <ac:chgData name="KimKang Seok" userId="120aa508-39b4-42a1-935b-c567a4fc76c8" providerId="ADAL" clId="{C7C26B6C-A0A7-487F-9203-5090E8211F12}" dt="2021-08-05T03:41:20.259" v="1574" actId="1076"/>
          <ac:spMkLst>
            <pc:docMk/>
            <pc:sldMk cId="3987666466" sldId="318"/>
            <ac:spMk id="12" creationId="{F40AE49F-C204-4649-BC52-AE823057A713}"/>
          </ac:spMkLst>
        </pc:spChg>
        <pc:spChg chg="add del mod">
          <ac:chgData name="KimKang Seok" userId="120aa508-39b4-42a1-935b-c567a4fc76c8" providerId="ADAL" clId="{C7C26B6C-A0A7-487F-9203-5090E8211F12}" dt="2021-08-05T03:41:23.998" v="1576" actId="478"/>
          <ac:spMkLst>
            <pc:docMk/>
            <pc:sldMk cId="3987666466" sldId="318"/>
            <ac:spMk id="13" creationId="{5AE1CD2B-03BD-411D-BC80-C1939B5200F0}"/>
          </ac:spMkLst>
        </pc:spChg>
        <pc:spChg chg="add mod">
          <ac:chgData name="KimKang Seok" userId="120aa508-39b4-42a1-935b-c567a4fc76c8" providerId="ADAL" clId="{C7C26B6C-A0A7-487F-9203-5090E8211F12}" dt="2021-08-05T03:41:35.163" v="1580" actId="1076"/>
          <ac:spMkLst>
            <pc:docMk/>
            <pc:sldMk cId="3987666466" sldId="318"/>
            <ac:spMk id="14" creationId="{61125526-24E5-48A0-9B30-5734281EC7D0}"/>
          </ac:spMkLst>
        </pc:spChg>
        <pc:graphicFrameChg chg="mod modGraphic">
          <ac:chgData name="KimKang Seok" userId="120aa508-39b4-42a1-935b-c567a4fc76c8" providerId="ADAL" clId="{C7C26B6C-A0A7-487F-9203-5090E8211F12}" dt="2021-08-05T03:31:53.957" v="1404"/>
          <ac:graphicFrameMkLst>
            <pc:docMk/>
            <pc:sldMk cId="3987666466" sldId="318"/>
            <ac:graphicFrameMk id="8" creationId="{A96910A8-8285-4FEA-92DB-89A03658D982}"/>
          </ac:graphicFrameMkLst>
        </pc:graphicFrameChg>
        <pc:picChg chg="add mod">
          <ac:chgData name="KimKang Seok" userId="120aa508-39b4-42a1-935b-c567a4fc76c8" providerId="ADAL" clId="{C7C26B6C-A0A7-487F-9203-5090E8211F12}" dt="2021-08-05T03:38:58.211" v="1507" actId="1076"/>
          <ac:picMkLst>
            <pc:docMk/>
            <pc:sldMk cId="3987666466" sldId="318"/>
            <ac:picMk id="6" creationId="{EB67185E-A2AD-428E-835E-F48945C2FCDB}"/>
          </ac:picMkLst>
        </pc:picChg>
        <pc:picChg chg="add mod">
          <ac:chgData name="KimKang Seok" userId="120aa508-39b4-42a1-935b-c567a4fc76c8" providerId="ADAL" clId="{C7C26B6C-A0A7-487F-9203-5090E8211F12}" dt="2021-08-05T03:39:28.356" v="1531" actId="1076"/>
          <ac:picMkLst>
            <pc:docMk/>
            <pc:sldMk cId="3987666466" sldId="318"/>
            <ac:picMk id="11" creationId="{4C4C0EB2-CF8E-4F14-A24E-3B1B1F577020}"/>
          </ac:picMkLst>
        </pc:picChg>
      </pc:sldChg>
      <pc:sldChg chg="delSp modSp mod">
        <pc:chgData name="KimKang Seok" userId="120aa508-39b4-42a1-935b-c567a4fc76c8" providerId="ADAL" clId="{C7C26B6C-A0A7-487F-9203-5090E8211F12}" dt="2021-08-05T02:40:22.182" v="1180" actId="1076"/>
        <pc:sldMkLst>
          <pc:docMk/>
          <pc:sldMk cId="3292226588" sldId="320"/>
        </pc:sldMkLst>
        <pc:spChg chg="mod">
          <ac:chgData name="KimKang Seok" userId="120aa508-39b4-42a1-935b-c567a4fc76c8" providerId="ADAL" clId="{C7C26B6C-A0A7-487F-9203-5090E8211F12}" dt="2021-08-05T02:40:22.182" v="1180" actId="1076"/>
          <ac:spMkLst>
            <pc:docMk/>
            <pc:sldMk cId="3292226588" sldId="320"/>
            <ac:spMk id="18" creationId="{E8457A2D-CEF0-47C2-9726-CDBAD2FAD90A}"/>
          </ac:spMkLst>
        </pc:spChg>
        <pc:spChg chg="del">
          <ac:chgData name="KimKang Seok" userId="120aa508-39b4-42a1-935b-c567a4fc76c8" providerId="ADAL" clId="{C7C26B6C-A0A7-487F-9203-5090E8211F12}" dt="2021-08-04T15:24:05.135" v="96" actId="478"/>
          <ac:spMkLst>
            <pc:docMk/>
            <pc:sldMk cId="3292226588" sldId="320"/>
            <ac:spMk id="22" creationId="{022063DF-B9E3-45C0-8A7B-A3C1EA1A4D2D}"/>
          </ac:spMkLst>
        </pc:spChg>
        <pc:spChg chg="del">
          <ac:chgData name="KimKang Seok" userId="120aa508-39b4-42a1-935b-c567a4fc76c8" providerId="ADAL" clId="{C7C26B6C-A0A7-487F-9203-5090E8211F12}" dt="2021-08-05T02:40:16.161" v="1179" actId="478"/>
          <ac:spMkLst>
            <pc:docMk/>
            <pc:sldMk cId="3292226588" sldId="320"/>
            <ac:spMk id="23" creationId="{3042D47F-A01A-4BFD-A152-8282F0ACF9BD}"/>
          </ac:spMkLst>
        </pc:spChg>
      </pc:sldChg>
      <pc:sldChg chg="addSp delSp modSp mod">
        <pc:chgData name="KimKang Seok" userId="120aa508-39b4-42a1-935b-c567a4fc76c8" providerId="ADAL" clId="{C7C26B6C-A0A7-487F-9203-5090E8211F12}" dt="2021-08-05T03:55:37.176" v="2149" actId="1076"/>
        <pc:sldMkLst>
          <pc:docMk/>
          <pc:sldMk cId="3115015606" sldId="321"/>
        </pc:sldMkLst>
        <pc:spChg chg="del mod">
          <ac:chgData name="KimKang Seok" userId="120aa508-39b4-42a1-935b-c567a4fc76c8" providerId="ADAL" clId="{C7C26B6C-A0A7-487F-9203-5090E8211F12}" dt="2021-08-05T03:47:34.014" v="1717" actId="478"/>
          <ac:spMkLst>
            <pc:docMk/>
            <pc:sldMk cId="3115015606" sldId="321"/>
            <ac:spMk id="6" creationId="{79E8A623-66BD-4687-A5AF-4B98B0C789AA}"/>
          </ac:spMkLst>
        </pc:spChg>
        <pc:spChg chg="add mod">
          <ac:chgData name="KimKang Seok" userId="120aa508-39b4-42a1-935b-c567a4fc76c8" providerId="ADAL" clId="{C7C26B6C-A0A7-487F-9203-5090E8211F12}" dt="2021-08-05T03:55:37.176" v="2149" actId="1076"/>
          <ac:spMkLst>
            <pc:docMk/>
            <pc:sldMk cId="3115015606" sldId="321"/>
            <ac:spMk id="7" creationId="{FD216A89-3C8C-419C-83F9-90122ADF9F22}"/>
          </ac:spMkLst>
        </pc:spChg>
        <pc:spChg chg="del mod">
          <ac:chgData name="KimKang Seok" userId="120aa508-39b4-42a1-935b-c567a4fc76c8" providerId="ADAL" clId="{C7C26B6C-A0A7-487F-9203-5090E8211F12}" dt="2021-08-05T03:45:50.246" v="1661" actId="478"/>
          <ac:spMkLst>
            <pc:docMk/>
            <pc:sldMk cId="3115015606" sldId="321"/>
            <ac:spMk id="8" creationId="{D92E6DB1-C2AC-4A22-B26F-260690C064B9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9" creationId="{2986510A-C2E6-4347-87F6-66DBDA45A237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10" creationId="{2ACC2FF4-CA6D-47C0-B463-405A2AD095EC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11" creationId="{6D944E7C-8E8E-4055-AD73-B8CFC9EBB3E9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12" creationId="{4812D644-B121-42E5-A171-AF7042895021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13" creationId="{4A3689AF-F361-4736-A6B2-C8CAAD63F79B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14" creationId="{A7C00E50-2CB8-425F-8A61-15DD3B23DDF0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15" creationId="{B9246451-C2E1-4F0D-A746-BE5C59AC7CB9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16" creationId="{76C48CF5-8F87-4EB1-A346-CBF42459946F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17" creationId="{341598DF-882F-4540-9BE1-6F1677F3538C}"/>
          </ac:spMkLst>
        </pc:spChg>
        <pc:spChg chg="add del mod">
          <ac:chgData name="KimKang Seok" userId="120aa508-39b4-42a1-935b-c567a4fc76c8" providerId="ADAL" clId="{C7C26B6C-A0A7-487F-9203-5090E8211F12}" dt="2021-08-05T03:48:28.558" v="1728" actId="478"/>
          <ac:spMkLst>
            <pc:docMk/>
            <pc:sldMk cId="3115015606" sldId="321"/>
            <ac:spMk id="19" creationId="{91A56C52-835F-435C-B6B4-52D38313F83D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20" creationId="{1B94EA8B-3EAE-47B3-8CB5-35EA0721D559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21" creationId="{7B4B0A81-1E7C-4C3C-B982-B370B4765C6C}"/>
          </ac:spMkLst>
        </pc:spChg>
        <pc:spChg chg="add mod">
          <ac:chgData name="KimKang Seok" userId="120aa508-39b4-42a1-935b-c567a4fc76c8" providerId="ADAL" clId="{C7C26B6C-A0A7-487F-9203-5090E8211F12}" dt="2021-08-05T03:49:22.116" v="1753" actId="1076"/>
          <ac:spMkLst>
            <pc:docMk/>
            <pc:sldMk cId="3115015606" sldId="321"/>
            <ac:spMk id="22" creationId="{F4EB7C06-2DA3-41CE-88F5-6E28286DE55F}"/>
          </ac:spMkLst>
        </pc:spChg>
        <pc:picChg chg="add mod">
          <ac:chgData name="KimKang Seok" userId="120aa508-39b4-42a1-935b-c567a4fc76c8" providerId="ADAL" clId="{C7C26B6C-A0A7-487F-9203-5090E8211F12}" dt="2021-08-05T03:49:22.116" v="1753" actId="1076"/>
          <ac:picMkLst>
            <pc:docMk/>
            <pc:sldMk cId="3115015606" sldId="321"/>
            <ac:picMk id="3" creationId="{402B2C13-4C80-4ED1-B883-8FB2B977A986}"/>
          </ac:picMkLst>
        </pc:picChg>
        <pc:cxnChg chg="add mod">
          <ac:chgData name="KimKang Seok" userId="120aa508-39b4-42a1-935b-c567a4fc76c8" providerId="ADAL" clId="{C7C26B6C-A0A7-487F-9203-5090E8211F12}" dt="2021-08-05T03:49:22.116" v="1753" actId="1076"/>
          <ac:cxnSpMkLst>
            <pc:docMk/>
            <pc:sldMk cId="3115015606" sldId="321"/>
            <ac:cxnSpMk id="18" creationId="{5CE79F30-1058-4F0E-90DB-0BEB3C409021}"/>
          </ac:cxnSpMkLst>
        </pc:cxnChg>
        <pc:cxnChg chg="add mod">
          <ac:chgData name="KimKang Seok" userId="120aa508-39b4-42a1-935b-c567a4fc76c8" providerId="ADAL" clId="{C7C26B6C-A0A7-487F-9203-5090E8211F12}" dt="2021-08-05T03:49:22.116" v="1753" actId="1076"/>
          <ac:cxnSpMkLst>
            <pc:docMk/>
            <pc:sldMk cId="3115015606" sldId="321"/>
            <ac:cxnSpMk id="23" creationId="{E808B429-AA4D-45B6-8FEF-0C6727B06727}"/>
          </ac:cxnSpMkLst>
        </pc:cxnChg>
      </pc:sldChg>
      <pc:sldChg chg="addSp delSp modSp mod">
        <pc:chgData name="KimKang Seok" userId="120aa508-39b4-42a1-935b-c567a4fc76c8" providerId="ADAL" clId="{C7C26B6C-A0A7-487F-9203-5090E8211F12}" dt="2021-08-05T03:41:06.180" v="1565" actId="20577"/>
        <pc:sldMkLst>
          <pc:docMk/>
          <pc:sldMk cId="25633770" sldId="322"/>
        </pc:sldMkLst>
        <pc:spChg chg="add del mod">
          <ac:chgData name="KimKang Seok" userId="120aa508-39b4-42a1-935b-c567a4fc76c8" providerId="ADAL" clId="{C7C26B6C-A0A7-487F-9203-5090E8211F12}" dt="2021-08-05T03:41:00.326" v="1562" actId="478"/>
          <ac:spMkLst>
            <pc:docMk/>
            <pc:sldMk cId="25633770" sldId="322"/>
            <ac:spMk id="9" creationId="{7CE7D1A6-5290-4BB8-B8AC-97C8C163AEC3}"/>
          </ac:spMkLst>
        </pc:spChg>
        <pc:spChg chg="add mod">
          <ac:chgData name="KimKang Seok" userId="120aa508-39b4-42a1-935b-c567a4fc76c8" providerId="ADAL" clId="{C7C26B6C-A0A7-487F-9203-5090E8211F12}" dt="2021-08-05T03:40:55.851" v="1560" actId="1076"/>
          <ac:spMkLst>
            <pc:docMk/>
            <pc:sldMk cId="25633770" sldId="322"/>
            <ac:spMk id="11" creationId="{A4B2A8CA-CD5A-468C-B048-2C7CE3565A99}"/>
          </ac:spMkLst>
        </pc:spChg>
        <pc:spChg chg="add mod">
          <ac:chgData name="KimKang Seok" userId="120aa508-39b4-42a1-935b-c567a4fc76c8" providerId="ADAL" clId="{C7C26B6C-A0A7-487F-9203-5090E8211F12}" dt="2021-08-05T03:40:20.676" v="1543" actId="1076"/>
          <ac:spMkLst>
            <pc:docMk/>
            <pc:sldMk cId="25633770" sldId="322"/>
            <ac:spMk id="12" creationId="{C485867A-DC9D-43E1-97A8-5F8A4F567CFD}"/>
          </ac:spMkLst>
        </pc:spChg>
        <pc:spChg chg="add mod">
          <ac:chgData name="KimKang Seok" userId="120aa508-39b4-42a1-935b-c567a4fc76c8" providerId="ADAL" clId="{C7C26B6C-A0A7-487F-9203-5090E8211F12}" dt="2021-08-05T03:40:20.676" v="1543" actId="1076"/>
          <ac:spMkLst>
            <pc:docMk/>
            <pc:sldMk cId="25633770" sldId="322"/>
            <ac:spMk id="13" creationId="{C56A4D7B-88D8-46E7-88C2-68B51B03C772}"/>
          </ac:spMkLst>
        </pc:spChg>
        <pc:spChg chg="add mod">
          <ac:chgData name="KimKang Seok" userId="120aa508-39b4-42a1-935b-c567a4fc76c8" providerId="ADAL" clId="{C7C26B6C-A0A7-487F-9203-5090E8211F12}" dt="2021-08-05T03:41:06.180" v="1565" actId="20577"/>
          <ac:spMkLst>
            <pc:docMk/>
            <pc:sldMk cId="25633770" sldId="322"/>
            <ac:spMk id="14" creationId="{AF56F349-BD63-4DA6-9601-BBB653B7175A}"/>
          </ac:spMkLst>
        </pc:spChg>
        <pc:picChg chg="add mod">
          <ac:chgData name="KimKang Seok" userId="120aa508-39b4-42a1-935b-c567a4fc76c8" providerId="ADAL" clId="{C7C26B6C-A0A7-487F-9203-5090E8211F12}" dt="2021-08-05T03:40:38.891" v="1549" actId="1076"/>
          <ac:picMkLst>
            <pc:docMk/>
            <pc:sldMk cId="25633770" sldId="322"/>
            <ac:picMk id="3" creationId="{7C3CD00A-3413-4C39-A519-91F591674D2C}"/>
          </ac:picMkLst>
        </pc:picChg>
        <pc:picChg chg="add mod">
          <ac:chgData name="KimKang Seok" userId="120aa508-39b4-42a1-935b-c567a4fc76c8" providerId="ADAL" clId="{C7C26B6C-A0A7-487F-9203-5090E8211F12}" dt="2021-08-05T03:40:38.891" v="1549" actId="1076"/>
          <ac:picMkLst>
            <pc:docMk/>
            <pc:sldMk cId="25633770" sldId="322"/>
            <ac:picMk id="10" creationId="{81533B09-9C6A-4815-8B8B-567923E8D921}"/>
          </ac:picMkLst>
        </pc:picChg>
      </pc:sldChg>
      <pc:sldChg chg="addSp modSp mod">
        <pc:chgData name="KimKang Seok" userId="120aa508-39b4-42a1-935b-c567a4fc76c8" providerId="ADAL" clId="{C7C26B6C-A0A7-487F-9203-5090E8211F12}" dt="2021-08-05T02:12:29.107" v="691" actId="1076"/>
        <pc:sldMkLst>
          <pc:docMk/>
          <pc:sldMk cId="4074525884" sldId="2248"/>
        </pc:sldMkLst>
        <pc:spChg chg="add mod">
          <ac:chgData name="KimKang Seok" userId="120aa508-39b4-42a1-935b-c567a4fc76c8" providerId="ADAL" clId="{C7C26B6C-A0A7-487F-9203-5090E8211F12}" dt="2021-08-05T02:12:29.107" v="691" actId="1076"/>
          <ac:spMkLst>
            <pc:docMk/>
            <pc:sldMk cId="4074525884" sldId="2248"/>
            <ac:spMk id="4" creationId="{A0F9A88D-FF5C-4FF6-ACD0-4935F0D01774}"/>
          </ac:spMkLst>
        </pc:spChg>
        <pc:spChg chg="mod">
          <ac:chgData name="KimKang Seok" userId="120aa508-39b4-42a1-935b-c567a4fc76c8" providerId="ADAL" clId="{C7C26B6C-A0A7-487F-9203-5090E8211F12}" dt="2021-08-05T02:10:42.533" v="624" actId="20577"/>
          <ac:spMkLst>
            <pc:docMk/>
            <pc:sldMk cId="4074525884" sldId="2248"/>
            <ac:spMk id="7" creationId="{8224B78B-64F1-4465-9496-17ECD62B600E}"/>
          </ac:spMkLst>
        </pc:spChg>
        <pc:picChg chg="mod">
          <ac:chgData name="KimKang Seok" userId="120aa508-39b4-42a1-935b-c567a4fc76c8" providerId="ADAL" clId="{C7C26B6C-A0A7-487F-9203-5090E8211F12}" dt="2021-08-05T02:09:25.732" v="594" actId="1076"/>
          <ac:picMkLst>
            <pc:docMk/>
            <pc:sldMk cId="4074525884" sldId="2248"/>
            <ac:picMk id="3" creationId="{AF9DC9A3-C300-432E-BF50-D05214F0433F}"/>
          </ac:picMkLst>
        </pc:picChg>
        <pc:picChg chg="mod">
          <ac:chgData name="KimKang Seok" userId="120aa508-39b4-42a1-935b-c567a4fc76c8" providerId="ADAL" clId="{C7C26B6C-A0A7-487F-9203-5090E8211F12}" dt="2021-08-05T02:09:47.579" v="620" actId="1035"/>
          <ac:picMkLst>
            <pc:docMk/>
            <pc:sldMk cId="4074525884" sldId="2248"/>
            <ac:picMk id="6" creationId="{99B65E54-4393-481C-98A3-25A87B8E27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8D1F4-74C5-405F-A3AB-F7878D6312B4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16652-4D61-4F4F-8D84-61C5F3E76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8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2499974F-DF23-47C2-BBFB-26A32A547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0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2499974F-DF23-47C2-BBFB-26A32A547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2499974F-DF23-47C2-BBFB-26A32A547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7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1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212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35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AF9C2-E598-4AA9-8856-0386DD6E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4E6B9D-615D-41F3-8422-733651A0F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D2C85-9B70-4375-9A95-5567FB81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A834F-D757-4B64-BD42-8C32715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E7195-CF32-4283-BE28-5EE79560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28291-2382-48B5-B6A0-68585B83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1BE72-C93C-461B-845C-D26EF210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8DED-7ABB-4DF3-9607-BB90D718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946F8-098A-46C5-9669-BB022507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50EF3-B471-40F8-8213-8BADD3E8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DDE30A-105C-4D53-B082-5C4C52758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6DD00-6F31-46DE-84E6-17385922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6710C-5EAF-4691-A25A-E044244A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0BF2E-EF18-4348-87B7-EEE18BB7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8F31B-2A09-4548-9633-0EE0C2ED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3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03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57931" y="6381465"/>
            <a:ext cx="2844800" cy="365125"/>
          </a:xfrm>
        </p:spPr>
        <p:txBody>
          <a:bodyPr/>
          <a:lstStyle/>
          <a:p>
            <a:fld id="{7FBDF9A0-87C9-4047-9215-C1AE9C34E5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C7C15-35DF-4D12-9507-C3F3635D51B0}"/>
              </a:ext>
            </a:extLst>
          </p:cNvPr>
          <p:cNvSpPr/>
          <p:nvPr userDrawn="1"/>
        </p:nvSpPr>
        <p:spPr>
          <a:xfrm>
            <a:off x="-15669" y="686119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82F2DE-B82F-4BBB-B25C-0E19B45D38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928" y="6327206"/>
            <a:ext cx="1818072" cy="5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8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1389-CE5C-4FF7-BDFC-8579FA46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95091-4BC9-49C5-AA7D-217C9822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B1E63-7F4E-4BBD-9F8C-E56F7A9A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62A10-BBF5-4DAF-AE65-877F8BB2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7341A-1310-4CB6-9382-094A95BF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3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95C1-B31F-4782-8166-CC459B6A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0066D-7E3C-445A-8966-D00DABA2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8C033-A36B-494E-AE1D-B049C3F8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155D-0321-44D6-986C-D90B79D5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AD16B-B2A8-4217-B60E-38BC0EBC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0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7A9E3-4DEA-4BCC-930E-AC2FF192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73AEB-193E-43F4-85EE-AA303DAB3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39856-0595-4AD2-859D-C14C342EA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DB786-64FD-4457-A5E3-92ED3306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74295-015E-4605-AA89-BEDE0394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9F716-2325-4EB0-B357-778D6B0B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8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C6DD5-8759-4C56-BD04-1AA0A445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1B5DB-7438-4B86-A9F1-3DB98822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0C0E2-0A73-40F8-ABB9-D51ED9DE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BF40BD-DF64-4A53-8AF3-C89B25C3B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39B9F1-0680-4ABD-B545-1F1A08194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A5FE-0CC2-479A-A94C-39E1C3E5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0FE8DA-06FC-48A5-8EA6-BDCFDB07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DBBE2A-0709-473D-A494-1EB89264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4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4066C-5AD4-4E21-BAD0-2DDB4F7A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49A95-8CE8-47C8-9AC0-2A32104E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89592-6091-4B9C-9259-A88FFDD0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F1EF9-9F42-420D-A15A-2AB75B75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5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14069C-F13F-4B33-A877-C7516B99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FD4527-2111-4E43-BF1A-23405A54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19943-7005-48F4-AA4B-6ABC77D7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2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A2C2B-7F52-4E09-943F-5C9F84F5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64384-1E4E-4768-8A21-A4F08614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7D21E-E59C-424F-BE72-0221BD38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3ACA1-892B-4DF7-A9B4-0239D948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1E382-D98B-4652-91D5-52074DD0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515AB-773B-4C2B-A85F-760B7409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3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E2D5D-BC5B-4910-B29C-8402C52E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9368B-9567-4EB0-A1C1-6711C5EC4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351EB-5234-4BA7-AD6D-B45B53A6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E31C4-D3B0-49C7-9344-7FF8D046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9FA73-EBC4-474F-9789-D71AA7FB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EF6E0-8687-4F6B-9299-5635E61A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8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26D6AF-736B-4CFA-A332-75B950FF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6C064-93A0-4150-BD84-9C6C31F7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27908-2178-41F7-8B14-E9A692A8B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C134-6B2A-48CC-BE6F-2C2B18C6AB2E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142C1-ADB1-46FE-9643-7DE273255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7B596-FD23-4471-963B-26EA8628E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7C6D-48E5-4D52-A516-7BF9E8A92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CBB86-FBF5-4B1E-AB49-4C33D9391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Unit mini LED </a:t>
            </a:r>
            <a:r>
              <a:rPr lang="ko-KR" altLang="en-US"/>
              <a:t>설계 도면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F9D08-82B8-493D-A3CC-26E8C68D0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3332"/>
            <a:ext cx="9144000" cy="1024467"/>
          </a:xfrm>
        </p:spPr>
        <p:txBody>
          <a:bodyPr/>
          <a:lstStyle/>
          <a:p>
            <a:r>
              <a:rPr lang="ko-KR" altLang="en-US" err="1"/>
              <a:t>김강석</a:t>
            </a:r>
            <a:r>
              <a:rPr lang="en-US" altLang="ko-KR"/>
              <a:t>, </a:t>
            </a:r>
            <a:r>
              <a:rPr lang="ko-KR" altLang="en-US"/>
              <a:t>박승민</a:t>
            </a:r>
            <a:r>
              <a:rPr lang="en-US" altLang="ko-KR"/>
              <a:t>, </a:t>
            </a:r>
            <a:r>
              <a:rPr lang="ko-KR" altLang="en-US"/>
              <a:t>송준수</a:t>
            </a:r>
            <a:endParaRPr lang="en-US" altLang="ko-KR"/>
          </a:p>
          <a:p>
            <a:r>
              <a:rPr lang="en-US" altLang="ko-KR"/>
              <a:t>Advanced Semiconductor Device Lab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8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13E01-003C-475F-A96A-6082D5335402}"/>
              </a:ext>
            </a:extLst>
          </p:cNvPr>
          <p:cNvCxnSpPr>
            <a:cxnSpLocks/>
          </p:cNvCxnSpPr>
          <p:nvPr/>
        </p:nvCxnSpPr>
        <p:spPr>
          <a:xfrm>
            <a:off x="563313" y="923639"/>
            <a:ext cx="18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4EDB8D-19DD-4529-91EA-B76AABB77993}"/>
              </a:ext>
            </a:extLst>
          </p:cNvPr>
          <p:cNvSpPr txBox="1"/>
          <p:nvPr/>
        </p:nvSpPr>
        <p:spPr>
          <a:xfrm>
            <a:off x="563312" y="374715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 T - 2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8A623-66BD-4687-A5AF-4B98B0C789AA}"/>
              </a:ext>
            </a:extLst>
          </p:cNvPr>
          <p:cNvSpPr txBox="1"/>
          <p:nvPr/>
        </p:nvSpPr>
        <p:spPr>
          <a:xfrm>
            <a:off x="563312" y="1472564"/>
            <a:ext cx="106822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TLM ( Metal </a:t>
            </a:r>
            <a:r>
              <a:rPr lang="ko-KR" altLang="en-US"/>
              <a:t>간격 </a:t>
            </a:r>
            <a:r>
              <a:rPr lang="en-US" altLang="ko-KR"/>
              <a:t>: 2um / 5um / 10um / 20um / 50um 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- TLM-n : ISO/ITO/SiO</a:t>
            </a:r>
            <a:r>
              <a:rPr lang="en-US" altLang="ko-KR" sz="1050"/>
              <a:t>2 </a:t>
            </a:r>
            <a:r>
              <a:rPr lang="en-US" altLang="ko-KR"/>
              <a:t>+ Metal (</a:t>
            </a:r>
            <a:r>
              <a:rPr lang="ko-KR" altLang="en-US"/>
              <a:t>상부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- TLM-p : ISO/mesa/ITO/SiO</a:t>
            </a:r>
            <a:r>
              <a:rPr lang="en-US" altLang="ko-KR" sz="1050"/>
              <a:t>2 </a:t>
            </a:r>
            <a:r>
              <a:rPr lang="en-US" altLang="ko-KR"/>
              <a:t>+ Metal 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CTLM (Metal </a:t>
            </a:r>
            <a:r>
              <a:rPr lang="ko-KR" altLang="en-US"/>
              <a:t>간격 </a:t>
            </a:r>
            <a:r>
              <a:rPr lang="en-US" altLang="ko-KR"/>
              <a:t>: 2um / 10um / 20um / 40um / 50um 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- TLM</a:t>
            </a:r>
            <a:r>
              <a:rPr lang="ko-KR" altLang="en-US"/>
              <a:t>과 동일</a:t>
            </a:r>
            <a:r>
              <a:rPr lang="en-US" altLang="ko-KR"/>
              <a:t>(</a:t>
            </a:r>
            <a:r>
              <a:rPr lang="ko-KR" altLang="en-US"/>
              <a:t>공정 과정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- TLM</a:t>
            </a:r>
            <a:r>
              <a:rPr lang="ko-KR" altLang="en-US"/>
              <a:t>과 </a:t>
            </a:r>
            <a:r>
              <a:rPr lang="en-US" altLang="ko-KR"/>
              <a:t>CTLM </a:t>
            </a:r>
            <a:r>
              <a:rPr lang="ko-KR" altLang="en-US"/>
              <a:t>사이 </a:t>
            </a:r>
            <a:r>
              <a:rPr lang="en-US" altLang="ko-KR"/>
              <a:t>18um </a:t>
            </a:r>
            <a:r>
              <a:rPr lang="ko-KR" altLang="en-US"/>
              <a:t>고정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E3C86-F8B5-425A-B807-ABD0A843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18" y="975584"/>
            <a:ext cx="1973215" cy="594824"/>
          </a:xfrm>
          <a:prstGeom prst="rect">
            <a:avLst/>
          </a:prstGeom>
        </p:spPr>
      </p:pic>
      <p:pic>
        <p:nvPicPr>
          <p:cNvPr id="9" name="그림 8" descr="관문이(가) 표시된 사진&#10;&#10;자동 생성된 설명">
            <a:extLst>
              <a:ext uri="{FF2B5EF4-FFF2-40B4-BE49-F238E27FC236}">
                <a16:creationId xmlns:a16="http://schemas.microsoft.com/office/drawing/2014/main" id="{46DC9D84-53BA-4E4D-AC5D-858606D9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020" y="978918"/>
            <a:ext cx="1997584" cy="573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F7A33-9C93-4FEB-8308-AB212ECAB159}"/>
              </a:ext>
            </a:extLst>
          </p:cNvPr>
          <p:cNvSpPr txBox="1"/>
          <p:nvPr/>
        </p:nvSpPr>
        <p:spPr>
          <a:xfrm>
            <a:off x="7410251" y="590158"/>
            <a:ext cx="91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TLM-p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BA3B5-0B60-4E4F-82C0-6FE43C670E5A}"/>
              </a:ext>
            </a:extLst>
          </p:cNvPr>
          <p:cNvSpPr txBox="1"/>
          <p:nvPr/>
        </p:nvSpPr>
        <p:spPr>
          <a:xfrm>
            <a:off x="10094887" y="591419"/>
            <a:ext cx="91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TLM-n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0A2C480-FFE7-427C-98CA-47378FE88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171" y="5540299"/>
            <a:ext cx="2212589" cy="572431"/>
          </a:xfrm>
          <a:prstGeom prst="rect">
            <a:avLst/>
          </a:prstGeom>
        </p:spPr>
      </p:pic>
      <p:pic>
        <p:nvPicPr>
          <p:cNvPr id="15" name="그림 14" descr="관문이(가) 표시된 사진&#10;&#10;자동 생성된 설명">
            <a:extLst>
              <a:ext uri="{FF2B5EF4-FFF2-40B4-BE49-F238E27FC236}">
                <a16:creationId xmlns:a16="http://schemas.microsoft.com/office/drawing/2014/main" id="{6FC0DF88-BE17-478E-994F-4F7D31A73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935" y="5537817"/>
            <a:ext cx="2287610" cy="572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A9738A-2D26-4BB3-A89F-F2115387E01F}"/>
              </a:ext>
            </a:extLst>
          </p:cNvPr>
          <p:cNvSpPr txBox="1"/>
          <p:nvPr/>
        </p:nvSpPr>
        <p:spPr>
          <a:xfrm>
            <a:off x="1623457" y="5128642"/>
            <a:ext cx="10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CTLM-p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B7005-8C43-44A7-AC30-EE21B5CFB5FC}"/>
              </a:ext>
            </a:extLst>
          </p:cNvPr>
          <p:cNvSpPr txBox="1"/>
          <p:nvPr/>
        </p:nvSpPr>
        <p:spPr>
          <a:xfrm>
            <a:off x="4514922" y="5128642"/>
            <a:ext cx="105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CTLM-n</a:t>
            </a:r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A527E90-4A1E-4D89-A7C5-1EE14D800F00}"/>
              </a:ext>
            </a:extLst>
          </p:cNvPr>
          <p:cNvGrpSpPr/>
          <p:nvPr/>
        </p:nvGrpSpPr>
        <p:grpSpPr>
          <a:xfrm>
            <a:off x="7718264" y="4187412"/>
            <a:ext cx="3044946" cy="2087164"/>
            <a:chOff x="6079149" y="1528805"/>
            <a:chExt cx="4884625" cy="2868378"/>
          </a:xfrm>
        </p:grpSpPr>
        <p:sp>
          <p:nvSpPr>
            <p:cNvPr id="43" name="순서도: 처리 42">
              <a:extLst>
                <a:ext uri="{FF2B5EF4-FFF2-40B4-BE49-F238E27FC236}">
                  <a16:creationId xmlns:a16="http://schemas.microsoft.com/office/drawing/2014/main" id="{7294474A-73E5-4246-8AC4-3F4BC7C5C60B}"/>
                </a:ext>
              </a:extLst>
            </p:cNvPr>
            <p:cNvSpPr/>
            <p:nvPr/>
          </p:nvSpPr>
          <p:spPr>
            <a:xfrm>
              <a:off x="6188318" y="2566117"/>
              <a:ext cx="4446768" cy="396000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n-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44" name="순서도: 처리 43">
              <a:extLst>
                <a:ext uri="{FF2B5EF4-FFF2-40B4-BE49-F238E27FC236}">
                  <a16:creationId xmlns:a16="http://schemas.microsoft.com/office/drawing/2014/main" id="{A37BDE6C-343D-4223-A039-499A598A8314}"/>
                </a:ext>
              </a:extLst>
            </p:cNvPr>
            <p:cNvSpPr/>
            <p:nvPr/>
          </p:nvSpPr>
          <p:spPr>
            <a:xfrm>
              <a:off x="6457467" y="2416367"/>
              <a:ext cx="4446769" cy="154124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MQW</a:t>
              </a:r>
              <a:endParaRPr lang="ko-KR" altLang="en-US" sz="800"/>
            </a:p>
          </p:txBody>
        </p:sp>
        <p:sp>
          <p:nvSpPr>
            <p:cNvPr id="45" name="순서도: 처리 44">
              <a:extLst>
                <a:ext uri="{FF2B5EF4-FFF2-40B4-BE49-F238E27FC236}">
                  <a16:creationId xmlns:a16="http://schemas.microsoft.com/office/drawing/2014/main" id="{C41B7DF9-1473-4548-8A2B-A03066C0D0D8}"/>
                </a:ext>
              </a:extLst>
            </p:cNvPr>
            <p:cNvSpPr/>
            <p:nvPr/>
          </p:nvSpPr>
          <p:spPr>
            <a:xfrm>
              <a:off x="6459930" y="2274720"/>
              <a:ext cx="4446769" cy="1440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EBL</a:t>
              </a:r>
              <a:endParaRPr lang="ko-KR" altLang="en-US" sz="800"/>
            </a:p>
          </p:txBody>
        </p:sp>
        <p:sp>
          <p:nvSpPr>
            <p:cNvPr id="46" name="순서도: 처리 45">
              <a:extLst>
                <a:ext uri="{FF2B5EF4-FFF2-40B4-BE49-F238E27FC236}">
                  <a16:creationId xmlns:a16="http://schemas.microsoft.com/office/drawing/2014/main" id="{12A29314-49D5-44C3-9238-060524A2C5CA}"/>
                </a:ext>
              </a:extLst>
            </p:cNvPr>
            <p:cNvSpPr/>
            <p:nvPr/>
          </p:nvSpPr>
          <p:spPr>
            <a:xfrm>
              <a:off x="6459930" y="2098260"/>
              <a:ext cx="4446769" cy="180000"/>
            </a:xfrm>
            <a:prstGeom prst="flowChartProcess">
              <a:avLst/>
            </a:prstGeom>
            <a:solidFill>
              <a:srgbClr val="CF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47" name="순서도: 처리 46">
              <a:extLst>
                <a:ext uri="{FF2B5EF4-FFF2-40B4-BE49-F238E27FC236}">
                  <a16:creationId xmlns:a16="http://schemas.microsoft.com/office/drawing/2014/main" id="{806A4D95-6A9A-44E8-A30A-A3DCDC910C1C}"/>
                </a:ext>
              </a:extLst>
            </p:cNvPr>
            <p:cNvSpPr/>
            <p:nvPr/>
          </p:nvSpPr>
          <p:spPr>
            <a:xfrm>
              <a:off x="6459930" y="1913240"/>
              <a:ext cx="4446769" cy="19827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ITO</a:t>
              </a:r>
              <a:endParaRPr lang="ko-KR" altLang="en-US" sz="800"/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A4E853B7-D689-465E-90F1-EBD8A7C91A23}"/>
                </a:ext>
              </a:extLst>
            </p:cNvPr>
            <p:cNvSpPr/>
            <p:nvPr/>
          </p:nvSpPr>
          <p:spPr>
            <a:xfrm>
              <a:off x="6476464" y="3353183"/>
              <a:ext cx="4446769" cy="1044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Sapphire</a:t>
              </a:r>
              <a:endParaRPr lang="ko-KR" altLang="en-US" sz="1100"/>
            </a:p>
          </p:txBody>
        </p:sp>
        <p:sp>
          <p:nvSpPr>
            <p:cNvPr id="49" name="순서도: 처리 48">
              <a:extLst>
                <a:ext uri="{FF2B5EF4-FFF2-40B4-BE49-F238E27FC236}">
                  <a16:creationId xmlns:a16="http://schemas.microsoft.com/office/drawing/2014/main" id="{7A01286E-2CEA-4198-87C5-C828F30AF742}"/>
                </a:ext>
              </a:extLst>
            </p:cNvPr>
            <p:cNvSpPr/>
            <p:nvPr/>
          </p:nvSpPr>
          <p:spPr>
            <a:xfrm>
              <a:off x="6161405" y="2960465"/>
              <a:ext cx="4446768" cy="396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err="1"/>
                <a:t>GaN</a:t>
              </a:r>
              <a:endParaRPr lang="ko-KR" altLang="en-US" sz="1100"/>
            </a:p>
          </p:txBody>
        </p:sp>
        <p:sp>
          <p:nvSpPr>
            <p:cNvPr id="50" name="순서도: 처리 49">
              <a:extLst>
                <a:ext uri="{FF2B5EF4-FFF2-40B4-BE49-F238E27FC236}">
                  <a16:creationId xmlns:a16="http://schemas.microsoft.com/office/drawing/2014/main" id="{BA803EEB-FA5F-4ADF-9EBC-E812045716AB}"/>
                </a:ext>
              </a:extLst>
            </p:cNvPr>
            <p:cNvSpPr/>
            <p:nvPr/>
          </p:nvSpPr>
          <p:spPr>
            <a:xfrm>
              <a:off x="6079149" y="1528805"/>
              <a:ext cx="709271" cy="18340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51" name="순서도: 처리 50">
              <a:extLst>
                <a:ext uri="{FF2B5EF4-FFF2-40B4-BE49-F238E27FC236}">
                  <a16:creationId xmlns:a16="http://schemas.microsoft.com/office/drawing/2014/main" id="{D3BA7A0B-4195-4324-A5B1-10526A6EEADA}"/>
                </a:ext>
              </a:extLst>
            </p:cNvPr>
            <p:cNvSpPr/>
            <p:nvPr/>
          </p:nvSpPr>
          <p:spPr>
            <a:xfrm>
              <a:off x="10617272" y="1545771"/>
              <a:ext cx="346502" cy="1034682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</a:t>
              </a:r>
              <a:endParaRPr lang="ko-KR" altLang="en-US"/>
            </a:p>
          </p:txBody>
        </p:sp>
      </p:grp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5B1DA3FF-5459-45D5-AF26-4AB1433FB8D8}"/>
              </a:ext>
            </a:extLst>
          </p:cNvPr>
          <p:cNvSpPr/>
          <p:nvPr/>
        </p:nvSpPr>
        <p:spPr>
          <a:xfrm>
            <a:off x="8957163" y="4352995"/>
            <a:ext cx="648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800" b="0" i="0" u="none" strike="noStrike" kern="1200" cap="none" spc="-150" normalizeH="0" baseline="0" noProof="0">
                <a:ln>
                  <a:noFill/>
                </a:ln>
                <a:solidFill>
                  <a:srgbClr val="8DBABD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SiO2</a:t>
            </a:r>
            <a:endParaRPr lang="ko-KR" altLang="en-US" sz="800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AF79AB3B-3184-459E-BE86-ED365C909176}"/>
              </a:ext>
            </a:extLst>
          </p:cNvPr>
          <p:cNvSpPr/>
          <p:nvPr/>
        </p:nvSpPr>
        <p:spPr>
          <a:xfrm>
            <a:off x="8163288" y="4363835"/>
            <a:ext cx="144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FFF890C4-B805-4B57-A134-B22FF1641F16}"/>
              </a:ext>
            </a:extLst>
          </p:cNvPr>
          <p:cNvSpPr/>
          <p:nvPr/>
        </p:nvSpPr>
        <p:spPr>
          <a:xfrm rot="5400000">
            <a:off x="7534732" y="4885693"/>
            <a:ext cx="1154172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1D244B07-BBC1-4D61-A709-4EF336FE87BE}"/>
              </a:ext>
            </a:extLst>
          </p:cNvPr>
          <p:cNvSpPr/>
          <p:nvPr/>
        </p:nvSpPr>
        <p:spPr>
          <a:xfrm>
            <a:off x="7954822" y="5416547"/>
            <a:ext cx="180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EEAC4251-43D5-4361-BDDD-6BC9A97C64E2}"/>
              </a:ext>
            </a:extLst>
          </p:cNvPr>
          <p:cNvSpPr/>
          <p:nvPr/>
        </p:nvSpPr>
        <p:spPr>
          <a:xfrm rot="5400000">
            <a:off x="10007190" y="4890165"/>
            <a:ext cx="1154172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15FAFF59-C85C-4D73-AEC4-972C4C9241C8}"/>
              </a:ext>
            </a:extLst>
          </p:cNvPr>
          <p:cNvSpPr/>
          <p:nvPr/>
        </p:nvSpPr>
        <p:spPr>
          <a:xfrm>
            <a:off x="10596657" y="5408012"/>
            <a:ext cx="144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D893052-D8C1-4AC6-A970-B876E406A6AE}"/>
              </a:ext>
            </a:extLst>
          </p:cNvPr>
          <p:cNvSpPr/>
          <p:nvPr/>
        </p:nvSpPr>
        <p:spPr>
          <a:xfrm>
            <a:off x="8259312" y="4247533"/>
            <a:ext cx="756000" cy="108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Metal</a:t>
            </a:r>
            <a:endParaRPr lang="ko-KR" altLang="en-US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299CE3F-1725-4154-AF59-4809E89D3725}"/>
              </a:ext>
            </a:extLst>
          </p:cNvPr>
          <p:cNvSpPr/>
          <p:nvPr/>
        </p:nvSpPr>
        <p:spPr>
          <a:xfrm>
            <a:off x="8305342" y="4342314"/>
            <a:ext cx="648000" cy="1442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982833DA-C3E7-4811-B63C-AD6133933529}"/>
              </a:ext>
            </a:extLst>
          </p:cNvPr>
          <p:cNvSpPr/>
          <p:nvPr/>
        </p:nvSpPr>
        <p:spPr>
          <a:xfrm>
            <a:off x="9586127" y="4353989"/>
            <a:ext cx="144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D8F66935-8C94-480B-AF10-A4E7C97EF5CC}"/>
              </a:ext>
            </a:extLst>
          </p:cNvPr>
          <p:cNvSpPr/>
          <p:nvPr/>
        </p:nvSpPr>
        <p:spPr>
          <a:xfrm>
            <a:off x="10386276" y="4366891"/>
            <a:ext cx="144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5945C39-8308-4B3B-862A-00CC991D81B0}"/>
              </a:ext>
            </a:extLst>
          </p:cNvPr>
          <p:cNvSpPr/>
          <p:nvPr/>
        </p:nvSpPr>
        <p:spPr>
          <a:xfrm>
            <a:off x="9670223" y="4262063"/>
            <a:ext cx="792000" cy="108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Metal</a:t>
            </a:r>
            <a:endParaRPr lang="ko-KR" altLang="en-US" sz="8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EBB60F-0943-4C3D-BD18-24470E480016}"/>
              </a:ext>
            </a:extLst>
          </p:cNvPr>
          <p:cNvSpPr/>
          <p:nvPr/>
        </p:nvSpPr>
        <p:spPr>
          <a:xfrm>
            <a:off x="9733835" y="4355634"/>
            <a:ext cx="648000" cy="108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E897AD0-EB6B-4767-AE67-783219A23179}"/>
              </a:ext>
            </a:extLst>
          </p:cNvPr>
          <p:cNvGrpSpPr/>
          <p:nvPr/>
        </p:nvGrpSpPr>
        <p:grpSpPr>
          <a:xfrm>
            <a:off x="7792095" y="1676123"/>
            <a:ext cx="2996387" cy="2087166"/>
            <a:chOff x="6157046" y="1528805"/>
            <a:chExt cx="4806728" cy="2868378"/>
          </a:xfrm>
        </p:grpSpPr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C7EEBB84-D854-4FBC-B6C8-CEFCC19E3391}"/>
                </a:ext>
              </a:extLst>
            </p:cNvPr>
            <p:cNvSpPr/>
            <p:nvPr/>
          </p:nvSpPr>
          <p:spPr>
            <a:xfrm>
              <a:off x="6188318" y="2566117"/>
              <a:ext cx="4446768" cy="396000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n-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84" name="순서도: 처리 83">
              <a:extLst>
                <a:ext uri="{FF2B5EF4-FFF2-40B4-BE49-F238E27FC236}">
                  <a16:creationId xmlns:a16="http://schemas.microsoft.com/office/drawing/2014/main" id="{B85E165B-D4C2-43B8-A65F-A0B6B7132CDF}"/>
                </a:ext>
              </a:extLst>
            </p:cNvPr>
            <p:cNvSpPr/>
            <p:nvPr/>
          </p:nvSpPr>
          <p:spPr>
            <a:xfrm>
              <a:off x="6476464" y="3353183"/>
              <a:ext cx="4446769" cy="1044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Sapphire</a:t>
              </a:r>
              <a:endParaRPr lang="ko-KR" altLang="en-US" sz="1100"/>
            </a:p>
          </p:txBody>
        </p:sp>
        <p:sp>
          <p:nvSpPr>
            <p:cNvPr id="85" name="순서도: 처리 84">
              <a:extLst>
                <a:ext uri="{FF2B5EF4-FFF2-40B4-BE49-F238E27FC236}">
                  <a16:creationId xmlns:a16="http://schemas.microsoft.com/office/drawing/2014/main" id="{E04A23D4-467A-47D2-A40F-E3849F0831BE}"/>
                </a:ext>
              </a:extLst>
            </p:cNvPr>
            <p:cNvSpPr/>
            <p:nvPr/>
          </p:nvSpPr>
          <p:spPr>
            <a:xfrm>
              <a:off x="6161405" y="2960465"/>
              <a:ext cx="4446768" cy="396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err="1"/>
                <a:t>GaN</a:t>
              </a:r>
              <a:endParaRPr lang="ko-KR" altLang="en-US" sz="1100"/>
            </a:p>
          </p:txBody>
        </p:sp>
        <p:sp>
          <p:nvSpPr>
            <p:cNvPr id="86" name="순서도: 처리 85">
              <a:extLst>
                <a:ext uri="{FF2B5EF4-FFF2-40B4-BE49-F238E27FC236}">
                  <a16:creationId xmlns:a16="http://schemas.microsoft.com/office/drawing/2014/main" id="{24D95176-35A9-45E9-BAD4-D9FC285D2E63}"/>
                </a:ext>
              </a:extLst>
            </p:cNvPr>
            <p:cNvSpPr/>
            <p:nvPr/>
          </p:nvSpPr>
          <p:spPr>
            <a:xfrm>
              <a:off x="6157046" y="1528805"/>
              <a:ext cx="631374" cy="18340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7" name="순서도: 처리 86">
              <a:extLst>
                <a:ext uri="{FF2B5EF4-FFF2-40B4-BE49-F238E27FC236}">
                  <a16:creationId xmlns:a16="http://schemas.microsoft.com/office/drawing/2014/main" id="{1D3196ED-8EDA-4E5E-B1AA-3BD48C0AD170}"/>
                </a:ext>
              </a:extLst>
            </p:cNvPr>
            <p:cNvSpPr/>
            <p:nvPr/>
          </p:nvSpPr>
          <p:spPr>
            <a:xfrm>
              <a:off x="10617272" y="1545771"/>
              <a:ext cx="346502" cy="1034682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</a:t>
              </a:r>
              <a:endParaRPr lang="ko-KR" altLang="en-US"/>
            </a:p>
          </p:txBody>
        </p:sp>
      </p:grp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2BBB37CC-4C65-40D2-AAEB-F10A0AEC9D8B}"/>
              </a:ext>
            </a:extLst>
          </p:cNvPr>
          <p:cNvSpPr/>
          <p:nvPr/>
        </p:nvSpPr>
        <p:spPr>
          <a:xfrm>
            <a:off x="8983055" y="2324860"/>
            <a:ext cx="648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800" b="0" i="0" u="none" strike="noStrike" kern="1200" cap="none" spc="-150" normalizeH="0" baseline="0" noProof="0">
                <a:ln>
                  <a:noFill/>
                </a:ln>
                <a:solidFill>
                  <a:srgbClr val="8DBABD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SiO2</a:t>
            </a:r>
            <a:endParaRPr lang="ko-KR" altLang="en-US" sz="800"/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55F58AF6-AF94-4FE5-A184-454B9E11920A}"/>
              </a:ext>
            </a:extLst>
          </p:cNvPr>
          <p:cNvSpPr/>
          <p:nvPr/>
        </p:nvSpPr>
        <p:spPr>
          <a:xfrm>
            <a:off x="8188560" y="2326688"/>
            <a:ext cx="144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A3058B02-3B30-4D6B-82A7-8AC8417509C5}"/>
              </a:ext>
            </a:extLst>
          </p:cNvPr>
          <p:cNvSpPr/>
          <p:nvPr/>
        </p:nvSpPr>
        <p:spPr>
          <a:xfrm rot="5400000">
            <a:off x="7795090" y="2613448"/>
            <a:ext cx="684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8565CF57-8B0F-467F-9F12-C29EF8A8D451}"/>
              </a:ext>
            </a:extLst>
          </p:cNvPr>
          <p:cNvSpPr/>
          <p:nvPr/>
        </p:nvSpPr>
        <p:spPr>
          <a:xfrm>
            <a:off x="7980094" y="2905257"/>
            <a:ext cx="180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EEE200DD-1BAD-4143-B625-29746E181E03}"/>
              </a:ext>
            </a:extLst>
          </p:cNvPr>
          <p:cNvSpPr/>
          <p:nvPr/>
        </p:nvSpPr>
        <p:spPr>
          <a:xfrm rot="5400000">
            <a:off x="10267548" y="2617930"/>
            <a:ext cx="684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3" name="순서도: 처리 92">
            <a:extLst>
              <a:ext uri="{FF2B5EF4-FFF2-40B4-BE49-F238E27FC236}">
                <a16:creationId xmlns:a16="http://schemas.microsoft.com/office/drawing/2014/main" id="{55ABEA49-8A10-49C6-A121-5309977BDBA7}"/>
              </a:ext>
            </a:extLst>
          </p:cNvPr>
          <p:cNvSpPr/>
          <p:nvPr/>
        </p:nvSpPr>
        <p:spPr>
          <a:xfrm>
            <a:off x="10621929" y="2896722"/>
            <a:ext cx="144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59563CB-04D5-4DE7-9C5B-2B55103728BE}"/>
              </a:ext>
            </a:extLst>
          </p:cNvPr>
          <p:cNvSpPr/>
          <p:nvPr/>
        </p:nvSpPr>
        <p:spPr>
          <a:xfrm>
            <a:off x="8284584" y="2210386"/>
            <a:ext cx="756000" cy="108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Metal</a:t>
            </a:r>
            <a:endParaRPr lang="ko-KR" altLang="en-US" sz="80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8E01D24-F366-471D-B10A-C2A0AEE9B199}"/>
              </a:ext>
            </a:extLst>
          </p:cNvPr>
          <p:cNvSpPr/>
          <p:nvPr/>
        </p:nvSpPr>
        <p:spPr>
          <a:xfrm>
            <a:off x="8330614" y="2305167"/>
            <a:ext cx="648000" cy="1442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B495A80C-A279-4CD2-BE8A-9168BF001425}"/>
              </a:ext>
            </a:extLst>
          </p:cNvPr>
          <p:cNvSpPr/>
          <p:nvPr/>
        </p:nvSpPr>
        <p:spPr>
          <a:xfrm>
            <a:off x="9611399" y="2325309"/>
            <a:ext cx="144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7" name="순서도: 처리 96">
            <a:extLst>
              <a:ext uri="{FF2B5EF4-FFF2-40B4-BE49-F238E27FC236}">
                <a16:creationId xmlns:a16="http://schemas.microsoft.com/office/drawing/2014/main" id="{93A84B39-4301-42E5-B80D-BB48B6138C93}"/>
              </a:ext>
            </a:extLst>
          </p:cNvPr>
          <p:cNvSpPr/>
          <p:nvPr/>
        </p:nvSpPr>
        <p:spPr>
          <a:xfrm>
            <a:off x="10411548" y="2329744"/>
            <a:ext cx="144000" cy="108204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41C4685-89B4-4272-864B-AA77C2A95621}"/>
              </a:ext>
            </a:extLst>
          </p:cNvPr>
          <p:cNvSpPr/>
          <p:nvPr/>
        </p:nvSpPr>
        <p:spPr>
          <a:xfrm>
            <a:off x="9695495" y="2224916"/>
            <a:ext cx="792000" cy="108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Metal</a:t>
            </a:r>
            <a:endParaRPr lang="ko-KR" altLang="en-US" sz="80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030FEA-47E8-43C2-BD14-888A768E7C53}"/>
              </a:ext>
            </a:extLst>
          </p:cNvPr>
          <p:cNvSpPr/>
          <p:nvPr/>
        </p:nvSpPr>
        <p:spPr>
          <a:xfrm>
            <a:off x="9759107" y="2318487"/>
            <a:ext cx="648000" cy="108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8BE00B-1E20-43CD-A697-D3FCC68F3F97}"/>
              </a:ext>
            </a:extLst>
          </p:cNvPr>
          <p:cNvSpPr txBox="1"/>
          <p:nvPr/>
        </p:nvSpPr>
        <p:spPr>
          <a:xfrm>
            <a:off x="8944482" y="3772742"/>
            <a:ext cx="91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TLM-n</a:t>
            </a: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A922CE-F053-4424-A927-F79B2849EDA0}"/>
              </a:ext>
            </a:extLst>
          </p:cNvPr>
          <p:cNvSpPr txBox="1"/>
          <p:nvPr/>
        </p:nvSpPr>
        <p:spPr>
          <a:xfrm>
            <a:off x="8963453" y="6268202"/>
            <a:ext cx="91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TLM-p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5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13E01-003C-475F-A96A-6082D5335402}"/>
              </a:ext>
            </a:extLst>
          </p:cNvPr>
          <p:cNvCxnSpPr>
            <a:cxnSpLocks/>
          </p:cNvCxnSpPr>
          <p:nvPr/>
        </p:nvCxnSpPr>
        <p:spPr>
          <a:xfrm>
            <a:off x="617477" y="923639"/>
            <a:ext cx="327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4EDB8D-19DD-4529-91EA-B76AABB77993}"/>
              </a:ext>
            </a:extLst>
          </p:cNvPr>
          <p:cNvSpPr txBox="1"/>
          <p:nvPr/>
        </p:nvSpPr>
        <p:spPr>
          <a:xfrm>
            <a:off x="535031" y="412422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 T - 3-1 / 3-2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2F3FE-CE02-4EDF-88E9-DF2E0B2C935C}"/>
              </a:ext>
            </a:extLst>
          </p:cNvPr>
          <p:cNvSpPr txBox="1"/>
          <p:nvPr/>
        </p:nvSpPr>
        <p:spPr>
          <a:xfrm>
            <a:off x="563312" y="1143519"/>
            <a:ext cx="10682204" cy="25317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ea typeface="맑은 고딕"/>
              </a:rPr>
              <a:t>Circle micro LED (</a:t>
            </a:r>
            <a:r>
              <a:rPr lang="en-US" altLang="ko-KR" sz="1800" b="1" err="1">
                <a:ea typeface="맑은 고딕"/>
              </a:rPr>
              <a:t>uLED_C</a:t>
            </a:r>
            <a:r>
              <a:rPr lang="en-US" altLang="ko-KR" sz="1800" b="1">
                <a:ea typeface="맑은 고딕"/>
              </a:rPr>
              <a:t>)</a:t>
            </a:r>
            <a:endParaRPr lang="en-US" altLang="ko-KR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맑은 고딕"/>
              </a:rPr>
              <a:t>전극 사이즈 </a:t>
            </a:r>
            <a:r>
              <a:rPr lang="en-US" altLang="ko-KR">
                <a:ea typeface="맑은 고딕"/>
              </a:rPr>
              <a:t>: 100um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X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100um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ea typeface="맑은 고딕"/>
              </a:rPr>
              <a:t>ISO </a:t>
            </a:r>
            <a:r>
              <a:rPr lang="ko-KR" altLang="en-US">
                <a:ea typeface="맑은 고딕"/>
              </a:rPr>
              <a:t>사이즈 </a:t>
            </a:r>
            <a:r>
              <a:rPr lang="en-US" altLang="ko-KR">
                <a:ea typeface="맑은 고딕"/>
              </a:rPr>
              <a:t>: 200um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X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200um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맑은 고딕"/>
              </a:rPr>
              <a:t>간격</a:t>
            </a:r>
            <a:r>
              <a:rPr lang="en-US" altLang="ko-KR">
                <a:ea typeface="맑은 고딕"/>
              </a:rPr>
              <a:t>(mesa)</a:t>
            </a:r>
            <a:r>
              <a:rPr lang="ko-KR" altLang="en-US">
                <a:ea typeface="맑은 고딕"/>
              </a:rPr>
              <a:t> 지름 기준 </a:t>
            </a:r>
            <a:r>
              <a:rPr lang="en-US" altLang="ko-KR">
                <a:ea typeface="맑은 고딕"/>
              </a:rPr>
              <a:t>: (10um / 20um /40um / 60um / 80um / 100um)</a:t>
            </a:r>
          </a:p>
          <a:p>
            <a:pPr fontAlgn="t">
              <a:lnSpc>
                <a:spcPct val="150000"/>
              </a:lnSpc>
            </a:pPr>
            <a:r>
              <a:rPr lang="en-US" altLang="ko-KR">
                <a:ea typeface="맑은 고딕"/>
              </a:rPr>
              <a:t>    - 10um</a:t>
            </a:r>
            <a:r>
              <a:rPr lang="ko-KR" altLang="en-US">
                <a:ea typeface="맑은 고딕"/>
              </a:rPr>
              <a:t>는 고정</a:t>
            </a:r>
            <a:endParaRPr lang="ko-KR" altLang="ko-KR" sz="1800" b="0" i="0" u="none" strike="noStrike">
              <a:effectLst/>
              <a:latin typeface="Arial" panose="020B0604020202020204" pitchFamily="34" charset="0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A96910A8-8285-4FEA-92DB-89A03658D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416762"/>
              </p:ext>
            </p:extLst>
          </p:nvPr>
        </p:nvGraphicFramePr>
        <p:xfrm>
          <a:off x="563312" y="3684650"/>
          <a:ext cx="1098700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944">
                  <a:extLst>
                    <a:ext uri="{9D8B030D-6E8A-4147-A177-3AD203B41FA5}">
                      <a16:colId xmlns:a16="http://schemas.microsoft.com/office/drawing/2014/main" val="4240310351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725530827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1414134102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3029937427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3099932140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2180612913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3349582414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159829955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544548344"/>
                    </a:ext>
                  </a:extLst>
                </a:gridCol>
                <a:gridCol w="1099007">
                  <a:extLst>
                    <a:ext uri="{9D8B030D-6E8A-4147-A177-3AD203B41FA5}">
                      <a16:colId xmlns:a16="http://schemas.microsoft.com/office/drawing/2014/main" val="212165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반지름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Mesa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ITO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SiO2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Metal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rgbClr val="0070C0"/>
                          </a:solidFill>
                        </a:rPr>
                        <a:t>반지름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Mesa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ITO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SiO2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Metal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2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C-10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C-10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2.5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CA-20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CB-20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7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3.5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5.5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9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CA-40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CB-40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17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8.5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10.5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4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CA-60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CB-60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27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13.5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15.5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0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CA-80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CB-80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37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18.5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20.5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3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CA-100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CB-100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50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47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23.5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0070C0"/>
                          </a:solidFill>
                        </a:rPr>
                        <a:t>25.5</a:t>
                      </a:r>
                      <a:endParaRPr lang="ko-KR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788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DC9817D-2DC4-4798-AD13-AE3CCDB1C28B}"/>
              </a:ext>
            </a:extLst>
          </p:cNvPr>
          <p:cNvSpPr txBox="1"/>
          <p:nvPr/>
        </p:nvSpPr>
        <p:spPr>
          <a:xfrm>
            <a:off x="4558825" y="1143519"/>
            <a:ext cx="372255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highlight>
                  <a:srgbClr val="FFFFFF"/>
                </a:highlight>
              </a:rPr>
              <a:t>A(3-1)/B(3-2) </a:t>
            </a:r>
            <a:r>
              <a:rPr lang="ko-KR" altLang="en-US">
                <a:highlight>
                  <a:srgbClr val="FFFFFF"/>
                </a:highlight>
              </a:rPr>
              <a:t>기준</a:t>
            </a:r>
            <a:endParaRPr lang="en-US" altLang="ko-KR">
              <a:highlight>
                <a:srgbClr val="FFFFFF"/>
              </a:highlight>
            </a:endParaRPr>
          </a:p>
          <a:p>
            <a:r>
              <a:rPr lang="en-US" altLang="ko-KR">
                <a:highlight>
                  <a:srgbClr val="FFFFFF"/>
                </a:highlight>
              </a:rPr>
              <a:t>- A</a:t>
            </a:r>
            <a:r>
              <a:rPr lang="ko-KR" altLang="en-US">
                <a:highlight>
                  <a:srgbClr val="FFFFFF"/>
                </a:highlight>
              </a:rPr>
              <a:t> </a:t>
            </a:r>
            <a:r>
              <a:rPr lang="en-US" altLang="ko-KR">
                <a:highlight>
                  <a:srgbClr val="FFFFFF"/>
                </a:highlight>
              </a:rPr>
              <a:t>:</a:t>
            </a:r>
            <a:r>
              <a:rPr lang="ko-KR" altLang="en-US">
                <a:highlight>
                  <a:srgbClr val="FFFFFF"/>
                </a:highlight>
              </a:rPr>
              <a:t> 각 공정별 간격 고정</a:t>
            </a:r>
            <a:endParaRPr lang="en-US" altLang="ko-KR">
              <a:highlight>
                <a:srgbClr val="FFFFFF"/>
              </a:highlight>
            </a:endParaRPr>
          </a:p>
          <a:p>
            <a:r>
              <a:rPr lang="en-US" altLang="ko-KR">
                <a:highlight>
                  <a:srgbClr val="FFFFFF"/>
                </a:highlight>
              </a:rPr>
              <a:t>- B</a:t>
            </a:r>
            <a:r>
              <a:rPr lang="ko-KR" altLang="en-US">
                <a:highlight>
                  <a:srgbClr val="FFFFFF"/>
                </a:highlight>
              </a:rPr>
              <a:t> </a:t>
            </a:r>
            <a:r>
              <a:rPr lang="en-US" altLang="ko-KR">
                <a:highlight>
                  <a:srgbClr val="FFFFFF"/>
                </a:highlight>
              </a:rPr>
              <a:t>: SiO2</a:t>
            </a:r>
            <a:r>
              <a:rPr lang="ko-KR" altLang="en-US">
                <a:highlight>
                  <a:srgbClr val="FFFFFF"/>
                </a:highlight>
              </a:rPr>
              <a:t>를 </a:t>
            </a:r>
            <a:r>
              <a:rPr lang="en-US" altLang="ko-KR">
                <a:highlight>
                  <a:srgbClr val="FFFFFF"/>
                </a:highlight>
              </a:rPr>
              <a:t>ITO</a:t>
            </a:r>
            <a:r>
              <a:rPr lang="ko-KR" altLang="en-US">
                <a:highlight>
                  <a:srgbClr val="FFFFFF"/>
                </a:highlight>
              </a:rPr>
              <a:t>의 절반으로 고정 </a:t>
            </a:r>
            <a:endParaRPr lang="en-US" altLang="ko-KR">
              <a:highlight>
                <a:srgbClr val="FFFFFF"/>
              </a:highlight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CB33E45-4A4C-467C-B3BE-2CAA1BC87645}"/>
              </a:ext>
            </a:extLst>
          </p:cNvPr>
          <p:cNvSpPr/>
          <p:nvPr/>
        </p:nvSpPr>
        <p:spPr>
          <a:xfrm>
            <a:off x="4524068" y="931149"/>
            <a:ext cx="3642657" cy="13480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67185E-A2AD-428E-835E-F48945C2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795" y="267373"/>
            <a:ext cx="2756893" cy="11708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4C0EB2-CF8E-4F14-A24E-3B1B1F57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795" y="2011474"/>
            <a:ext cx="2814222" cy="1202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0AE49F-C204-4649-BC52-AE823057A713}"/>
              </a:ext>
            </a:extLst>
          </p:cNvPr>
          <p:cNvSpPr txBox="1"/>
          <p:nvPr/>
        </p:nvSpPr>
        <p:spPr>
          <a:xfrm>
            <a:off x="9419208" y="1495820"/>
            <a:ext cx="23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uLED</a:t>
            </a:r>
            <a:r>
              <a:rPr lang="en-US" altLang="ko-KR"/>
              <a:t>-CA(60um)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25526-24E5-48A0-9B30-5734281EC7D0}"/>
              </a:ext>
            </a:extLst>
          </p:cNvPr>
          <p:cNvSpPr txBox="1"/>
          <p:nvPr/>
        </p:nvSpPr>
        <p:spPr>
          <a:xfrm>
            <a:off x="9419208" y="3244334"/>
            <a:ext cx="230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uLED</a:t>
            </a:r>
            <a:r>
              <a:rPr lang="en-US" altLang="ko-KR"/>
              <a:t>-CB(60um)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6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13E01-003C-475F-A96A-6082D5335402}"/>
              </a:ext>
            </a:extLst>
          </p:cNvPr>
          <p:cNvCxnSpPr>
            <a:cxnSpLocks/>
          </p:cNvCxnSpPr>
          <p:nvPr/>
        </p:nvCxnSpPr>
        <p:spPr>
          <a:xfrm>
            <a:off x="657583" y="923639"/>
            <a:ext cx="22081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4EDB8D-19DD-4529-91EA-B76AABB77993}"/>
              </a:ext>
            </a:extLst>
          </p:cNvPr>
          <p:cNvSpPr txBox="1"/>
          <p:nvPr/>
        </p:nvSpPr>
        <p:spPr>
          <a:xfrm>
            <a:off x="535031" y="412422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 T - 3-3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8A623-66BD-4687-A5AF-4B98B0C789AA}"/>
              </a:ext>
            </a:extLst>
          </p:cNvPr>
          <p:cNvSpPr txBox="1"/>
          <p:nvPr/>
        </p:nvSpPr>
        <p:spPr>
          <a:xfrm>
            <a:off x="731746" y="1475863"/>
            <a:ext cx="1068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42283-B7AD-4243-9A8E-4632A8C2B9A3}"/>
              </a:ext>
            </a:extLst>
          </p:cNvPr>
          <p:cNvSpPr txBox="1"/>
          <p:nvPr/>
        </p:nvSpPr>
        <p:spPr>
          <a:xfrm>
            <a:off x="657583" y="1352248"/>
            <a:ext cx="1068220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/>
              <a:t>Micro LED(Circle)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F7806-ABF5-478E-B268-D91D0618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09" y="1929233"/>
            <a:ext cx="7674005" cy="267485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A28780-8635-4ED8-B57D-E22C70D457E4}"/>
              </a:ext>
            </a:extLst>
          </p:cNvPr>
          <p:cNvCxnSpPr>
            <a:cxnSpLocks/>
          </p:cNvCxnSpPr>
          <p:nvPr/>
        </p:nvCxnSpPr>
        <p:spPr>
          <a:xfrm>
            <a:off x="778050" y="2641257"/>
            <a:ext cx="767106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A2832F-437C-494A-B343-754EA114A4A6}"/>
              </a:ext>
            </a:extLst>
          </p:cNvPr>
          <p:cNvCxnSpPr>
            <a:cxnSpLocks/>
          </p:cNvCxnSpPr>
          <p:nvPr/>
        </p:nvCxnSpPr>
        <p:spPr>
          <a:xfrm>
            <a:off x="775109" y="3252948"/>
            <a:ext cx="76710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A43AD4B-4367-4CEB-85B9-DB5FF5E93E67}"/>
              </a:ext>
            </a:extLst>
          </p:cNvPr>
          <p:cNvSpPr/>
          <p:nvPr/>
        </p:nvSpPr>
        <p:spPr>
          <a:xfrm>
            <a:off x="7929650" y="1997244"/>
            <a:ext cx="431647" cy="485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D21910-D8E0-4A23-A1CA-5743E0AD4A87}"/>
              </a:ext>
            </a:extLst>
          </p:cNvPr>
          <p:cNvCxnSpPr>
            <a:cxnSpLocks/>
          </p:cNvCxnSpPr>
          <p:nvPr/>
        </p:nvCxnSpPr>
        <p:spPr>
          <a:xfrm flipV="1">
            <a:off x="8213388" y="2232100"/>
            <a:ext cx="645034" cy="7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C42210-330B-4A94-9166-21AD979C86E9}"/>
              </a:ext>
            </a:extLst>
          </p:cNvPr>
          <p:cNvSpPr txBox="1"/>
          <p:nvPr/>
        </p:nvSpPr>
        <p:spPr>
          <a:xfrm>
            <a:off x="8858422" y="1990650"/>
            <a:ext cx="220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SiO</a:t>
            </a:r>
            <a:r>
              <a:rPr lang="en-US" altLang="ko-KR" sz="1050"/>
              <a:t>2 </a:t>
            </a:r>
            <a:r>
              <a:rPr lang="ko-KR" altLang="en-US"/>
              <a:t>변화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57A2D-CEF0-47C2-9726-CDBAD2FAD90A}"/>
              </a:ext>
            </a:extLst>
          </p:cNvPr>
          <p:cNvSpPr txBox="1"/>
          <p:nvPr/>
        </p:nvSpPr>
        <p:spPr>
          <a:xfrm>
            <a:off x="775109" y="4845535"/>
            <a:ext cx="11237638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/>
              <a:t>SiO</a:t>
            </a:r>
            <a:r>
              <a:rPr lang="en-US" altLang="ko-KR" sz="1050"/>
              <a:t>2 </a:t>
            </a:r>
            <a:r>
              <a:rPr lang="en-US" altLang="ko-KR"/>
              <a:t> </a:t>
            </a:r>
            <a:r>
              <a:rPr lang="ko-KR" altLang="en-US"/>
              <a:t>지름 </a:t>
            </a:r>
            <a:r>
              <a:rPr lang="en-US" altLang="ko-KR"/>
              <a:t>: 5um,  10um, 20um, 40um, 60um, 80um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- </a:t>
            </a:r>
            <a:r>
              <a:rPr lang="ko-KR" altLang="en-US"/>
              <a:t>지름 </a:t>
            </a:r>
            <a:r>
              <a:rPr lang="en-US" altLang="ko-KR"/>
              <a:t>mesa : 100um / Metal : 94um </a:t>
            </a:r>
            <a:r>
              <a:rPr lang="ko-KR" altLang="en-US"/>
              <a:t>고정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Metal</a:t>
            </a:r>
            <a:r>
              <a:rPr lang="ko-KR" altLang="en-US"/>
              <a:t> 지름 </a:t>
            </a:r>
            <a:r>
              <a:rPr lang="en-US" altLang="ko-KR"/>
              <a:t>: 5um,</a:t>
            </a:r>
            <a:r>
              <a:rPr lang="ko-KR" altLang="en-US"/>
              <a:t> </a:t>
            </a:r>
            <a:r>
              <a:rPr lang="en-US" altLang="ko-KR"/>
              <a:t>10um, 20um, 40um, 60um, 80um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- </a:t>
            </a:r>
            <a:r>
              <a:rPr lang="ko-KR" altLang="en-US"/>
              <a:t>지름 </a:t>
            </a:r>
            <a:r>
              <a:rPr lang="en-US" altLang="ko-KR"/>
              <a:t>mesa : 100um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SiO2 : 4um </a:t>
            </a:r>
            <a:r>
              <a:rPr lang="ko-KR" altLang="en-US"/>
              <a:t>고정</a:t>
            </a:r>
            <a:endParaRPr lang="en-US" altLang="ko-KR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D302C2-C82B-44EB-A9DC-230840787F72}"/>
              </a:ext>
            </a:extLst>
          </p:cNvPr>
          <p:cNvSpPr/>
          <p:nvPr/>
        </p:nvSpPr>
        <p:spPr>
          <a:xfrm>
            <a:off x="7929650" y="2687830"/>
            <a:ext cx="431647" cy="485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15AEA3-004F-4AB2-A827-CF456804F042}"/>
              </a:ext>
            </a:extLst>
          </p:cNvPr>
          <p:cNvCxnSpPr>
            <a:cxnSpLocks/>
          </p:cNvCxnSpPr>
          <p:nvPr/>
        </p:nvCxnSpPr>
        <p:spPr>
          <a:xfrm flipV="1">
            <a:off x="8213388" y="2922686"/>
            <a:ext cx="645034" cy="7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F794CD-28B8-4615-A38E-2E310F068FA7}"/>
              </a:ext>
            </a:extLst>
          </p:cNvPr>
          <p:cNvSpPr txBox="1"/>
          <p:nvPr/>
        </p:nvSpPr>
        <p:spPr>
          <a:xfrm>
            <a:off x="8858422" y="2681236"/>
            <a:ext cx="220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Metal </a:t>
            </a:r>
            <a:r>
              <a:rPr lang="ko-KR" altLang="en-US"/>
              <a:t>변화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DC002BA0-692D-4BC8-8B15-626834753C78}"/>
              </a:ext>
            </a:extLst>
          </p:cNvPr>
          <p:cNvSpPr/>
          <p:nvPr/>
        </p:nvSpPr>
        <p:spPr>
          <a:xfrm rot="10800000">
            <a:off x="10531643" y="2510889"/>
            <a:ext cx="206167" cy="1446297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BD9B8E-4FD9-42AC-A311-01E7ACF34A96}"/>
              </a:ext>
            </a:extLst>
          </p:cNvPr>
          <p:cNvSpPr txBox="1"/>
          <p:nvPr/>
        </p:nvSpPr>
        <p:spPr>
          <a:xfrm>
            <a:off x="10758694" y="2980926"/>
            <a:ext cx="16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2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13E01-003C-475F-A96A-6082D5335402}"/>
              </a:ext>
            </a:extLst>
          </p:cNvPr>
          <p:cNvCxnSpPr>
            <a:cxnSpLocks/>
          </p:cNvCxnSpPr>
          <p:nvPr/>
        </p:nvCxnSpPr>
        <p:spPr>
          <a:xfrm>
            <a:off x="657583" y="923639"/>
            <a:ext cx="22081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4EDB8D-19DD-4529-91EA-B76AABB77993}"/>
              </a:ext>
            </a:extLst>
          </p:cNvPr>
          <p:cNvSpPr txBox="1"/>
          <p:nvPr/>
        </p:nvSpPr>
        <p:spPr>
          <a:xfrm>
            <a:off x="535031" y="412422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 T - 3-4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텍스트, 수건, 패브릭이(가) 표시된 사진&#10;&#10;자동 생성된 설명">
            <a:extLst>
              <a:ext uri="{FF2B5EF4-FFF2-40B4-BE49-F238E27FC236}">
                <a16:creationId xmlns:a16="http://schemas.microsoft.com/office/drawing/2014/main" id="{402B2C13-4C80-4ED1-B883-8FB2B977A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83" y="1508414"/>
            <a:ext cx="8458264" cy="2842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6510A-C2E6-4347-87F6-66DBDA45A237}"/>
              </a:ext>
            </a:extLst>
          </p:cNvPr>
          <p:cNvSpPr txBox="1"/>
          <p:nvPr/>
        </p:nvSpPr>
        <p:spPr>
          <a:xfrm>
            <a:off x="882315" y="2570243"/>
            <a:ext cx="150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 </a:t>
            </a:r>
            <a:r>
              <a:rPr lang="en-US" altLang="ko-KR" sz="1200" err="1"/>
              <a:t>uLED</a:t>
            </a:r>
            <a:r>
              <a:rPr lang="en-US" altLang="ko-KR" sz="1200"/>
              <a:t>(10um)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2FF4-CA6D-47C0-B463-405A2AD095EC}"/>
              </a:ext>
            </a:extLst>
          </p:cNvPr>
          <p:cNvSpPr txBox="1"/>
          <p:nvPr/>
        </p:nvSpPr>
        <p:spPr>
          <a:xfrm>
            <a:off x="2287782" y="2570242"/>
            <a:ext cx="150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5 </a:t>
            </a:r>
            <a:r>
              <a:rPr lang="en-US" altLang="ko-KR" sz="1200" err="1"/>
              <a:t>uLED</a:t>
            </a:r>
            <a:r>
              <a:rPr lang="en-US" altLang="ko-KR" sz="1200"/>
              <a:t>(10um)</a:t>
            </a:r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44E7C-8E8E-4055-AD73-B8CFC9EBB3E9}"/>
              </a:ext>
            </a:extLst>
          </p:cNvPr>
          <p:cNvSpPr txBox="1"/>
          <p:nvPr/>
        </p:nvSpPr>
        <p:spPr>
          <a:xfrm>
            <a:off x="5479715" y="2570241"/>
            <a:ext cx="150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5 </a:t>
            </a:r>
            <a:r>
              <a:rPr lang="en-US" altLang="ko-KR" sz="1200" err="1"/>
              <a:t>uLED</a:t>
            </a:r>
            <a:r>
              <a:rPr lang="en-US" altLang="ko-KR" sz="1200"/>
              <a:t>(20um)</a:t>
            </a:r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2D644-B121-42E5-A171-AF7042895021}"/>
              </a:ext>
            </a:extLst>
          </p:cNvPr>
          <p:cNvSpPr txBox="1"/>
          <p:nvPr/>
        </p:nvSpPr>
        <p:spPr>
          <a:xfrm>
            <a:off x="3788699" y="2570241"/>
            <a:ext cx="150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 </a:t>
            </a:r>
            <a:r>
              <a:rPr lang="en-US" altLang="ko-KR" sz="1200" err="1"/>
              <a:t>uLED</a:t>
            </a:r>
            <a:r>
              <a:rPr lang="en-US" altLang="ko-KR" sz="1200"/>
              <a:t>(20um)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689AF-F361-4736-A6B2-C8CAAD63F79B}"/>
              </a:ext>
            </a:extLst>
          </p:cNvPr>
          <p:cNvSpPr txBox="1"/>
          <p:nvPr/>
        </p:nvSpPr>
        <p:spPr>
          <a:xfrm>
            <a:off x="882315" y="3988932"/>
            <a:ext cx="1500917" cy="27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 </a:t>
            </a:r>
            <a:r>
              <a:rPr lang="en-US" altLang="ko-KR" sz="1200" err="1"/>
              <a:t>uLED</a:t>
            </a:r>
            <a:r>
              <a:rPr lang="en-US" altLang="ko-KR" sz="1200"/>
              <a:t>(10um)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00E50-2CB8-425F-8A61-15DD3B23DDF0}"/>
              </a:ext>
            </a:extLst>
          </p:cNvPr>
          <p:cNvSpPr txBox="1"/>
          <p:nvPr/>
        </p:nvSpPr>
        <p:spPr>
          <a:xfrm>
            <a:off x="2287782" y="3988931"/>
            <a:ext cx="1500917" cy="27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5 </a:t>
            </a:r>
            <a:r>
              <a:rPr lang="en-US" altLang="ko-KR" sz="1200" err="1"/>
              <a:t>uLED</a:t>
            </a:r>
            <a:r>
              <a:rPr lang="en-US" altLang="ko-KR" sz="1200"/>
              <a:t>(10um)</a:t>
            </a:r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46451-C2E1-4F0D-A746-BE5C59AC7CB9}"/>
              </a:ext>
            </a:extLst>
          </p:cNvPr>
          <p:cNvSpPr txBox="1"/>
          <p:nvPr/>
        </p:nvSpPr>
        <p:spPr>
          <a:xfrm>
            <a:off x="5479715" y="3988930"/>
            <a:ext cx="1500917" cy="27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5 </a:t>
            </a:r>
            <a:r>
              <a:rPr lang="en-US" altLang="ko-KR" sz="1200" err="1"/>
              <a:t>uLED</a:t>
            </a:r>
            <a:r>
              <a:rPr lang="en-US" altLang="ko-KR" sz="1200"/>
              <a:t>(20um)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48CF5-8F87-4EB1-A346-CBF42459946F}"/>
              </a:ext>
            </a:extLst>
          </p:cNvPr>
          <p:cNvSpPr txBox="1"/>
          <p:nvPr/>
        </p:nvSpPr>
        <p:spPr>
          <a:xfrm>
            <a:off x="3788699" y="3988930"/>
            <a:ext cx="1500917" cy="27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 </a:t>
            </a:r>
            <a:r>
              <a:rPr lang="en-US" altLang="ko-KR" sz="1200" err="1"/>
              <a:t>uLED</a:t>
            </a:r>
            <a:r>
              <a:rPr lang="en-US" altLang="ko-KR" sz="1200"/>
              <a:t>(20um)</a:t>
            </a:r>
            <a:endParaRPr lang="ko-KR" altLang="en-US" sz="12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1598DF-882F-4540-9BE1-6F1677F3538C}"/>
              </a:ext>
            </a:extLst>
          </p:cNvPr>
          <p:cNvSpPr/>
          <p:nvPr/>
        </p:nvSpPr>
        <p:spPr>
          <a:xfrm>
            <a:off x="8187504" y="1818019"/>
            <a:ext cx="431647" cy="509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E79F30-1058-4F0E-90DB-0BEB3C409021}"/>
              </a:ext>
            </a:extLst>
          </p:cNvPr>
          <p:cNvCxnSpPr>
            <a:cxnSpLocks/>
          </p:cNvCxnSpPr>
          <p:nvPr/>
        </p:nvCxnSpPr>
        <p:spPr>
          <a:xfrm flipV="1">
            <a:off x="8471242" y="2064530"/>
            <a:ext cx="93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94EA8B-3EAE-47B3-8CB5-35EA0721D559}"/>
              </a:ext>
            </a:extLst>
          </p:cNvPr>
          <p:cNvSpPr txBox="1"/>
          <p:nvPr/>
        </p:nvSpPr>
        <p:spPr>
          <a:xfrm>
            <a:off x="9434008" y="1926030"/>
            <a:ext cx="150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10 </a:t>
            </a:r>
            <a:r>
              <a:rPr lang="en-US" altLang="ko-KR" sz="1200" err="1"/>
              <a:t>uLED</a:t>
            </a:r>
            <a:r>
              <a:rPr lang="en-US" altLang="ko-KR" sz="1200"/>
              <a:t>(10um)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B0A81-1E7C-4C3C-B982-B370B4765C6C}"/>
              </a:ext>
            </a:extLst>
          </p:cNvPr>
          <p:cNvSpPr txBox="1"/>
          <p:nvPr/>
        </p:nvSpPr>
        <p:spPr>
          <a:xfrm>
            <a:off x="9407242" y="3517763"/>
            <a:ext cx="1500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10 </a:t>
            </a:r>
            <a:r>
              <a:rPr lang="en-US" altLang="ko-KR" sz="1200" err="1"/>
              <a:t>uLED</a:t>
            </a:r>
            <a:r>
              <a:rPr lang="en-US" altLang="ko-KR" sz="1200"/>
              <a:t>(20um)</a:t>
            </a:r>
            <a:endParaRPr lang="ko-KR" altLang="en-US" sz="120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4EB7C06-2DA3-41CE-88F5-6E28286DE55F}"/>
              </a:ext>
            </a:extLst>
          </p:cNvPr>
          <p:cNvSpPr/>
          <p:nvPr/>
        </p:nvSpPr>
        <p:spPr>
          <a:xfrm>
            <a:off x="8214270" y="3401285"/>
            <a:ext cx="431647" cy="509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08B429-AA4D-45B6-8FEF-0C6727B06727}"/>
              </a:ext>
            </a:extLst>
          </p:cNvPr>
          <p:cNvCxnSpPr>
            <a:cxnSpLocks/>
          </p:cNvCxnSpPr>
          <p:nvPr/>
        </p:nvCxnSpPr>
        <p:spPr>
          <a:xfrm flipV="1">
            <a:off x="8498008" y="3647796"/>
            <a:ext cx="93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216A89-3C8C-419C-83F9-90122ADF9F22}"/>
              </a:ext>
            </a:extLst>
          </p:cNvPr>
          <p:cNvSpPr txBox="1"/>
          <p:nvPr/>
        </p:nvSpPr>
        <p:spPr>
          <a:xfrm>
            <a:off x="657583" y="4694658"/>
            <a:ext cx="1056921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한 </a:t>
            </a:r>
            <a:r>
              <a:rPr lang="en-US" altLang="ko-KR"/>
              <a:t>Unit </a:t>
            </a:r>
            <a:r>
              <a:rPr lang="ko-KR" altLang="en-US"/>
              <a:t>안에서 개수에 따른 광량의 크기 변화 파악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ISO : </a:t>
            </a:r>
            <a:r>
              <a:rPr lang="en-US" altLang="ko-KR">
                <a:ea typeface="맑은 고딕"/>
              </a:rPr>
              <a:t>(3,5,10 </a:t>
            </a:r>
            <a:r>
              <a:rPr lang="ko-KR" altLang="en-US">
                <a:ea typeface="맑은 고딕"/>
              </a:rPr>
              <a:t>순으로</a:t>
            </a:r>
            <a:r>
              <a:rPr lang="en-US" altLang="ko-KR">
                <a:ea typeface="맑은 고딕"/>
              </a:rPr>
              <a:t>) 200um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X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200um, 300um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X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300um, 600um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X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600um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>
                <a:ea typeface="맑은 고딕"/>
              </a:rPr>
              <a:t>Metal Pad : </a:t>
            </a:r>
            <a:r>
              <a:rPr lang="ko-KR" altLang="en-US">
                <a:ea typeface="맑은 고딕"/>
              </a:rPr>
              <a:t>가로 </a:t>
            </a:r>
            <a:r>
              <a:rPr lang="en-US" altLang="ko-KR">
                <a:ea typeface="맑은 고딕"/>
              </a:rPr>
              <a:t>: 100um </a:t>
            </a:r>
            <a:r>
              <a:rPr lang="ko-KR" altLang="en-US">
                <a:ea typeface="맑은 고딕"/>
              </a:rPr>
              <a:t>동일</a:t>
            </a:r>
            <a:endParaRPr lang="en-US" altLang="ko-KR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ea typeface="맑은 고딕"/>
              </a:rPr>
              <a:t>                   </a:t>
            </a:r>
            <a:r>
              <a:rPr lang="ko-KR" altLang="en-US">
                <a:ea typeface="맑은 고딕"/>
              </a:rPr>
              <a:t>세로 </a:t>
            </a:r>
            <a:r>
              <a:rPr lang="en-US" altLang="ko-KR">
                <a:ea typeface="맑은 고딕"/>
              </a:rPr>
              <a:t>: </a:t>
            </a:r>
            <a:r>
              <a:rPr lang="ko-KR" altLang="en-US">
                <a:ea typeface="맑은 고딕"/>
              </a:rPr>
              <a:t>각각의 </a:t>
            </a:r>
            <a:r>
              <a:rPr lang="en-US" altLang="ko-KR">
                <a:ea typeface="맑은 고딕"/>
              </a:rPr>
              <a:t>ISO </a:t>
            </a:r>
            <a:r>
              <a:rPr lang="ko-KR" altLang="en-US">
                <a:ea typeface="맑은 고딕"/>
              </a:rPr>
              <a:t>길이와 동일</a:t>
            </a: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501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13E01-003C-475F-A96A-6082D5335402}"/>
              </a:ext>
            </a:extLst>
          </p:cNvPr>
          <p:cNvCxnSpPr>
            <a:cxnSpLocks/>
          </p:cNvCxnSpPr>
          <p:nvPr/>
        </p:nvCxnSpPr>
        <p:spPr>
          <a:xfrm>
            <a:off x="657582" y="923639"/>
            <a:ext cx="32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4EDB8D-19DD-4529-91EA-B76AABB77993}"/>
              </a:ext>
            </a:extLst>
          </p:cNvPr>
          <p:cNvSpPr txBox="1"/>
          <p:nvPr/>
        </p:nvSpPr>
        <p:spPr>
          <a:xfrm>
            <a:off x="535031" y="412422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 T - 4-1 / 4-2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8A623-66BD-4687-A5AF-4B98B0C789AA}"/>
              </a:ext>
            </a:extLst>
          </p:cNvPr>
          <p:cNvSpPr txBox="1"/>
          <p:nvPr/>
        </p:nvSpPr>
        <p:spPr>
          <a:xfrm>
            <a:off x="535031" y="1469900"/>
            <a:ext cx="1068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40BCE-2865-4BA3-BB27-3A6CE288E13B}"/>
              </a:ext>
            </a:extLst>
          </p:cNvPr>
          <p:cNvSpPr txBox="1"/>
          <p:nvPr/>
        </p:nvSpPr>
        <p:spPr>
          <a:xfrm>
            <a:off x="563312" y="1239954"/>
            <a:ext cx="10682204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Rectangular</a:t>
            </a:r>
            <a:r>
              <a:rPr lang="ko-KR" altLang="en-US" b="1"/>
              <a:t> </a:t>
            </a:r>
            <a:r>
              <a:rPr lang="en-US" altLang="ko-KR" sz="1800" b="1"/>
              <a:t>mi</a:t>
            </a:r>
            <a:r>
              <a:rPr lang="en-US" altLang="ko-KR" b="1"/>
              <a:t>cro</a:t>
            </a:r>
            <a:r>
              <a:rPr lang="en-US" altLang="ko-KR" sz="1800" b="1"/>
              <a:t> LED (</a:t>
            </a:r>
            <a:r>
              <a:rPr lang="en-US" altLang="ko-KR" sz="1800" b="1" err="1"/>
              <a:t>uLED_R</a:t>
            </a:r>
            <a:r>
              <a:rPr lang="en-US" altLang="ko-KR" sz="1800" b="1"/>
              <a:t>)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전극 사이즈 </a:t>
            </a:r>
            <a:r>
              <a:rPr lang="en-US" altLang="ko-KR"/>
              <a:t>: 100um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100um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ISO </a:t>
            </a:r>
            <a:r>
              <a:rPr lang="ko-KR" altLang="en-US"/>
              <a:t>사이즈 </a:t>
            </a:r>
            <a:r>
              <a:rPr lang="en-US" altLang="ko-KR"/>
              <a:t>: Table </a:t>
            </a:r>
            <a:r>
              <a:rPr lang="ko-KR" altLang="en-US"/>
              <a:t>참고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간격</a:t>
            </a:r>
            <a:r>
              <a:rPr lang="en-US" altLang="ko-KR"/>
              <a:t>(ISO</a:t>
            </a:r>
            <a:r>
              <a:rPr lang="ko-KR" altLang="en-US"/>
              <a:t> 사이즈</a:t>
            </a:r>
            <a:r>
              <a:rPr lang="en-US" altLang="ko-KR"/>
              <a:t>)</a:t>
            </a:r>
            <a:r>
              <a:rPr lang="ko-KR" altLang="en-US"/>
              <a:t> 기준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10um X 10um / 20um X 20um / 40um X 40um / 60um X 60um / 80um X 80um / 100um X 100um </a:t>
            </a:r>
          </a:p>
          <a:p>
            <a:pPr marL="0" algn="l" rtl="0" eaLnBrk="1" fontAlgn="t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/>
              <a:t>   - 10um X 10um</a:t>
            </a:r>
            <a:r>
              <a:rPr lang="ko-KR" altLang="en-US"/>
              <a:t>은 고정</a:t>
            </a:r>
            <a:endParaRPr lang="ko-KR" altLang="ko-KR" sz="1800" b="0" i="0" u="none" strike="noStrike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다음 슬라이드 </a:t>
            </a:r>
            <a:r>
              <a:rPr lang="en-US" altLang="ko-KR"/>
              <a:t>Table</a:t>
            </a:r>
            <a:r>
              <a:rPr lang="ko-KR" altLang="en-US"/>
              <a:t> 참고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3CD00A-3413-4C39-A519-91F59167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437" y="4282340"/>
            <a:ext cx="3035360" cy="7520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533B09-9C6A-4815-8B8B-567923E8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49" y="4298998"/>
            <a:ext cx="2962714" cy="731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B2A8CA-CD5A-468C-B048-2C7CE3565A99}"/>
              </a:ext>
            </a:extLst>
          </p:cNvPr>
          <p:cNvSpPr txBox="1"/>
          <p:nvPr/>
        </p:nvSpPr>
        <p:spPr>
          <a:xfrm>
            <a:off x="4810306" y="5063512"/>
            <a:ext cx="218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mLED</a:t>
            </a:r>
            <a:r>
              <a:rPr lang="en-US" altLang="ko-KR"/>
              <a:t>-RB(60um)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5867A-DC9D-43E1-97A8-5F8A4F567CFD}"/>
              </a:ext>
            </a:extLst>
          </p:cNvPr>
          <p:cNvSpPr txBox="1"/>
          <p:nvPr/>
        </p:nvSpPr>
        <p:spPr>
          <a:xfrm>
            <a:off x="5347022" y="1256150"/>
            <a:ext cx="372255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highlight>
                  <a:srgbClr val="FFFFFF"/>
                </a:highlight>
              </a:rPr>
              <a:t>A(3-1)/B(3-2) </a:t>
            </a:r>
            <a:r>
              <a:rPr lang="ko-KR" altLang="en-US">
                <a:highlight>
                  <a:srgbClr val="FFFFFF"/>
                </a:highlight>
              </a:rPr>
              <a:t>기준</a:t>
            </a:r>
            <a:endParaRPr lang="en-US" altLang="ko-KR">
              <a:highlight>
                <a:srgbClr val="FFFFFF"/>
              </a:highlight>
            </a:endParaRPr>
          </a:p>
          <a:p>
            <a:r>
              <a:rPr lang="en-US" altLang="ko-KR">
                <a:highlight>
                  <a:srgbClr val="FFFFFF"/>
                </a:highlight>
              </a:rPr>
              <a:t>- A</a:t>
            </a:r>
            <a:r>
              <a:rPr lang="ko-KR" altLang="en-US">
                <a:highlight>
                  <a:srgbClr val="FFFFFF"/>
                </a:highlight>
              </a:rPr>
              <a:t> </a:t>
            </a:r>
            <a:r>
              <a:rPr lang="en-US" altLang="ko-KR">
                <a:highlight>
                  <a:srgbClr val="FFFFFF"/>
                </a:highlight>
              </a:rPr>
              <a:t>:</a:t>
            </a:r>
            <a:r>
              <a:rPr lang="ko-KR" altLang="en-US">
                <a:highlight>
                  <a:srgbClr val="FFFFFF"/>
                </a:highlight>
              </a:rPr>
              <a:t> 각 공정별 간격 고정</a:t>
            </a:r>
            <a:endParaRPr lang="en-US" altLang="ko-KR">
              <a:highlight>
                <a:srgbClr val="FFFFFF"/>
              </a:highlight>
            </a:endParaRPr>
          </a:p>
          <a:p>
            <a:r>
              <a:rPr lang="en-US" altLang="ko-KR">
                <a:highlight>
                  <a:srgbClr val="FFFFFF"/>
                </a:highlight>
              </a:rPr>
              <a:t>- B</a:t>
            </a:r>
            <a:r>
              <a:rPr lang="ko-KR" altLang="en-US">
                <a:highlight>
                  <a:srgbClr val="FFFFFF"/>
                </a:highlight>
              </a:rPr>
              <a:t> </a:t>
            </a:r>
            <a:r>
              <a:rPr lang="en-US" altLang="ko-KR">
                <a:highlight>
                  <a:srgbClr val="FFFFFF"/>
                </a:highlight>
              </a:rPr>
              <a:t>: SiO2</a:t>
            </a:r>
            <a:r>
              <a:rPr lang="ko-KR" altLang="en-US">
                <a:highlight>
                  <a:srgbClr val="FFFFFF"/>
                </a:highlight>
              </a:rPr>
              <a:t>를 </a:t>
            </a:r>
            <a:r>
              <a:rPr lang="en-US" altLang="ko-KR">
                <a:highlight>
                  <a:srgbClr val="FFFFFF"/>
                </a:highlight>
              </a:rPr>
              <a:t>ITO</a:t>
            </a:r>
            <a:r>
              <a:rPr lang="ko-KR" altLang="en-US">
                <a:highlight>
                  <a:srgbClr val="FFFFFF"/>
                </a:highlight>
              </a:rPr>
              <a:t>의 절반으로 고정 </a:t>
            </a:r>
            <a:endParaRPr lang="en-US" altLang="ko-KR">
              <a:highlight>
                <a:srgbClr val="FFFFFF"/>
              </a:highlight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6A4D7B-88D8-46E7-88C2-68B51B03C772}"/>
              </a:ext>
            </a:extLst>
          </p:cNvPr>
          <p:cNvSpPr/>
          <p:nvPr/>
        </p:nvSpPr>
        <p:spPr>
          <a:xfrm>
            <a:off x="5312265" y="1043780"/>
            <a:ext cx="3642657" cy="13480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6F349-BD63-4DA6-9601-BBB653B7175A}"/>
              </a:ext>
            </a:extLst>
          </p:cNvPr>
          <p:cNvSpPr txBox="1"/>
          <p:nvPr/>
        </p:nvSpPr>
        <p:spPr>
          <a:xfrm>
            <a:off x="8840439" y="5047316"/>
            <a:ext cx="218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mLED</a:t>
            </a:r>
            <a:r>
              <a:rPr lang="en-US" altLang="ko-KR"/>
              <a:t>-RA(60um)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0992C0B-E11B-407E-A8CB-0C5C3643A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807299"/>
              </p:ext>
            </p:extLst>
          </p:nvPr>
        </p:nvGraphicFramePr>
        <p:xfrm>
          <a:off x="756136" y="673833"/>
          <a:ext cx="87705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4240310351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1414134102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3029937427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3099932140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2180612913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159829955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544548344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212165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ITO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SiO2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Metal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ITO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SiO2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Metal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2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R-10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R-10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RA-20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8*16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4*12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6*14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RB-20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8*16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4*8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6*10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9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RA-40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20*36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16*32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18*34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RB-40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20*36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10*18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12*20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4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RA-60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32*56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28*52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30*54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RB-60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32*56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16*28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18*30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0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RA-80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44*76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40*72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42*74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RB-80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44*76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22*38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24*40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3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RA-100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56*96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52*92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54*94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RB-100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56*96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28*48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30*50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78865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7757E352-EB48-438C-96D0-82A8F3D598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848477"/>
              </p:ext>
            </p:extLst>
          </p:nvPr>
        </p:nvGraphicFramePr>
        <p:xfrm>
          <a:off x="756136" y="3957619"/>
          <a:ext cx="65771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4240310351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3029937427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3099932140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2180612913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544548344"/>
                    </a:ext>
                  </a:extLst>
                </a:gridCol>
                <a:gridCol w="1096706">
                  <a:extLst>
                    <a:ext uri="{9D8B030D-6E8A-4147-A177-3AD203B41FA5}">
                      <a16:colId xmlns:a16="http://schemas.microsoft.com/office/drawing/2014/main" val="212165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SiO2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Metal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SiO2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Metal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2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R-10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R-10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RA-20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2*12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4*14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RB-20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2*8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4*10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9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RA-40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10*32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12*34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RB-40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6*18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8*20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4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RA-60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18*52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20*54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RB-60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10*28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12*30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0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RA-80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26*72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28*74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RB-80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14*38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16*40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3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RA-100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34*92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36*94</a:t>
                      </a: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RB-100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18*48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20*50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788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904AB0-CE07-4E66-A7E6-62852D4F4437}"/>
              </a:ext>
            </a:extLst>
          </p:cNvPr>
          <p:cNvSpPr txBox="1"/>
          <p:nvPr/>
        </p:nvSpPr>
        <p:spPr>
          <a:xfrm>
            <a:off x="696059" y="224858"/>
            <a:ext cx="302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 - </a:t>
            </a:r>
            <a:r>
              <a:rPr lang="ko-KR" altLang="en-US"/>
              <a:t>영역</a:t>
            </a:r>
            <a:r>
              <a:rPr lang="en-US" altLang="ko-KR"/>
              <a:t>(</a:t>
            </a:r>
            <a:r>
              <a:rPr lang="ko-KR" altLang="en-US"/>
              <a:t>가로 </a:t>
            </a:r>
            <a:r>
              <a:rPr lang="en-US" altLang="ko-KR"/>
              <a:t>X </a:t>
            </a:r>
            <a:r>
              <a:rPr lang="ko-KR" altLang="en-US"/>
              <a:t>세로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0CE5E-6C47-480A-AA2A-146D9D1C1A8E}"/>
              </a:ext>
            </a:extLst>
          </p:cNvPr>
          <p:cNvSpPr txBox="1"/>
          <p:nvPr/>
        </p:nvSpPr>
        <p:spPr>
          <a:xfrm>
            <a:off x="696059" y="3429000"/>
            <a:ext cx="244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- </a:t>
            </a:r>
            <a:r>
              <a:rPr lang="ko-KR" altLang="en-US"/>
              <a:t>영역</a:t>
            </a:r>
            <a:r>
              <a:rPr lang="en-US" altLang="ko-KR"/>
              <a:t>(</a:t>
            </a:r>
            <a:r>
              <a:rPr lang="ko-KR" altLang="en-US"/>
              <a:t>가로 </a:t>
            </a:r>
            <a:r>
              <a:rPr lang="en-US" altLang="ko-KR"/>
              <a:t>X </a:t>
            </a:r>
            <a:r>
              <a:rPr lang="ko-KR" altLang="en-US"/>
              <a:t>세로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4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0901EF6-6690-4D1A-9419-B693DEA0E573}"/>
              </a:ext>
            </a:extLst>
          </p:cNvPr>
          <p:cNvCxnSpPr>
            <a:cxnSpLocks/>
          </p:cNvCxnSpPr>
          <p:nvPr/>
        </p:nvCxnSpPr>
        <p:spPr>
          <a:xfrm>
            <a:off x="563313" y="923639"/>
            <a:ext cx="262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5FE731-A862-4B29-8652-80A1EE8F3539}"/>
              </a:ext>
            </a:extLst>
          </p:cNvPr>
          <p:cNvSpPr txBox="1"/>
          <p:nvPr/>
        </p:nvSpPr>
        <p:spPr>
          <a:xfrm>
            <a:off x="563312" y="374715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 flow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F6544-1A9D-4D30-9853-A51CF0A53B69}"/>
              </a:ext>
            </a:extLst>
          </p:cNvPr>
          <p:cNvSpPr txBox="1"/>
          <p:nvPr/>
        </p:nvSpPr>
        <p:spPr>
          <a:xfrm>
            <a:off x="4900200" y="5038248"/>
            <a:ext cx="23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Device Isolation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B8579F-B6D5-4B95-B83F-749855DF4CE5}"/>
              </a:ext>
            </a:extLst>
          </p:cNvPr>
          <p:cNvGrpSpPr/>
          <p:nvPr/>
        </p:nvGrpSpPr>
        <p:grpSpPr>
          <a:xfrm>
            <a:off x="4486342" y="2447882"/>
            <a:ext cx="2619601" cy="2519461"/>
            <a:chOff x="6382262" y="928168"/>
            <a:chExt cx="4614451" cy="3469015"/>
          </a:xfrm>
        </p:grpSpPr>
        <p:sp>
          <p:nvSpPr>
            <p:cNvPr id="94" name="순서도: 처리 93">
              <a:extLst>
                <a:ext uri="{FF2B5EF4-FFF2-40B4-BE49-F238E27FC236}">
                  <a16:creationId xmlns:a16="http://schemas.microsoft.com/office/drawing/2014/main" id="{24E88E1B-869B-49A4-A61D-7443547F7750}"/>
                </a:ext>
              </a:extLst>
            </p:cNvPr>
            <p:cNvSpPr/>
            <p:nvPr/>
          </p:nvSpPr>
          <p:spPr>
            <a:xfrm>
              <a:off x="6470925" y="2566117"/>
              <a:ext cx="4490519" cy="396000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n-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95" name="순서도: 처리 94">
              <a:extLst>
                <a:ext uri="{FF2B5EF4-FFF2-40B4-BE49-F238E27FC236}">
                  <a16:creationId xmlns:a16="http://schemas.microsoft.com/office/drawing/2014/main" id="{360CBFF9-776D-4398-8CD2-9D85430B5157}"/>
                </a:ext>
              </a:extLst>
            </p:cNvPr>
            <p:cNvSpPr/>
            <p:nvPr/>
          </p:nvSpPr>
          <p:spPr>
            <a:xfrm>
              <a:off x="6470925" y="2416367"/>
              <a:ext cx="4490519" cy="154125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MQW</a:t>
              </a:r>
              <a:endParaRPr lang="ko-KR" altLang="en-US" sz="800"/>
            </a:p>
          </p:txBody>
        </p:sp>
        <p:sp>
          <p:nvSpPr>
            <p:cNvPr id="98" name="순서도: 처리 97">
              <a:extLst>
                <a:ext uri="{FF2B5EF4-FFF2-40B4-BE49-F238E27FC236}">
                  <a16:creationId xmlns:a16="http://schemas.microsoft.com/office/drawing/2014/main" id="{18130A1E-B000-49A5-A4B5-54BB04449E94}"/>
                </a:ext>
              </a:extLst>
            </p:cNvPr>
            <p:cNvSpPr/>
            <p:nvPr/>
          </p:nvSpPr>
          <p:spPr>
            <a:xfrm>
              <a:off x="6473387" y="2274720"/>
              <a:ext cx="4490519" cy="1440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EBL</a:t>
              </a:r>
              <a:endParaRPr lang="ko-KR" altLang="en-US" sz="800"/>
            </a:p>
          </p:txBody>
        </p:sp>
        <p:sp>
          <p:nvSpPr>
            <p:cNvPr id="99" name="순서도: 처리 98">
              <a:extLst>
                <a:ext uri="{FF2B5EF4-FFF2-40B4-BE49-F238E27FC236}">
                  <a16:creationId xmlns:a16="http://schemas.microsoft.com/office/drawing/2014/main" id="{405B02B0-0021-4A18-9F8A-B43C5B98DAF2}"/>
                </a:ext>
              </a:extLst>
            </p:cNvPr>
            <p:cNvSpPr/>
            <p:nvPr/>
          </p:nvSpPr>
          <p:spPr>
            <a:xfrm>
              <a:off x="6473387" y="2098260"/>
              <a:ext cx="4490519" cy="180000"/>
            </a:xfrm>
            <a:prstGeom prst="flowChartProcess">
              <a:avLst/>
            </a:prstGeom>
            <a:solidFill>
              <a:srgbClr val="CF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100" name="순서도: 처리 99">
              <a:extLst>
                <a:ext uri="{FF2B5EF4-FFF2-40B4-BE49-F238E27FC236}">
                  <a16:creationId xmlns:a16="http://schemas.microsoft.com/office/drawing/2014/main" id="{5E1BDE04-F597-46A1-8F75-7A139F69880E}"/>
                </a:ext>
              </a:extLst>
            </p:cNvPr>
            <p:cNvSpPr/>
            <p:nvPr/>
          </p:nvSpPr>
          <p:spPr>
            <a:xfrm>
              <a:off x="6473387" y="1913239"/>
              <a:ext cx="4490519" cy="18000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ITO</a:t>
              </a:r>
              <a:endParaRPr lang="ko-KR" altLang="en-US" sz="800"/>
            </a:p>
          </p:txBody>
        </p:sp>
        <p:sp>
          <p:nvSpPr>
            <p:cNvPr id="103" name="순서도: 처리 102">
              <a:extLst>
                <a:ext uri="{FF2B5EF4-FFF2-40B4-BE49-F238E27FC236}">
                  <a16:creationId xmlns:a16="http://schemas.microsoft.com/office/drawing/2014/main" id="{E8477951-445C-45C9-B6C6-8BC6228EFCC1}"/>
                </a:ext>
              </a:extLst>
            </p:cNvPr>
            <p:cNvSpPr/>
            <p:nvPr/>
          </p:nvSpPr>
          <p:spPr>
            <a:xfrm>
              <a:off x="6382262" y="3353183"/>
              <a:ext cx="4565832" cy="1044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Sapphire</a:t>
              </a:r>
              <a:endParaRPr lang="ko-KR" altLang="en-US" sz="1100"/>
            </a:p>
          </p:txBody>
        </p:sp>
        <p:sp>
          <p:nvSpPr>
            <p:cNvPr id="104" name="순서도: 처리 103">
              <a:extLst>
                <a:ext uri="{FF2B5EF4-FFF2-40B4-BE49-F238E27FC236}">
                  <a16:creationId xmlns:a16="http://schemas.microsoft.com/office/drawing/2014/main" id="{0ACB8700-C07B-4332-8A85-726F9AF93A72}"/>
                </a:ext>
              </a:extLst>
            </p:cNvPr>
            <p:cNvSpPr/>
            <p:nvPr/>
          </p:nvSpPr>
          <p:spPr>
            <a:xfrm>
              <a:off x="6470925" y="2960466"/>
              <a:ext cx="4490519" cy="396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err="1"/>
                <a:t>GaN</a:t>
              </a:r>
              <a:endParaRPr lang="ko-KR" altLang="en-US" sz="1100"/>
            </a:p>
          </p:txBody>
        </p:sp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id="{8C08F727-525B-4210-A7CD-AE0E2B6F8A75}"/>
                </a:ext>
              </a:extLst>
            </p:cNvPr>
            <p:cNvSpPr/>
            <p:nvPr/>
          </p:nvSpPr>
          <p:spPr>
            <a:xfrm>
              <a:off x="6408115" y="928168"/>
              <a:ext cx="267020" cy="242501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01" name="순서도: 처리 100">
              <a:extLst>
                <a:ext uri="{FF2B5EF4-FFF2-40B4-BE49-F238E27FC236}">
                  <a16:creationId xmlns:a16="http://schemas.microsoft.com/office/drawing/2014/main" id="{A2B84C74-FC3D-4827-BAA5-8356BB59E45D}"/>
                </a:ext>
              </a:extLst>
            </p:cNvPr>
            <p:cNvSpPr/>
            <p:nvPr/>
          </p:nvSpPr>
          <p:spPr>
            <a:xfrm>
              <a:off x="10679641" y="944676"/>
              <a:ext cx="317072" cy="2408507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FD8930E-D3DD-462F-A80D-21B59E41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94" y="1210762"/>
            <a:ext cx="3002296" cy="1720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D3D154-AD55-4B38-8F8A-1CCB14B34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30" y="1261402"/>
            <a:ext cx="2928013" cy="1579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A94CC8-F75A-4926-BC71-978A50B06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183" y="1291655"/>
            <a:ext cx="3133457" cy="1622682"/>
          </a:xfrm>
          <a:prstGeom prst="rect">
            <a:avLst/>
          </a:prstGeom>
        </p:spPr>
      </p:pic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EFCB5582-62CA-4C71-8628-C1D896ADBF72}"/>
              </a:ext>
            </a:extLst>
          </p:cNvPr>
          <p:cNvSpPr/>
          <p:nvPr/>
        </p:nvSpPr>
        <p:spPr>
          <a:xfrm>
            <a:off x="3750248" y="1854492"/>
            <a:ext cx="208547" cy="3930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화살표: 오른쪽 173">
            <a:extLst>
              <a:ext uri="{FF2B5EF4-FFF2-40B4-BE49-F238E27FC236}">
                <a16:creationId xmlns:a16="http://schemas.microsoft.com/office/drawing/2014/main" id="{04872CED-CAB5-4789-8E4E-A296361CF2CD}"/>
              </a:ext>
            </a:extLst>
          </p:cNvPr>
          <p:cNvSpPr/>
          <p:nvPr/>
        </p:nvSpPr>
        <p:spPr>
          <a:xfrm>
            <a:off x="7819451" y="1854492"/>
            <a:ext cx="208547" cy="3930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A7F759-1B0C-4FD7-A18F-CCEC78D75225}"/>
              </a:ext>
            </a:extLst>
          </p:cNvPr>
          <p:cNvCxnSpPr>
            <a:cxnSpLocks/>
          </p:cNvCxnSpPr>
          <p:nvPr/>
        </p:nvCxnSpPr>
        <p:spPr>
          <a:xfrm>
            <a:off x="7085922" y="2639521"/>
            <a:ext cx="0" cy="23278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69EBEF91-FDB7-444B-91F3-FDEF4EFF86A0}"/>
              </a:ext>
            </a:extLst>
          </p:cNvPr>
          <p:cNvCxnSpPr>
            <a:cxnSpLocks/>
          </p:cNvCxnSpPr>
          <p:nvPr/>
        </p:nvCxnSpPr>
        <p:spPr>
          <a:xfrm>
            <a:off x="4475142" y="2607546"/>
            <a:ext cx="0" cy="23278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E237CED8-69B2-4A80-805A-586246A66494}"/>
              </a:ext>
            </a:extLst>
          </p:cNvPr>
          <p:cNvCxnSpPr>
            <a:cxnSpLocks/>
          </p:cNvCxnSpPr>
          <p:nvPr/>
        </p:nvCxnSpPr>
        <p:spPr>
          <a:xfrm>
            <a:off x="4644320" y="2457942"/>
            <a:ext cx="0" cy="180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946F2B0-39AB-49B8-B299-EA8FFB82E04D}"/>
              </a:ext>
            </a:extLst>
          </p:cNvPr>
          <p:cNvCxnSpPr>
            <a:cxnSpLocks/>
          </p:cNvCxnSpPr>
          <p:nvPr/>
        </p:nvCxnSpPr>
        <p:spPr>
          <a:xfrm>
            <a:off x="6909165" y="2463414"/>
            <a:ext cx="0" cy="172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04EBFB86-F380-4346-A7A0-A60A58A2AF42}"/>
              </a:ext>
            </a:extLst>
          </p:cNvPr>
          <p:cNvGrpSpPr/>
          <p:nvPr/>
        </p:nvGrpSpPr>
        <p:grpSpPr>
          <a:xfrm>
            <a:off x="411169" y="3131340"/>
            <a:ext cx="2593397" cy="1804028"/>
            <a:chOff x="6397039" y="1913239"/>
            <a:chExt cx="4568293" cy="2483944"/>
          </a:xfrm>
        </p:grpSpPr>
        <p:sp>
          <p:nvSpPr>
            <p:cNvPr id="199" name="순서도: 처리 198">
              <a:extLst>
                <a:ext uri="{FF2B5EF4-FFF2-40B4-BE49-F238E27FC236}">
                  <a16:creationId xmlns:a16="http://schemas.microsoft.com/office/drawing/2014/main" id="{75FA3179-33EF-41A2-B2C7-BA6A54D235B1}"/>
                </a:ext>
              </a:extLst>
            </p:cNvPr>
            <p:cNvSpPr/>
            <p:nvPr/>
          </p:nvSpPr>
          <p:spPr>
            <a:xfrm>
              <a:off x="6397041" y="2566116"/>
              <a:ext cx="4565832" cy="396000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n-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200" name="순서도: 처리 199">
              <a:extLst>
                <a:ext uri="{FF2B5EF4-FFF2-40B4-BE49-F238E27FC236}">
                  <a16:creationId xmlns:a16="http://schemas.microsoft.com/office/drawing/2014/main" id="{4BAA802C-310C-41AB-8F3B-5BDEC3747DD4}"/>
                </a:ext>
              </a:extLst>
            </p:cNvPr>
            <p:cNvSpPr/>
            <p:nvPr/>
          </p:nvSpPr>
          <p:spPr>
            <a:xfrm>
              <a:off x="6397041" y="2416368"/>
              <a:ext cx="4565832" cy="154125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MQW</a:t>
              </a:r>
              <a:endParaRPr lang="ko-KR" altLang="en-US" sz="800"/>
            </a:p>
          </p:txBody>
        </p:sp>
        <p:sp>
          <p:nvSpPr>
            <p:cNvPr id="201" name="순서도: 처리 200">
              <a:extLst>
                <a:ext uri="{FF2B5EF4-FFF2-40B4-BE49-F238E27FC236}">
                  <a16:creationId xmlns:a16="http://schemas.microsoft.com/office/drawing/2014/main" id="{DA79BC39-381C-4EFB-85CE-81F0C6057B46}"/>
                </a:ext>
              </a:extLst>
            </p:cNvPr>
            <p:cNvSpPr/>
            <p:nvPr/>
          </p:nvSpPr>
          <p:spPr>
            <a:xfrm>
              <a:off x="6399500" y="2274720"/>
              <a:ext cx="4565832" cy="1440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EBL</a:t>
              </a:r>
              <a:endParaRPr lang="ko-KR" altLang="en-US" sz="800"/>
            </a:p>
          </p:txBody>
        </p:sp>
        <p:sp>
          <p:nvSpPr>
            <p:cNvPr id="202" name="순서도: 처리 201">
              <a:extLst>
                <a:ext uri="{FF2B5EF4-FFF2-40B4-BE49-F238E27FC236}">
                  <a16:creationId xmlns:a16="http://schemas.microsoft.com/office/drawing/2014/main" id="{B00CEB87-1C41-435F-BDE4-FD01460D9265}"/>
                </a:ext>
              </a:extLst>
            </p:cNvPr>
            <p:cNvSpPr/>
            <p:nvPr/>
          </p:nvSpPr>
          <p:spPr>
            <a:xfrm>
              <a:off x="6399500" y="2098260"/>
              <a:ext cx="4565832" cy="180001"/>
            </a:xfrm>
            <a:prstGeom prst="flowChartProcess">
              <a:avLst/>
            </a:prstGeom>
            <a:solidFill>
              <a:srgbClr val="CF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203" name="순서도: 처리 202">
              <a:extLst>
                <a:ext uri="{FF2B5EF4-FFF2-40B4-BE49-F238E27FC236}">
                  <a16:creationId xmlns:a16="http://schemas.microsoft.com/office/drawing/2014/main" id="{6DE39BAC-AD7D-460F-B573-4E56A96B0A66}"/>
                </a:ext>
              </a:extLst>
            </p:cNvPr>
            <p:cNvSpPr/>
            <p:nvPr/>
          </p:nvSpPr>
          <p:spPr>
            <a:xfrm>
              <a:off x="6399500" y="1913239"/>
              <a:ext cx="4565832" cy="18000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ITO</a:t>
              </a:r>
              <a:endParaRPr lang="ko-KR" altLang="en-US" sz="800"/>
            </a:p>
          </p:txBody>
        </p:sp>
        <p:sp>
          <p:nvSpPr>
            <p:cNvPr id="204" name="순서도: 처리 203">
              <a:extLst>
                <a:ext uri="{FF2B5EF4-FFF2-40B4-BE49-F238E27FC236}">
                  <a16:creationId xmlns:a16="http://schemas.microsoft.com/office/drawing/2014/main" id="{D402FDC0-EED5-4E21-BF94-8BB6AF389567}"/>
                </a:ext>
              </a:extLst>
            </p:cNvPr>
            <p:cNvSpPr/>
            <p:nvPr/>
          </p:nvSpPr>
          <p:spPr>
            <a:xfrm>
              <a:off x="6397039" y="3353183"/>
              <a:ext cx="4565832" cy="1044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Sapphire</a:t>
              </a:r>
              <a:endParaRPr lang="ko-KR" altLang="en-US" sz="1100"/>
            </a:p>
          </p:txBody>
        </p:sp>
        <p:sp>
          <p:nvSpPr>
            <p:cNvPr id="205" name="순서도: 처리 204">
              <a:extLst>
                <a:ext uri="{FF2B5EF4-FFF2-40B4-BE49-F238E27FC236}">
                  <a16:creationId xmlns:a16="http://schemas.microsoft.com/office/drawing/2014/main" id="{F949FE69-0498-4C8E-8AF9-5332F1C52893}"/>
                </a:ext>
              </a:extLst>
            </p:cNvPr>
            <p:cNvSpPr/>
            <p:nvPr/>
          </p:nvSpPr>
          <p:spPr>
            <a:xfrm>
              <a:off x="6397041" y="2960465"/>
              <a:ext cx="4565832" cy="396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err="1"/>
                <a:t>GaN</a:t>
              </a:r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B61CED5-1E17-4556-A9D1-741D0676D48E}"/>
              </a:ext>
            </a:extLst>
          </p:cNvPr>
          <p:cNvCxnSpPr>
            <a:cxnSpLocks/>
          </p:cNvCxnSpPr>
          <p:nvPr/>
        </p:nvCxnSpPr>
        <p:spPr>
          <a:xfrm>
            <a:off x="398804" y="2590858"/>
            <a:ext cx="0" cy="180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BAB88D25-E924-4019-8D57-21C240AADE12}"/>
              </a:ext>
            </a:extLst>
          </p:cNvPr>
          <p:cNvCxnSpPr>
            <a:cxnSpLocks/>
          </p:cNvCxnSpPr>
          <p:nvPr/>
        </p:nvCxnSpPr>
        <p:spPr>
          <a:xfrm>
            <a:off x="2990820" y="2596330"/>
            <a:ext cx="0" cy="172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2A057175-D266-4D9C-9D62-0D83A6C7EC5A}"/>
              </a:ext>
            </a:extLst>
          </p:cNvPr>
          <p:cNvSpPr txBox="1"/>
          <p:nvPr/>
        </p:nvSpPr>
        <p:spPr>
          <a:xfrm>
            <a:off x="1126552" y="5052074"/>
            <a:ext cx="23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GaN</a:t>
            </a:r>
            <a:r>
              <a:rPr lang="en-US" altLang="ko-KR"/>
              <a:t> epi</a:t>
            </a: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FD57053F-5863-41C6-B559-EE2CA518D333}"/>
              </a:ext>
            </a:extLst>
          </p:cNvPr>
          <p:cNvGrpSpPr/>
          <p:nvPr/>
        </p:nvGrpSpPr>
        <p:grpSpPr>
          <a:xfrm>
            <a:off x="8379206" y="2852131"/>
            <a:ext cx="3070975" cy="2083237"/>
            <a:chOff x="6089802" y="1528805"/>
            <a:chExt cx="4926378" cy="2868378"/>
          </a:xfrm>
        </p:grpSpPr>
        <p:sp>
          <p:nvSpPr>
            <p:cNvPr id="214" name="순서도: 처리 213">
              <a:extLst>
                <a:ext uri="{FF2B5EF4-FFF2-40B4-BE49-F238E27FC236}">
                  <a16:creationId xmlns:a16="http://schemas.microsoft.com/office/drawing/2014/main" id="{7B6B02EB-7111-45B5-A647-6B2902AC33B7}"/>
                </a:ext>
              </a:extLst>
            </p:cNvPr>
            <p:cNvSpPr/>
            <p:nvPr/>
          </p:nvSpPr>
          <p:spPr>
            <a:xfrm>
              <a:off x="6147947" y="2566117"/>
              <a:ext cx="4446768" cy="396000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n-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215" name="순서도: 처리 214">
              <a:extLst>
                <a:ext uri="{FF2B5EF4-FFF2-40B4-BE49-F238E27FC236}">
                  <a16:creationId xmlns:a16="http://schemas.microsoft.com/office/drawing/2014/main" id="{69A5F71A-B1F1-42FE-8FDB-81C32215571D}"/>
                </a:ext>
              </a:extLst>
            </p:cNvPr>
            <p:cNvSpPr/>
            <p:nvPr/>
          </p:nvSpPr>
          <p:spPr>
            <a:xfrm>
              <a:off x="6457467" y="2416367"/>
              <a:ext cx="4446769" cy="154124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MQW</a:t>
              </a:r>
              <a:endParaRPr lang="ko-KR" altLang="en-US" sz="800"/>
            </a:p>
          </p:txBody>
        </p:sp>
        <p:sp>
          <p:nvSpPr>
            <p:cNvPr id="216" name="순서도: 처리 215">
              <a:extLst>
                <a:ext uri="{FF2B5EF4-FFF2-40B4-BE49-F238E27FC236}">
                  <a16:creationId xmlns:a16="http://schemas.microsoft.com/office/drawing/2014/main" id="{2DE619B6-311D-44A6-BE40-2EEC1FF066E4}"/>
                </a:ext>
              </a:extLst>
            </p:cNvPr>
            <p:cNvSpPr/>
            <p:nvPr/>
          </p:nvSpPr>
          <p:spPr>
            <a:xfrm>
              <a:off x="6459930" y="2274720"/>
              <a:ext cx="4446769" cy="1440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EBL</a:t>
              </a:r>
              <a:endParaRPr lang="ko-KR" altLang="en-US" sz="800"/>
            </a:p>
          </p:txBody>
        </p:sp>
        <p:sp>
          <p:nvSpPr>
            <p:cNvPr id="217" name="순서도: 처리 216">
              <a:extLst>
                <a:ext uri="{FF2B5EF4-FFF2-40B4-BE49-F238E27FC236}">
                  <a16:creationId xmlns:a16="http://schemas.microsoft.com/office/drawing/2014/main" id="{2091A305-837E-4E69-B181-8A9034D6849D}"/>
                </a:ext>
              </a:extLst>
            </p:cNvPr>
            <p:cNvSpPr/>
            <p:nvPr/>
          </p:nvSpPr>
          <p:spPr>
            <a:xfrm>
              <a:off x="6459930" y="2098260"/>
              <a:ext cx="4446769" cy="180000"/>
            </a:xfrm>
            <a:prstGeom prst="flowChartProcess">
              <a:avLst/>
            </a:prstGeom>
            <a:solidFill>
              <a:srgbClr val="CF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218" name="순서도: 처리 217">
              <a:extLst>
                <a:ext uri="{FF2B5EF4-FFF2-40B4-BE49-F238E27FC236}">
                  <a16:creationId xmlns:a16="http://schemas.microsoft.com/office/drawing/2014/main" id="{C7D7C813-F657-4C8F-AE50-922C6A6296C4}"/>
                </a:ext>
              </a:extLst>
            </p:cNvPr>
            <p:cNvSpPr/>
            <p:nvPr/>
          </p:nvSpPr>
          <p:spPr>
            <a:xfrm>
              <a:off x="6459930" y="1913240"/>
              <a:ext cx="4446769" cy="19827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ITO</a:t>
              </a:r>
              <a:endParaRPr lang="ko-KR" altLang="en-US" sz="800"/>
            </a:p>
          </p:txBody>
        </p:sp>
        <p:sp>
          <p:nvSpPr>
            <p:cNvPr id="219" name="순서도: 처리 218">
              <a:extLst>
                <a:ext uri="{FF2B5EF4-FFF2-40B4-BE49-F238E27FC236}">
                  <a16:creationId xmlns:a16="http://schemas.microsoft.com/office/drawing/2014/main" id="{918645E9-60FE-4A0D-B321-2B10B7BD6F77}"/>
                </a:ext>
              </a:extLst>
            </p:cNvPr>
            <p:cNvSpPr/>
            <p:nvPr/>
          </p:nvSpPr>
          <p:spPr>
            <a:xfrm>
              <a:off x="6368805" y="3353183"/>
              <a:ext cx="4562269" cy="1044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Sapphire</a:t>
              </a:r>
              <a:endParaRPr lang="ko-KR" altLang="en-US" sz="1100"/>
            </a:p>
          </p:txBody>
        </p:sp>
        <p:sp>
          <p:nvSpPr>
            <p:cNvPr id="220" name="순서도: 처리 219">
              <a:extLst>
                <a:ext uri="{FF2B5EF4-FFF2-40B4-BE49-F238E27FC236}">
                  <a16:creationId xmlns:a16="http://schemas.microsoft.com/office/drawing/2014/main" id="{EDA88AF2-72BB-43C8-8ED3-8AA8AD371F92}"/>
                </a:ext>
              </a:extLst>
            </p:cNvPr>
            <p:cNvSpPr/>
            <p:nvPr/>
          </p:nvSpPr>
          <p:spPr>
            <a:xfrm>
              <a:off x="6134490" y="2960465"/>
              <a:ext cx="4446768" cy="396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err="1"/>
                <a:t>GaN</a:t>
              </a:r>
              <a:endParaRPr lang="ko-KR" altLang="en-US" sz="1100"/>
            </a:p>
          </p:txBody>
        </p:sp>
        <p:sp>
          <p:nvSpPr>
            <p:cNvPr id="221" name="순서도: 처리 220">
              <a:extLst>
                <a:ext uri="{FF2B5EF4-FFF2-40B4-BE49-F238E27FC236}">
                  <a16:creationId xmlns:a16="http://schemas.microsoft.com/office/drawing/2014/main" id="{40038488-61E4-4149-B8DA-6A95BC09D5FD}"/>
                </a:ext>
              </a:extLst>
            </p:cNvPr>
            <p:cNvSpPr/>
            <p:nvPr/>
          </p:nvSpPr>
          <p:spPr>
            <a:xfrm>
              <a:off x="6089802" y="1528805"/>
              <a:ext cx="577503" cy="18340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22" name="순서도: 처리 221">
              <a:extLst>
                <a:ext uri="{FF2B5EF4-FFF2-40B4-BE49-F238E27FC236}">
                  <a16:creationId xmlns:a16="http://schemas.microsoft.com/office/drawing/2014/main" id="{40E45ABD-B91E-4737-84F4-1EE3CDEF35E0}"/>
                </a:ext>
              </a:extLst>
            </p:cNvPr>
            <p:cNvSpPr/>
            <p:nvPr/>
          </p:nvSpPr>
          <p:spPr>
            <a:xfrm>
              <a:off x="9052671" y="1580208"/>
              <a:ext cx="1963509" cy="991357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B0A45299-9243-4ECF-8E9E-470E4CD9749E}"/>
              </a:ext>
            </a:extLst>
          </p:cNvPr>
          <p:cNvCxnSpPr>
            <a:cxnSpLocks/>
          </p:cNvCxnSpPr>
          <p:nvPr/>
        </p:nvCxnSpPr>
        <p:spPr>
          <a:xfrm>
            <a:off x="11382571" y="2684634"/>
            <a:ext cx="0" cy="15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51494B89-7A49-4B01-8ACC-9909FA9C26FF}"/>
              </a:ext>
            </a:extLst>
          </p:cNvPr>
          <p:cNvCxnSpPr>
            <a:cxnSpLocks/>
          </p:cNvCxnSpPr>
          <p:nvPr/>
        </p:nvCxnSpPr>
        <p:spPr>
          <a:xfrm>
            <a:off x="8558336" y="2725243"/>
            <a:ext cx="0" cy="151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F58A7343-9407-4949-B1B3-BCCDE604A246}"/>
              </a:ext>
            </a:extLst>
          </p:cNvPr>
          <p:cNvSpPr txBox="1"/>
          <p:nvPr/>
        </p:nvSpPr>
        <p:spPr>
          <a:xfrm>
            <a:off x="9718381" y="5052074"/>
            <a:ext cx="23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Mesa</a:t>
            </a:r>
            <a:endParaRPr lang="ko-KR" altLang="en-US"/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CD7D1F39-7951-4B8F-8F8C-CF7F56BA248A}"/>
              </a:ext>
            </a:extLst>
          </p:cNvPr>
          <p:cNvCxnSpPr>
            <a:cxnSpLocks/>
          </p:cNvCxnSpPr>
          <p:nvPr/>
        </p:nvCxnSpPr>
        <p:spPr>
          <a:xfrm>
            <a:off x="10220755" y="2649491"/>
            <a:ext cx="0" cy="126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2FF1F09C-7D0F-4AB3-A98E-91B90DDEA23E}"/>
              </a:ext>
            </a:extLst>
          </p:cNvPr>
          <p:cNvCxnSpPr>
            <a:cxnSpLocks/>
          </p:cNvCxnSpPr>
          <p:nvPr/>
        </p:nvCxnSpPr>
        <p:spPr>
          <a:xfrm>
            <a:off x="11178498" y="2590858"/>
            <a:ext cx="0" cy="158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088A0FDB-47B0-471E-A5F3-DEF11C69784A}"/>
              </a:ext>
            </a:extLst>
          </p:cNvPr>
          <p:cNvCxnSpPr>
            <a:cxnSpLocks/>
          </p:cNvCxnSpPr>
          <p:nvPr/>
        </p:nvCxnSpPr>
        <p:spPr>
          <a:xfrm>
            <a:off x="8742171" y="2590858"/>
            <a:ext cx="0" cy="151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ADEC4A70-08D0-4E11-A416-EBBC17B0E166}"/>
              </a:ext>
            </a:extLst>
          </p:cNvPr>
          <p:cNvSpPr/>
          <p:nvPr/>
        </p:nvSpPr>
        <p:spPr>
          <a:xfrm>
            <a:off x="10219017" y="3542982"/>
            <a:ext cx="959480" cy="2032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B09D4-247E-4B25-A61E-37C619E89E33}"/>
              </a:ext>
            </a:extLst>
          </p:cNvPr>
          <p:cNvSpPr txBox="1"/>
          <p:nvPr/>
        </p:nvSpPr>
        <p:spPr>
          <a:xfrm>
            <a:off x="1004861" y="5488192"/>
            <a:ext cx="218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Layer : 32/0_ISO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93921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82">
            <a:extLst>
              <a:ext uri="{FF2B5EF4-FFF2-40B4-BE49-F238E27FC236}">
                <a16:creationId xmlns:a16="http://schemas.microsoft.com/office/drawing/2014/main" id="{CBAB28B3-5403-4C5A-8E66-DF35D518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684" y="931233"/>
            <a:ext cx="3520307" cy="2143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FF74CF-8D76-47A7-83C6-06A6F1B99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963" y="1354680"/>
            <a:ext cx="3027073" cy="159017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7F4C62AE-0BC1-4FBA-A9E4-B747B3C9CFA1}"/>
              </a:ext>
            </a:extLst>
          </p:cNvPr>
          <p:cNvSpPr txBox="1"/>
          <p:nvPr/>
        </p:nvSpPr>
        <p:spPr>
          <a:xfrm>
            <a:off x="1974933" y="5148692"/>
            <a:ext cx="23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SiO</a:t>
            </a:r>
            <a:r>
              <a:rPr lang="en-US" altLang="ko-KR" sz="1000"/>
              <a:t>2</a:t>
            </a:r>
            <a:r>
              <a:rPr lang="en-US" altLang="ko-KR"/>
              <a:t> Deposition</a:t>
            </a:r>
            <a:endParaRPr lang="ko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E2EB772-F580-489D-923B-DB8F6DAFF6FF}"/>
              </a:ext>
            </a:extLst>
          </p:cNvPr>
          <p:cNvSpPr txBox="1"/>
          <p:nvPr/>
        </p:nvSpPr>
        <p:spPr>
          <a:xfrm>
            <a:off x="8119125" y="5088517"/>
            <a:ext cx="23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Metal Deposition</a:t>
            </a:r>
            <a:endParaRPr lang="ko-KR" altLang="en-US"/>
          </a:p>
        </p:txBody>
      </p:sp>
      <p:sp>
        <p:nvSpPr>
          <p:cNvPr id="176" name="화살표: 오른쪽 175">
            <a:extLst>
              <a:ext uri="{FF2B5EF4-FFF2-40B4-BE49-F238E27FC236}">
                <a16:creationId xmlns:a16="http://schemas.microsoft.com/office/drawing/2014/main" id="{05E65AF1-A89A-4D14-A5BC-739688A00172}"/>
              </a:ext>
            </a:extLst>
          </p:cNvPr>
          <p:cNvSpPr/>
          <p:nvPr/>
        </p:nvSpPr>
        <p:spPr>
          <a:xfrm>
            <a:off x="6096000" y="1952189"/>
            <a:ext cx="208547" cy="3930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화살표: 오른쪽 180">
            <a:extLst>
              <a:ext uri="{FF2B5EF4-FFF2-40B4-BE49-F238E27FC236}">
                <a16:creationId xmlns:a16="http://schemas.microsoft.com/office/drawing/2014/main" id="{91900F66-DE37-4832-944C-CEA4D1967A3D}"/>
              </a:ext>
            </a:extLst>
          </p:cNvPr>
          <p:cNvSpPr/>
          <p:nvPr/>
        </p:nvSpPr>
        <p:spPr>
          <a:xfrm>
            <a:off x="811372" y="1952269"/>
            <a:ext cx="208547" cy="3930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EF580906-D743-4BC1-A1CD-A901F2EFA543}"/>
              </a:ext>
            </a:extLst>
          </p:cNvPr>
          <p:cNvGrpSpPr/>
          <p:nvPr/>
        </p:nvGrpSpPr>
        <p:grpSpPr>
          <a:xfrm>
            <a:off x="1167368" y="2957052"/>
            <a:ext cx="3155365" cy="2087849"/>
            <a:chOff x="5865839" y="1522455"/>
            <a:chExt cx="5061754" cy="2874728"/>
          </a:xfrm>
        </p:grpSpPr>
        <p:sp>
          <p:nvSpPr>
            <p:cNvPr id="186" name="순서도: 처리 185">
              <a:extLst>
                <a:ext uri="{FF2B5EF4-FFF2-40B4-BE49-F238E27FC236}">
                  <a16:creationId xmlns:a16="http://schemas.microsoft.com/office/drawing/2014/main" id="{F6ECB3DA-EE3C-49E5-ACC7-4ECB87EC8F24}"/>
                </a:ext>
              </a:extLst>
            </p:cNvPr>
            <p:cNvSpPr/>
            <p:nvPr/>
          </p:nvSpPr>
          <p:spPr>
            <a:xfrm>
              <a:off x="6188318" y="2566117"/>
              <a:ext cx="4446768" cy="396000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n-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187" name="순서도: 처리 186">
              <a:extLst>
                <a:ext uri="{FF2B5EF4-FFF2-40B4-BE49-F238E27FC236}">
                  <a16:creationId xmlns:a16="http://schemas.microsoft.com/office/drawing/2014/main" id="{4087E2F1-B87E-4A26-8022-B472B40B8155}"/>
                </a:ext>
              </a:extLst>
            </p:cNvPr>
            <p:cNvSpPr/>
            <p:nvPr/>
          </p:nvSpPr>
          <p:spPr>
            <a:xfrm>
              <a:off x="6457467" y="2416367"/>
              <a:ext cx="4446769" cy="154124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MQW</a:t>
              </a:r>
              <a:endParaRPr lang="ko-KR" altLang="en-US" sz="800"/>
            </a:p>
          </p:txBody>
        </p:sp>
        <p:sp>
          <p:nvSpPr>
            <p:cNvPr id="188" name="순서도: 처리 187">
              <a:extLst>
                <a:ext uri="{FF2B5EF4-FFF2-40B4-BE49-F238E27FC236}">
                  <a16:creationId xmlns:a16="http://schemas.microsoft.com/office/drawing/2014/main" id="{D6E83516-3B74-4244-90C7-BA6963AD5D2D}"/>
                </a:ext>
              </a:extLst>
            </p:cNvPr>
            <p:cNvSpPr/>
            <p:nvPr/>
          </p:nvSpPr>
          <p:spPr>
            <a:xfrm>
              <a:off x="6459930" y="2274720"/>
              <a:ext cx="4446769" cy="1440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EBL</a:t>
              </a:r>
              <a:endParaRPr lang="ko-KR" altLang="en-US" sz="800"/>
            </a:p>
          </p:txBody>
        </p:sp>
        <p:sp>
          <p:nvSpPr>
            <p:cNvPr id="189" name="순서도: 처리 188">
              <a:extLst>
                <a:ext uri="{FF2B5EF4-FFF2-40B4-BE49-F238E27FC236}">
                  <a16:creationId xmlns:a16="http://schemas.microsoft.com/office/drawing/2014/main" id="{36440F7C-F9EF-46F7-8246-A14DA91645B6}"/>
                </a:ext>
              </a:extLst>
            </p:cNvPr>
            <p:cNvSpPr/>
            <p:nvPr/>
          </p:nvSpPr>
          <p:spPr>
            <a:xfrm>
              <a:off x="6459930" y="2098260"/>
              <a:ext cx="4446769" cy="180000"/>
            </a:xfrm>
            <a:prstGeom prst="flowChartProcess">
              <a:avLst/>
            </a:prstGeom>
            <a:solidFill>
              <a:srgbClr val="CF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190" name="순서도: 처리 189">
              <a:extLst>
                <a:ext uri="{FF2B5EF4-FFF2-40B4-BE49-F238E27FC236}">
                  <a16:creationId xmlns:a16="http://schemas.microsoft.com/office/drawing/2014/main" id="{A5F497E2-384E-429F-9DAD-06FF6813B3E7}"/>
                </a:ext>
              </a:extLst>
            </p:cNvPr>
            <p:cNvSpPr/>
            <p:nvPr/>
          </p:nvSpPr>
          <p:spPr>
            <a:xfrm>
              <a:off x="6459930" y="1913240"/>
              <a:ext cx="4446769" cy="19827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ITO</a:t>
              </a:r>
              <a:endParaRPr lang="ko-KR" altLang="en-US" sz="800"/>
            </a:p>
          </p:txBody>
        </p:sp>
        <p:sp>
          <p:nvSpPr>
            <p:cNvPr id="191" name="순서도: 처리 190">
              <a:extLst>
                <a:ext uri="{FF2B5EF4-FFF2-40B4-BE49-F238E27FC236}">
                  <a16:creationId xmlns:a16="http://schemas.microsoft.com/office/drawing/2014/main" id="{A32E44B6-8C43-4588-910F-E8FC98CA7099}"/>
                </a:ext>
              </a:extLst>
            </p:cNvPr>
            <p:cNvSpPr/>
            <p:nvPr/>
          </p:nvSpPr>
          <p:spPr>
            <a:xfrm>
              <a:off x="6476464" y="3353183"/>
              <a:ext cx="4446769" cy="1044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Sapphire</a:t>
              </a:r>
              <a:endParaRPr lang="ko-KR" altLang="en-US" sz="1100"/>
            </a:p>
          </p:txBody>
        </p:sp>
        <p:sp>
          <p:nvSpPr>
            <p:cNvPr id="192" name="순서도: 처리 191">
              <a:extLst>
                <a:ext uri="{FF2B5EF4-FFF2-40B4-BE49-F238E27FC236}">
                  <a16:creationId xmlns:a16="http://schemas.microsoft.com/office/drawing/2014/main" id="{3E641C1F-46FC-4B57-8C6D-786B06829FD2}"/>
                </a:ext>
              </a:extLst>
            </p:cNvPr>
            <p:cNvSpPr/>
            <p:nvPr/>
          </p:nvSpPr>
          <p:spPr>
            <a:xfrm>
              <a:off x="6161405" y="2960465"/>
              <a:ext cx="4446768" cy="396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err="1"/>
                <a:t>GaN</a:t>
              </a:r>
              <a:endParaRPr lang="ko-KR" altLang="en-US" sz="1100"/>
            </a:p>
          </p:txBody>
        </p:sp>
        <p:sp>
          <p:nvSpPr>
            <p:cNvPr id="193" name="순서도: 처리 192">
              <a:extLst>
                <a:ext uri="{FF2B5EF4-FFF2-40B4-BE49-F238E27FC236}">
                  <a16:creationId xmlns:a16="http://schemas.microsoft.com/office/drawing/2014/main" id="{0113A632-C2F3-4AE6-A20B-B8FC42F9ECE2}"/>
                </a:ext>
              </a:extLst>
            </p:cNvPr>
            <p:cNvSpPr/>
            <p:nvPr/>
          </p:nvSpPr>
          <p:spPr>
            <a:xfrm>
              <a:off x="5865839" y="1528805"/>
              <a:ext cx="922581" cy="18340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94" name="순서도: 처리 193">
              <a:extLst>
                <a:ext uri="{FF2B5EF4-FFF2-40B4-BE49-F238E27FC236}">
                  <a16:creationId xmlns:a16="http://schemas.microsoft.com/office/drawing/2014/main" id="{63C28C06-8922-46B1-BF7C-405A3F34AB96}"/>
                </a:ext>
              </a:extLst>
            </p:cNvPr>
            <p:cNvSpPr/>
            <p:nvPr/>
          </p:nvSpPr>
          <p:spPr>
            <a:xfrm>
              <a:off x="9079585" y="1522455"/>
              <a:ext cx="1848008" cy="104092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50281FF7-1860-4D5B-AB5C-72C45C2762BD}"/>
              </a:ext>
            </a:extLst>
          </p:cNvPr>
          <p:cNvCxnSpPr>
            <a:cxnSpLocks/>
          </p:cNvCxnSpPr>
          <p:nvPr/>
        </p:nvCxnSpPr>
        <p:spPr>
          <a:xfrm>
            <a:off x="4316565" y="2789113"/>
            <a:ext cx="0" cy="158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4AD01A9F-A932-4050-9A83-44C35CADC61B}"/>
              </a:ext>
            </a:extLst>
          </p:cNvPr>
          <p:cNvCxnSpPr>
            <a:cxnSpLocks/>
          </p:cNvCxnSpPr>
          <p:nvPr/>
        </p:nvCxnSpPr>
        <p:spPr>
          <a:xfrm>
            <a:off x="1542198" y="2711405"/>
            <a:ext cx="0" cy="158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44699D7-5548-4BE9-B96A-BA0B6D7D735D}"/>
              </a:ext>
            </a:extLst>
          </p:cNvPr>
          <p:cNvCxnSpPr>
            <a:cxnSpLocks/>
          </p:cNvCxnSpPr>
          <p:nvPr/>
        </p:nvCxnSpPr>
        <p:spPr>
          <a:xfrm>
            <a:off x="1734092" y="2583246"/>
            <a:ext cx="0" cy="158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B1D961C-4056-4CCF-BA30-922AB029875E}"/>
              </a:ext>
            </a:extLst>
          </p:cNvPr>
          <p:cNvCxnSpPr>
            <a:cxnSpLocks/>
          </p:cNvCxnSpPr>
          <p:nvPr/>
        </p:nvCxnSpPr>
        <p:spPr>
          <a:xfrm flipH="1">
            <a:off x="3159922" y="2595055"/>
            <a:ext cx="16484" cy="6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EBDEEDA4-0FC8-4577-8E18-EE85B01F9CC7}"/>
              </a:ext>
            </a:extLst>
          </p:cNvPr>
          <p:cNvCxnSpPr>
            <a:cxnSpLocks/>
          </p:cNvCxnSpPr>
          <p:nvPr/>
        </p:nvCxnSpPr>
        <p:spPr>
          <a:xfrm>
            <a:off x="4123615" y="2583246"/>
            <a:ext cx="0" cy="14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순서도: 처리 199">
            <a:extLst>
              <a:ext uri="{FF2B5EF4-FFF2-40B4-BE49-F238E27FC236}">
                <a16:creationId xmlns:a16="http://schemas.microsoft.com/office/drawing/2014/main" id="{BFFFE9EA-60C9-47A1-9355-974BE1394D21}"/>
              </a:ext>
            </a:extLst>
          </p:cNvPr>
          <p:cNvSpPr/>
          <p:nvPr/>
        </p:nvSpPr>
        <p:spPr>
          <a:xfrm>
            <a:off x="2572795" y="3127247"/>
            <a:ext cx="612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800" b="0" i="0" u="none" strike="noStrike" kern="1200" cap="none" spc="-150" normalizeH="0" baseline="0" noProof="0">
                <a:ln>
                  <a:noFill/>
                </a:ln>
                <a:solidFill>
                  <a:srgbClr val="8DBABD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SiO2</a:t>
            </a:r>
            <a:endParaRPr lang="ko-KR" altLang="en-US" sz="800"/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1EB8663-3F95-47F1-9517-76E32B52922A}"/>
              </a:ext>
            </a:extLst>
          </p:cNvPr>
          <p:cNvCxnSpPr>
            <a:cxnSpLocks/>
          </p:cNvCxnSpPr>
          <p:nvPr/>
        </p:nvCxnSpPr>
        <p:spPr>
          <a:xfrm>
            <a:off x="2566000" y="2444305"/>
            <a:ext cx="0" cy="79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1A3F524-44DA-4008-B765-8F08FBD78E8A}"/>
              </a:ext>
            </a:extLst>
          </p:cNvPr>
          <p:cNvCxnSpPr>
            <a:cxnSpLocks/>
          </p:cNvCxnSpPr>
          <p:nvPr/>
        </p:nvCxnSpPr>
        <p:spPr>
          <a:xfrm>
            <a:off x="1879501" y="2449671"/>
            <a:ext cx="0" cy="79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순서도: 처리 204">
            <a:extLst>
              <a:ext uri="{FF2B5EF4-FFF2-40B4-BE49-F238E27FC236}">
                <a16:creationId xmlns:a16="http://schemas.microsoft.com/office/drawing/2014/main" id="{8E731778-ED3E-4984-9E51-D8578B88F307}"/>
              </a:ext>
            </a:extLst>
          </p:cNvPr>
          <p:cNvSpPr/>
          <p:nvPr/>
        </p:nvSpPr>
        <p:spPr>
          <a:xfrm>
            <a:off x="1745364" y="3138087"/>
            <a:ext cx="144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9" name="순서도: 처리 208">
            <a:extLst>
              <a:ext uri="{FF2B5EF4-FFF2-40B4-BE49-F238E27FC236}">
                <a16:creationId xmlns:a16="http://schemas.microsoft.com/office/drawing/2014/main" id="{9039971B-EAB3-46E8-A387-1380A402C21F}"/>
              </a:ext>
            </a:extLst>
          </p:cNvPr>
          <p:cNvSpPr/>
          <p:nvPr/>
        </p:nvSpPr>
        <p:spPr>
          <a:xfrm rot="5400000">
            <a:off x="1117894" y="3658859"/>
            <a:ext cx="1152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0" name="순서도: 처리 209">
            <a:extLst>
              <a:ext uri="{FF2B5EF4-FFF2-40B4-BE49-F238E27FC236}">
                <a16:creationId xmlns:a16="http://schemas.microsoft.com/office/drawing/2014/main" id="{8CC7CFBA-F933-4A51-A353-E3F7F4EE4FDC}"/>
              </a:ext>
            </a:extLst>
          </p:cNvPr>
          <p:cNvSpPr/>
          <p:nvPr/>
        </p:nvSpPr>
        <p:spPr>
          <a:xfrm>
            <a:off x="1536898" y="4190799"/>
            <a:ext cx="180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1" name="순서도: 처리 210">
            <a:extLst>
              <a:ext uri="{FF2B5EF4-FFF2-40B4-BE49-F238E27FC236}">
                <a16:creationId xmlns:a16="http://schemas.microsoft.com/office/drawing/2014/main" id="{A05C78B1-1287-45EC-9232-3DFDDBD331A8}"/>
              </a:ext>
            </a:extLst>
          </p:cNvPr>
          <p:cNvSpPr/>
          <p:nvPr/>
        </p:nvSpPr>
        <p:spPr>
          <a:xfrm rot="5400000">
            <a:off x="3937276" y="4011743"/>
            <a:ext cx="475470" cy="92193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2" name="순서도: 처리 211">
            <a:extLst>
              <a:ext uri="{FF2B5EF4-FFF2-40B4-BE49-F238E27FC236}">
                <a16:creationId xmlns:a16="http://schemas.microsoft.com/office/drawing/2014/main" id="{BC310270-845B-4763-A356-A3BD4E97C89C}"/>
              </a:ext>
            </a:extLst>
          </p:cNvPr>
          <p:cNvSpPr/>
          <p:nvPr/>
        </p:nvSpPr>
        <p:spPr>
          <a:xfrm>
            <a:off x="4178733" y="4182264"/>
            <a:ext cx="144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082FB030-605D-498F-BB91-D6663C09E22C}"/>
              </a:ext>
            </a:extLst>
          </p:cNvPr>
          <p:cNvGrpSpPr/>
          <p:nvPr/>
        </p:nvGrpSpPr>
        <p:grpSpPr>
          <a:xfrm>
            <a:off x="7358077" y="2957521"/>
            <a:ext cx="3155365" cy="2087849"/>
            <a:chOff x="5865839" y="1522455"/>
            <a:chExt cx="5061754" cy="2874728"/>
          </a:xfrm>
        </p:grpSpPr>
        <p:sp>
          <p:nvSpPr>
            <p:cNvPr id="225" name="순서도: 처리 224">
              <a:extLst>
                <a:ext uri="{FF2B5EF4-FFF2-40B4-BE49-F238E27FC236}">
                  <a16:creationId xmlns:a16="http://schemas.microsoft.com/office/drawing/2014/main" id="{D70F60ED-0F24-45AF-9EAC-F50C83FA9A2C}"/>
                </a:ext>
              </a:extLst>
            </p:cNvPr>
            <p:cNvSpPr/>
            <p:nvPr/>
          </p:nvSpPr>
          <p:spPr>
            <a:xfrm>
              <a:off x="6188318" y="2566117"/>
              <a:ext cx="4446768" cy="396000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n-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226" name="순서도: 처리 225">
              <a:extLst>
                <a:ext uri="{FF2B5EF4-FFF2-40B4-BE49-F238E27FC236}">
                  <a16:creationId xmlns:a16="http://schemas.microsoft.com/office/drawing/2014/main" id="{086F0209-E640-4454-AF89-5E3893426ADE}"/>
                </a:ext>
              </a:extLst>
            </p:cNvPr>
            <p:cNvSpPr/>
            <p:nvPr/>
          </p:nvSpPr>
          <p:spPr>
            <a:xfrm>
              <a:off x="6457467" y="2416367"/>
              <a:ext cx="4446769" cy="154124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MQW</a:t>
              </a:r>
              <a:endParaRPr lang="ko-KR" altLang="en-US" sz="800"/>
            </a:p>
          </p:txBody>
        </p:sp>
        <p:sp>
          <p:nvSpPr>
            <p:cNvPr id="227" name="순서도: 처리 226">
              <a:extLst>
                <a:ext uri="{FF2B5EF4-FFF2-40B4-BE49-F238E27FC236}">
                  <a16:creationId xmlns:a16="http://schemas.microsoft.com/office/drawing/2014/main" id="{E0569C7F-29FF-4DF3-B3E3-1F430A7B69AF}"/>
                </a:ext>
              </a:extLst>
            </p:cNvPr>
            <p:cNvSpPr/>
            <p:nvPr/>
          </p:nvSpPr>
          <p:spPr>
            <a:xfrm>
              <a:off x="6459930" y="2274720"/>
              <a:ext cx="4446769" cy="1440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EBL</a:t>
              </a:r>
              <a:endParaRPr lang="ko-KR" altLang="en-US" sz="800"/>
            </a:p>
          </p:txBody>
        </p:sp>
        <p:sp>
          <p:nvSpPr>
            <p:cNvPr id="228" name="순서도: 처리 227">
              <a:extLst>
                <a:ext uri="{FF2B5EF4-FFF2-40B4-BE49-F238E27FC236}">
                  <a16:creationId xmlns:a16="http://schemas.microsoft.com/office/drawing/2014/main" id="{9CDABE8A-959D-4EA4-B277-49D7DEC93569}"/>
                </a:ext>
              </a:extLst>
            </p:cNvPr>
            <p:cNvSpPr/>
            <p:nvPr/>
          </p:nvSpPr>
          <p:spPr>
            <a:xfrm>
              <a:off x="6459930" y="2098260"/>
              <a:ext cx="4446769" cy="180000"/>
            </a:xfrm>
            <a:prstGeom prst="flowChartProcess">
              <a:avLst/>
            </a:prstGeom>
            <a:solidFill>
              <a:srgbClr val="CFA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p-</a:t>
              </a:r>
              <a:r>
                <a:rPr lang="en-US" altLang="ko-KR" sz="800" err="1"/>
                <a:t>GaN</a:t>
              </a:r>
              <a:endParaRPr lang="ko-KR" altLang="en-US" sz="800"/>
            </a:p>
          </p:txBody>
        </p:sp>
        <p:sp>
          <p:nvSpPr>
            <p:cNvPr id="229" name="순서도: 처리 228">
              <a:extLst>
                <a:ext uri="{FF2B5EF4-FFF2-40B4-BE49-F238E27FC236}">
                  <a16:creationId xmlns:a16="http://schemas.microsoft.com/office/drawing/2014/main" id="{DB52BC7A-5888-4BEB-A375-5636E05D5055}"/>
                </a:ext>
              </a:extLst>
            </p:cNvPr>
            <p:cNvSpPr/>
            <p:nvPr/>
          </p:nvSpPr>
          <p:spPr>
            <a:xfrm>
              <a:off x="6459930" y="1913240"/>
              <a:ext cx="4446769" cy="19827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ITO</a:t>
              </a:r>
              <a:endParaRPr lang="ko-KR" altLang="en-US" sz="800"/>
            </a:p>
          </p:txBody>
        </p:sp>
        <p:sp>
          <p:nvSpPr>
            <p:cNvPr id="230" name="순서도: 처리 229">
              <a:extLst>
                <a:ext uri="{FF2B5EF4-FFF2-40B4-BE49-F238E27FC236}">
                  <a16:creationId xmlns:a16="http://schemas.microsoft.com/office/drawing/2014/main" id="{762505E1-CBC3-4170-9A26-5938546C32A2}"/>
                </a:ext>
              </a:extLst>
            </p:cNvPr>
            <p:cNvSpPr/>
            <p:nvPr/>
          </p:nvSpPr>
          <p:spPr>
            <a:xfrm>
              <a:off x="6476464" y="3353183"/>
              <a:ext cx="4446769" cy="1044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Sapphire</a:t>
              </a:r>
              <a:endParaRPr lang="ko-KR" altLang="en-US" sz="1100"/>
            </a:p>
          </p:txBody>
        </p:sp>
        <p:sp>
          <p:nvSpPr>
            <p:cNvPr id="231" name="순서도: 처리 230">
              <a:extLst>
                <a:ext uri="{FF2B5EF4-FFF2-40B4-BE49-F238E27FC236}">
                  <a16:creationId xmlns:a16="http://schemas.microsoft.com/office/drawing/2014/main" id="{C9B3592B-35E4-4724-A389-343D44192C9D}"/>
                </a:ext>
              </a:extLst>
            </p:cNvPr>
            <p:cNvSpPr/>
            <p:nvPr/>
          </p:nvSpPr>
          <p:spPr>
            <a:xfrm>
              <a:off x="6161405" y="2960465"/>
              <a:ext cx="4446768" cy="396000"/>
            </a:xfrm>
            <a:prstGeom prst="flowChartProcess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err="1"/>
                <a:t>GaN</a:t>
              </a:r>
              <a:endParaRPr lang="ko-KR" altLang="en-US" sz="1100"/>
            </a:p>
          </p:txBody>
        </p:sp>
        <p:sp>
          <p:nvSpPr>
            <p:cNvPr id="232" name="순서도: 처리 231">
              <a:extLst>
                <a:ext uri="{FF2B5EF4-FFF2-40B4-BE49-F238E27FC236}">
                  <a16:creationId xmlns:a16="http://schemas.microsoft.com/office/drawing/2014/main" id="{0A4FF3D3-1693-4E6D-BA79-49283634FC8B}"/>
                </a:ext>
              </a:extLst>
            </p:cNvPr>
            <p:cNvSpPr/>
            <p:nvPr/>
          </p:nvSpPr>
          <p:spPr>
            <a:xfrm>
              <a:off x="5865839" y="1528805"/>
              <a:ext cx="922581" cy="183401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3" name="순서도: 처리 232">
              <a:extLst>
                <a:ext uri="{FF2B5EF4-FFF2-40B4-BE49-F238E27FC236}">
                  <a16:creationId xmlns:a16="http://schemas.microsoft.com/office/drawing/2014/main" id="{505F6108-6391-4FD5-9A0E-5FAC368A94E6}"/>
                </a:ext>
              </a:extLst>
            </p:cNvPr>
            <p:cNvSpPr/>
            <p:nvPr/>
          </p:nvSpPr>
          <p:spPr>
            <a:xfrm>
              <a:off x="9079585" y="1522455"/>
              <a:ext cx="1848008" cy="1040925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F3DA6023-D22F-414A-9D6B-CA5055EFC37A}"/>
              </a:ext>
            </a:extLst>
          </p:cNvPr>
          <p:cNvCxnSpPr>
            <a:cxnSpLocks/>
          </p:cNvCxnSpPr>
          <p:nvPr/>
        </p:nvCxnSpPr>
        <p:spPr>
          <a:xfrm>
            <a:off x="10510724" y="2711405"/>
            <a:ext cx="0" cy="172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D04287F4-C638-4F75-BD2F-BCDA5F63F809}"/>
              </a:ext>
            </a:extLst>
          </p:cNvPr>
          <p:cNvCxnSpPr>
            <a:cxnSpLocks/>
          </p:cNvCxnSpPr>
          <p:nvPr/>
        </p:nvCxnSpPr>
        <p:spPr>
          <a:xfrm>
            <a:off x="7724518" y="2711874"/>
            <a:ext cx="0" cy="158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81F9D38A-188D-44E0-835B-7CF906A28E16}"/>
              </a:ext>
            </a:extLst>
          </p:cNvPr>
          <p:cNvCxnSpPr>
            <a:cxnSpLocks/>
          </p:cNvCxnSpPr>
          <p:nvPr/>
        </p:nvCxnSpPr>
        <p:spPr>
          <a:xfrm>
            <a:off x="7924801" y="2541770"/>
            <a:ext cx="0" cy="158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B0B4E561-230F-4D98-8B29-BA012524903F}"/>
              </a:ext>
            </a:extLst>
          </p:cNvPr>
          <p:cNvCxnSpPr>
            <a:cxnSpLocks/>
          </p:cNvCxnSpPr>
          <p:nvPr/>
        </p:nvCxnSpPr>
        <p:spPr>
          <a:xfrm flipH="1">
            <a:off x="9342242" y="2578746"/>
            <a:ext cx="16484" cy="6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4D89D05A-970E-4115-B49D-1C5040445777}"/>
              </a:ext>
            </a:extLst>
          </p:cNvPr>
          <p:cNvCxnSpPr>
            <a:cxnSpLocks/>
          </p:cNvCxnSpPr>
          <p:nvPr/>
        </p:nvCxnSpPr>
        <p:spPr>
          <a:xfrm>
            <a:off x="10231798" y="2429113"/>
            <a:ext cx="0" cy="118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363BBE29-8818-4882-850F-9956705ECE1F}"/>
              </a:ext>
            </a:extLst>
          </p:cNvPr>
          <p:cNvSpPr/>
          <p:nvPr/>
        </p:nvSpPr>
        <p:spPr>
          <a:xfrm>
            <a:off x="8729948" y="3127716"/>
            <a:ext cx="648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800" b="0" i="0" u="none" strike="noStrike" kern="1200" cap="none" spc="-150" normalizeH="0" baseline="0" noProof="0">
                <a:ln>
                  <a:noFill/>
                </a:ln>
                <a:solidFill>
                  <a:srgbClr val="8DBABD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SiO2</a:t>
            </a:r>
            <a:endParaRPr lang="ko-KR" altLang="en-US" sz="800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ABA9B002-5A80-466F-89FF-C1B8A1BC2B6B}"/>
              </a:ext>
            </a:extLst>
          </p:cNvPr>
          <p:cNvCxnSpPr>
            <a:cxnSpLocks/>
          </p:cNvCxnSpPr>
          <p:nvPr/>
        </p:nvCxnSpPr>
        <p:spPr>
          <a:xfrm>
            <a:off x="8731542" y="2394440"/>
            <a:ext cx="0" cy="79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32A117E6-C6AF-4538-9A25-8AEAEEAB087B}"/>
              </a:ext>
            </a:extLst>
          </p:cNvPr>
          <p:cNvCxnSpPr>
            <a:cxnSpLocks/>
          </p:cNvCxnSpPr>
          <p:nvPr/>
        </p:nvCxnSpPr>
        <p:spPr>
          <a:xfrm>
            <a:off x="8070210" y="2383028"/>
            <a:ext cx="0" cy="86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2673D086-69A1-4BE9-AA72-889C7D69E411}"/>
              </a:ext>
            </a:extLst>
          </p:cNvPr>
          <p:cNvCxnSpPr>
            <a:cxnSpLocks/>
          </p:cNvCxnSpPr>
          <p:nvPr/>
        </p:nvCxnSpPr>
        <p:spPr>
          <a:xfrm>
            <a:off x="9513842" y="2399328"/>
            <a:ext cx="0" cy="129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9FB1254D-FE8D-4F2B-9645-FEEFDB3CDC7B}"/>
              </a:ext>
            </a:extLst>
          </p:cNvPr>
          <p:cNvCxnSpPr>
            <a:cxnSpLocks/>
          </p:cNvCxnSpPr>
          <p:nvPr/>
        </p:nvCxnSpPr>
        <p:spPr>
          <a:xfrm>
            <a:off x="10175174" y="2387226"/>
            <a:ext cx="0" cy="129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순서도: 처리 243">
            <a:extLst>
              <a:ext uri="{FF2B5EF4-FFF2-40B4-BE49-F238E27FC236}">
                <a16:creationId xmlns:a16="http://schemas.microsoft.com/office/drawing/2014/main" id="{380316DD-B674-4181-9B9D-5C3CA9889A50}"/>
              </a:ext>
            </a:extLst>
          </p:cNvPr>
          <p:cNvSpPr/>
          <p:nvPr/>
        </p:nvSpPr>
        <p:spPr>
          <a:xfrm>
            <a:off x="7936073" y="3138556"/>
            <a:ext cx="144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8" name="순서도: 처리 247">
            <a:extLst>
              <a:ext uri="{FF2B5EF4-FFF2-40B4-BE49-F238E27FC236}">
                <a16:creationId xmlns:a16="http://schemas.microsoft.com/office/drawing/2014/main" id="{D927D937-C1D3-4D69-BE6B-F2F48521DB90}"/>
              </a:ext>
            </a:extLst>
          </p:cNvPr>
          <p:cNvSpPr/>
          <p:nvPr/>
        </p:nvSpPr>
        <p:spPr>
          <a:xfrm rot="5400000">
            <a:off x="7308603" y="3659328"/>
            <a:ext cx="1152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9" name="순서도: 처리 248">
            <a:extLst>
              <a:ext uri="{FF2B5EF4-FFF2-40B4-BE49-F238E27FC236}">
                <a16:creationId xmlns:a16="http://schemas.microsoft.com/office/drawing/2014/main" id="{88D3C4DA-1511-4C40-8558-46BC0AC87500}"/>
              </a:ext>
            </a:extLst>
          </p:cNvPr>
          <p:cNvSpPr/>
          <p:nvPr/>
        </p:nvSpPr>
        <p:spPr>
          <a:xfrm>
            <a:off x="7727607" y="4191268"/>
            <a:ext cx="180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50" name="순서도: 처리 249">
            <a:extLst>
              <a:ext uri="{FF2B5EF4-FFF2-40B4-BE49-F238E27FC236}">
                <a16:creationId xmlns:a16="http://schemas.microsoft.com/office/drawing/2014/main" id="{48FB1AEE-0E6A-468E-B8A4-B5304A82F5C4}"/>
              </a:ext>
            </a:extLst>
          </p:cNvPr>
          <p:cNvSpPr/>
          <p:nvPr/>
        </p:nvSpPr>
        <p:spPr>
          <a:xfrm rot="5400000">
            <a:off x="10118436" y="4002663"/>
            <a:ext cx="486177" cy="100583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51" name="순서도: 처리 250">
            <a:extLst>
              <a:ext uri="{FF2B5EF4-FFF2-40B4-BE49-F238E27FC236}">
                <a16:creationId xmlns:a16="http://schemas.microsoft.com/office/drawing/2014/main" id="{CDD486AE-DE47-49AA-BC83-40F323EF5B0D}"/>
              </a:ext>
            </a:extLst>
          </p:cNvPr>
          <p:cNvSpPr/>
          <p:nvPr/>
        </p:nvSpPr>
        <p:spPr>
          <a:xfrm>
            <a:off x="10369442" y="4182733"/>
            <a:ext cx="144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1D3A226-54D4-40AB-B465-442BE5A2EF9D}"/>
              </a:ext>
            </a:extLst>
          </p:cNvPr>
          <p:cNvSpPr/>
          <p:nvPr/>
        </p:nvSpPr>
        <p:spPr>
          <a:xfrm>
            <a:off x="8032097" y="3022254"/>
            <a:ext cx="756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Metal</a:t>
            </a:r>
            <a:endParaRPr lang="ko-KR" altLang="en-US" sz="8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151CC313-783F-4C9C-94BD-B4A44323188F}"/>
              </a:ext>
            </a:extLst>
          </p:cNvPr>
          <p:cNvSpPr/>
          <p:nvPr/>
        </p:nvSpPr>
        <p:spPr>
          <a:xfrm>
            <a:off x="8078127" y="3117036"/>
            <a:ext cx="648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0F015BD4-28A8-4C14-95F6-4C96F6C3362D}"/>
              </a:ext>
            </a:extLst>
          </p:cNvPr>
          <p:cNvCxnSpPr>
            <a:cxnSpLocks/>
          </p:cNvCxnSpPr>
          <p:nvPr/>
        </p:nvCxnSpPr>
        <p:spPr>
          <a:xfrm>
            <a:off x="8008329" y="2431497"/>
            <a:ext cx="0" cy="7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ADFB0A8E-ED38-497D-A278-9879DC3ECAE9}"/>
              </a:ext>
            </a:extLst>
          </p:cNvPr>
          <p:cNvCxnSpPr>
            <a:cxnSpLocks/>
          </p:cNvCxnSpPr>
          <p:nvPr/>
        </p:nvCxnSpPr>
        <p:spPr>
          <a:xfrm>
            <a:off x="8794727" y="2429113"/>
            <a:ext cx="0" cy="7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4DB3BF9B-7701-4C16-946A-B43DF783A7FE}"/>
              </a:ext>
            </a:extLst>
          </p:cNvPr>
          <p:cNvCxnSpPr>
            <a:cxnSpLocks/>
          </p:cNvCxnSpPr>
          <p:nvPr/>
        </p:nvCxnSpPr>
        <p:spPr>
          <a:xfrm>
            <a:off x="9454052" y="2345221"/>
            <a:ext cx="0" cy="126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5FD0D28-8F3E-4580-8A63-0A2A305F8D4E}"/>
              </a:ext>
            </a:extLst>
          </p:cNvPr>
          <p:cNvCxnSpPr>
            <a:cxnSpLocks/>
          </p:cNvCxnSpPr>
          <p:nvPr/>
        </p:nvCxnSpPr>
        <p:spPr>
          <a:xfrm>
            <a:off x="563313" y="923639"/>
            <a:ext cx="262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9850C90-A940-4CE5-B62F-7D42EB04AC1C}"/>
              </a:ext>
            </a:extLst>
          </p:cNvPr>
          <p:cNvSpPr txBox="1"/>
          <p:nvPr/>
        </p:nvSpPr>
        <p:spPr>
          <a:xfrm>
            <a:off x="563312" y="374715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Process flow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88E73C76-15F0-43FE-89DA-CC4A33A8B0C6}"/>
              </a:ext>
            </a:extLst>
          </p:cNvPr>
          <p:cNvSpPr/>
          <p:nvPr/>
        </p:nvSpPr>
        <p:spPr>
          <a:xfrm>
            <a:off x="3169152" y="3715040"/>
            <a:ext cx="947259" cy="20921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6" name="순서도: 처리 205">
            <a:extLst>
              <a:ext uri="{FF2B5EF4-FFF2-40B4-BE49-F238E27FC236}">
                <a16:creationId xmlns:a16="http://schemas.microsoft.com/office/drawing/2014/main" id="{065528A6-4642-485F-8D0B-DDF08A86DB33}"/>
              </a:ext>
            </a:extLst>
          </p:cNvPr>
          <p:cNvSpPr/>
          <p:nvPr/>
        </p:nvSpPr>
        <p:spPr>
          <a:xfrm>
            <a:off x="3169152" y="3826462"/>
            <a:ext cx="144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8" name="순서도: 처리 207">
            <a:extLst>
              <a:ext uri="{FF2B5EF4-FFF2-40B4-BE49-F238E27FC236}">
                <a16:creationId xmlns:a16="http://schemas.microsoft.com/office/drawing/2014/main" id="{DF194041-4E95-444F-B1F8-1D01F7BC0FEE}"/>
              </a:ext>
            </a:extLst>
          </p:cNvPr>
          <p:cNvSpPr/>
          <p:nvPr/>
        </p:nvSpPr>
        <p:spPr>
          <a:xfrm rot="5400000">
            <a:off x="2868017" y="3428839"/>
            <a:ext cx="698457" cy="92193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7" name="순서도: 처리 206">
            <a:extLst>
              <a:ext uri="{FF2B5EF4-FFF2-40B4-BE49-F238E27FC236}">
                <a16:creationId xmlns:a16="http://schemas.microsoft.com/office/drawing/2014/main" id="{9D6FAA56-ABBA-4E0D-9FF0-2257A7238CFB}"/>
              </a:ext>
            </a:extLst>
          </p:cNvPr>
          <p:cNvSpPr/>
          <p:nvPr/>
        </p:nvSpPr>
        <p:spPr>
          <a:xfrm>
            <a:off x="3974206" y="3820103"/>
            <a:ext cx="144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568918B-163E-4BBE-9C0A-69B719785D32}"/>
              </a:ext>
            </a:extLst>
          </p:cNvPr>
          <p:cNvCxnSpPr>
            <a:cxnSpLocks/>
          </p:cNvCxnSpPr>
          <p:nvPr/>
        </p:nvCxnSpPr>
        <p:spPr>
          <a:xfrm>
            <a:off x="3314744" y="2440804"/>
            <a:ext cx="0" cy="129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20E6E731-2DD2-49EE-B44B-B5304A93EE07}"/>
              </a:ext>
            </a:extLst>
          </p:cNvPr>
          <p:cNvCxnSpPr>
            <a:cxnSpLocks/>
          </p:cNvCxnSpPr>
          <p:nvPr/>
        </p:nvCxnSpPr>
        <p:spPr>
          <a:xfrm>
            <a:off x="3984465" y="2462258"/>
            <a:ext cx="0" cy="129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E27FF2F6-37D3-498B-9DC7-CE72F93E431B}"/>
              </a:ext>
            </a:extLst>
          </p:cNvPr>
          <p:cNvSpPr/>
          <p:nvPr/>
        </p:nvSpPr>
        <p:spPr>
          <a:xfrm>
            <a:off x="9363975" y="3707307"/>
            <a:ext cx="947259" cy="20921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45" name="순서도: 처리 244">
            <a:extLst>
              <a:ext uri="{FF2B5EF4-FFF2-40B4-BE49-F238E27FC236}">
                <a16:creationId xmlns:a16="http://schemas.microsoft.com/office/drawing/2014/main" id="{1ED7F8ED-5837-4569-B507-486EAABAD054}"/>
              </a:ext>
            </a:extLst>
          </p:cNvPr>
          <p:cNvSpPr/>
          <p:nvPr/>
        </p:nvSpPr>
        <p:spPr>
          <a:xfrm>
            <a:off x="9358726" y="3804959"/>
            <a:ext cx="144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6" name="순서도: 처리 245">
            <a:extLst>
              <a:ext uri="{FF2B5EF4-FFF2-40B4-BE49-F238E27FC236}">
                <a16:creationId xmlns:a16="http://schemas.microsoft.com/office/drawing/2014/main" id="{9CB6D2DB-7498-44D3-B765-79F20BD56D67}"/>
              </a:ext>
            </a:extLst>
          </p:cNvPr>
          <p:cNvSpPr/>
          <p:nvPr/>
        </p:nvSpPr>
        <p:spPr>
          <a:xfrm>
            <a:off x="10170027" y="3809865"/>
            <a:ext cx="144000" cy="10800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7" name="순서도: 처리 246">
            <a:extLst>
              <a:ext uri="{FF2B5EF4-FFF2-40B4-BE49-F238E27FC236}">
                <a16:creationId xmlns:a16="http://schemas.microsoft.com/office/drawing/2014/main" id="{A3DD4738-5CCA-4521-B062-3CD3A29D1ACD}"/>
              </a:ext>
            </a:extLst>
          </p:cNvPr>
          <p:cNvSpPr/>
          <p:nvPr/>
        </p:nvSpPr>
        <p:spPr>
          <a:xfrm rot="5400000">
            <a:off x="9058304" y="3433144"/>
            <a:ext cx="693927" cy="79990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29310E69-637A-403C-BACF-376093DC7334}"/>
              </a:ext>
            </a:extLst>
          </p:cNvPr>
          <p:cNvSpPr/>
          <p:nvPr/>
        </p:nvSpPr>
        <p:spPr>
          <a:xfrm>
            <a:off x="9458026" y="3705035"/>
            <a:ext cx="792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Metal</a:t>
            </a:r>
            <a:endParaRPr lang="ko-KR" altLang="en-US" sz="8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72A5F94-A5C2-4838-AC11-48FC29F53D4F}"/>
              </a:ext>
            </a:extLst>
          </p:cNvPr>
          <p:cNvSpPr/>
          <p:nvPr/>
        </p:nvSpPr>
        <p:spPr>
          <a:xfrm>
            <a:off x="9521638" y="3798606"/>
            <a:ext cx="648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5203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0B9222A7-3177-4F16-9129-DC4A155821D5}"/>
              </a:ext>
            </a:extLst>
          </p:cNvPr>
          <p:cNvSpPr/>
          <p:nvPr/>
        </p:nvSpPr>
        <p:spPr>
          <a:xfrm>
            <a:off x="603517" y="1190726"/>
            <a:ext cx="2359552" cy="2055306"/>
          </a:xfrm>
          <a:custGeom>
            <a:avLst/>
            <a:gdLst>
              <a:gd name="connsiteX0" fmla="*/ 1127157 w 2254314"/>
              <a:gd name="connsiteY0" fmla="*/ 0 h 2039359"/>
              <a:gd name="connsiteX1" fmla="*/ 2254314 w 2254314"/>
              <a:gd name="connsiteY1" fmla="*/ 1095469 h 2039359"/>
              <a:gd name="connsiteX2" fmla="*/ 1757362 w 2254314"/>
              <a:gd name="connsiteY2" fmla="*/ 2003849 h 2039359"/>
              <a:gd name="connsiteX3" fmla="*/ 1697220 w 2254314"/>
              <a:gd name="connsiteY3" fmla="*/ 2039359 h 2039359"/>
              <a:gd name="connsiteX4" fmla="*/ 557095 w 2254314"/>
              <a:gd name="connsiteY4" fmla="*/ 2039359 h 2039359"/>
              <a:gd name="connsiteX5" fmla="*/ 496953 w 2254314"/>
              <a:gd name="connsiteY5" fmla="*/ 2003849 h 2039359"/>
              <a:gd name="connsiteX6" fmla="*/ 0 w 2254314"/>
              <a:gd name="connsiteY6" fmla="*/ 1095469 h 2039359"/>
              <a:gd name="connsiteX7" fmla="*/ 1127157 w 2254314"/>
              <a:gd name="connsiteY7" fmla="*/ 0 h 203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4314" h="2039359">
                <a:moveTo>
                  <a:pt x="1127157" y="0"/>
                </a:moveTo>
                <a:cubicBezTo>
                  <a:pt x="1749669" y="0"/>
                  <a:pt x="2254314" y="490458"/>
                  <a:pt x="2254314" y="1095469"/>
                </a:cubicBezTo>
                <a:cubicBezTo>
                  <a:pt x="2254314" y="1473601"/>
                  <a:pt x="2057187" y="1806986"/>
                  <a:pt x="1757362" y="2003849"/>
                </a:cubicBezTo>
                <a:lnTo>
                  <a:pt x="1697220" y="2039359"/>
                </a:lnTo>
                <a:lnTo>
                  <a:pt x="557095" y="2039359"/>
                </a:lnTo>
                <a:lnTo>
                  <a:pt x="496953" y="2003849"/>
                </a:lnTo>
                <a:cubicBezTo>
                  <a:pt x="197127" y="1806986"/>
                  <a:pt x="0" y="1473601"/>
                  <a:pt x="0" y="1095469"/>
                </a:cubicBezTo>
                <a:cubicBezTo>
                  <a:pt x="0" y="490458"/>
                  <a:pt x="504645" y="0"/>
                  <a:pt x="11271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그림 7" descr="건물이(가) 표시된 사진&#10;&#10;자동 생성된 설명">
            <a:extLst>
              <a:ext uri="{FF2B5EF4-FFF2-40B4-BE49-F238E27FC236}">
                <a16:creationId xmlns:a16="http://schemas.microsoft.com/office/drawing/2014/main" id="{B3304819-F7A3-4375-B3B6-2FBF23F8A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678" y="3430437"/>
            <a:ext cx="5564354" cy="270114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0901EF6-6690-4D1A-9419-B693DEA0E573}"/>
              </a:ext>
            </a:extLst>
          </p:cNvPr>
          <p:cNvCxnSpPr>
            <a:cxnSpLocks/>
          </p:cNvCxnSpPr>
          <p:nvPr/>
        </p:nvCxnSpPr>
        <p:spPr>
          <a:xfrm>
            <a:off x="441843" y="840216"/>
            <a:ext cx="280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5FE731-A862-4B29-8652-80A1EE8F3539}"/>
              </a:ext>
            </a:extLst>
          </p:cNvPr>
          <p:cNvSpPr txBox="1"/>
          <p:nvPr/>
        </p:nvSpPr>
        <p:spPr>
          <a:xfrm>
            <a:off x="441842" y="291292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</a:t>
            </a:r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mini</a:t>
            </a:r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LED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9" name="순서도: 처리 128">
            <a:extLst>
              <a:ext uri="{FF2B5EF4-FFF2-40B4-BE49-F238E27FC236}">
                <a16:creationId xmlns:a16="http://schemas.microsoft.com/office/drawing/2014/main" id="{2E054072-EC4A-4700-ADA7-A1D709DC1D87}"/>
              </a:ext>
            </a:extLst>
          </p:cNvPr>
          <p:cNvSpPr/>
          <p:nvPr/>
        </p:nvSpPr>
        <p:spPr>
          <a:xfrm>
            <a:off x="3630829" y="3416812"/>
            <a:ext cx="90000" cy="9000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D3476-BD62-4A22-97C5-D113E5F6891C}"/>
              </a:ext>
            </a:extLst>
          </p:cNvPr>
          <p:cNvSpPr txBox="1"/>
          <p:nvPr/>
        </p:nvSpPr>
        <p:spPr>
          <a:xfrm>
            <a:off x="3706460" y="3272409"/>
            <a:ext cx="175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: Cell T (Test)</a:t>
            </a:r>
            <a:endParaRPr lang="ko-KR" altLang="en-US" sz="1400"/>
          </a:p>
        </p:txBody>
      </p: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EC8373E6-5555-4BB5-97AE-79AFC0E94298}"/>
              </a:ext>
            </a:extLst>
          </p:cNvPr>
          <p:cNvSpPr/>
          <p:nvPr/>
        </p:nvSpPr>
        <p:spPr>
          <a:xfrm flipH="1">
            <a:off x="3630829" y="3724589"/>
            <a:ext cx="90000" cy="9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3206C7-25F6-45A5-B356-8A342F3F3559}"/>
              </a:ext>
            </a:extLst>
          </p:cNvPr>
          <p:cNvSpPr txBox="1"/>
          <p:nvPr/>
        </p:nvSpPr>
        <p:spPr>
          <a:xfrm>
            <a:off x="3706460" y="3603044"/>
            <a:ext cx="1487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: Cell D (Default)</a:t>
            </a:r>
            <a:endParaRPr lang="ko-KR" altLang="en-US" sz="14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DFE9039-1516-4DBE-AB4C-144A1F7F328D}"/>
              </a:ext>
            </a:extLst>
          </p:cNvPr>
          <p:cNvSpPr txBox="1"/>
          <p:nvPr/>
        </p:nvSpPr>
        <p:spPr>
          <a:xfrm>
            <a:off x="1199371" y="3275956"/>
            <a:ext cx="253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4inch wafer</a:t>
            </a:r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B58EE73-30A8-4912-BCA2-0E7024FAB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45166"/>
              </p:ext>
            </p:extLst>
          </p:nvPr>
        </p:nvGraphicFramePr>
        <p:xfrm>
          <a:off x="3643151" y="1355184"/>
          <a:ext cx="1896555" cy="185099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32185">
                  <a:extLst>
                    <a:ext uri="{9D8B030D-6E8A-4147-A177-3AD203B41FA5}">
                      <a16:colId xmlns:a16="http://schemas.microsoft.com/office/drawing/2014/main" val="3785381325"/>
                    </a:ext>
                  </a:extLst>
                </a:gridCol>
                <a:gridCol w="632185">
                  <a:extLst>
                    <a:ext uri="{9D8B030D-6E8A-4147-A177-3AD203B41FA5}">
                      <a16:colId xmlns:a16="http://schemas.microsoft.com/office/drawing/2014/main" val="2425616092"/>
                    </a:ext>
                  </a:extLst>
                </a:gridCol>
                <a:gridCol w="632185">
                  <a:extLst>
                    <a:ext uri="{9D8B030D-6E8A-4147-A177-3AD203B41FA5}">
                      <a16:colId xmlns:a16="http://schemas.microsoft.com/office/drawing/2014/main" val="344448126"/>
                    </a:ext>
                  </a:extLst>
                </a:gridCol>
              </a:tblGrid>
              <a:tr h="616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90826"/>
                  </a:ext>
                </a:extLst>
              </a:tr>
              <a:tr h="616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bg1"/>
                          </a:solidFill>
                        </a:rPr>
                        <a:t>T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solidFill>
                              <a:srgbClr val="FFFFFF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80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96112"/>
                  </a:ext>
                </a:extLst>
              </a:tr>
              <a:tr h="616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84999"/>
                  </a:ext>
                </a:extLst>
              </a:tr>
            </a:tbl>
          </a:graphicData>
        </a:graphic>
      </p:graphicFrame>
      <p:sp>
        <p:nvSpPr>
          <p:cNvPr id="190" name="이등변 삼각형 189">
            <a:extLst>
              <a:ext uri="{FF2B5EF4-FFF2-40B4-BE49-F238E27FC236}">
                <a16:creationId xmlns:a16="http://schemas.microsoft.com/office/drawing/2014/main" id="{C10560EA-62D9-4C8C-8716-4E7098257061}"/>
              </a:ext>
            </a:extLst>
          </p:cNvPr>
          <p:cNvSpPr/>
          <p:nvPr/>
        </p:nvSpPr>
        <p:spPr>
          <a:xfrm rot="16200000" flipH="1">
            <a:off x="4743834" y="1686715"/>
            <a:ext cx="1880783" cy="888804"/>
          </a:xfrm>
          <a:prstGeom prst="triangle">
            <a:avLst/>
          </a:prstGeom>
          <a:gradFill>
            <a:gsLst>
              <a:gs pos="0">
                <a:schemeClr val="bg1">
                  <a:lumMod val="65000"/>
                  <a:alpha val="80000"/>
                </a:schemeClr>
              </a:gs>
              <a:gs pos="50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85000"/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2" name="순서도: 처리 191">
            <a:extLst>
              <a:ext uri="{FF2B5EF4-FFF2-40B4-BE49-F238E27FC236}">
                <a16:creationId xmlns:a16="http://schemas.microsoft.com/office/drawing/2014/main" id="{89374387-3940-4CC7-A25F-507E299DD31B}"/>
              </a:ext>
            </a:extLst>
          </p:cNvPr>
          <p:cNvSpPr/>
          <p:nvPr/>
        </p:nvSpPr>
        <p:spPr>
          <a:xfrm flipH="1">
            <a:off x="6117122" y="1214460"/>
            <a:ext cx="1826131" cy="176505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93" name="순서도: 처리 192">
            <a:extLst>
              <a:ext uri="{FF2B5EF4-FFF2-40B4-BE49-F238E27FC236}">
                <a16:creationId xmlns:a16="http://schemas.microsoft.com/office/drawing/2014/main" id="{681F4ABB-7237-4026-8530-02D71E61513B}"/>
              </a:ext>
            </a:extLst>
          </p:cNvPr>
          <p:cNvSpPr/>
          <p:nvPr/>
        </p:nvSpPr>
        <p:spPr>
          <a:xfrm>
            <a:off x="6479345" y="1877395"/>
            <a:ext cx="252700" cy="796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순서도: 처리 193">
            <a:extLst>
              <a:ext uri="{FF2B5EF4-FFF2-40B4-BE49-F238E27FC236}">
                <a16:creationId xmlns:a16="http://schemas.microsoft.com/office/drawing/2014/main" id="{E55F48A8-F518-4F13-82DC-00ED20BD30AB}"/>
              </a:ext>
            </a:extLst>
          </p:cNvPr>
          <p:cNvSpPr/>
          <p:nvPr/>
        </p:nvSpPr>
        <p:spPr>
          <a:xfrm>
            <a:off x="6511405" y="1894374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FEC62F-4505-45F1-B14A-3CB27AEFE0A2}"/>
              </a:ext>
            </a:extLst>
          </p:cNvPr>
          <p:cNvSpPr/>
          <p:nvPr/>
        </p:nvSpPr>
        <p:spPr>
          <a:xfrm>
            <a:off x="6395345" y="1794835"/>
            <a:ext cx="406508" cy="236063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순서도: 처리 196">
            <a:extLst>
              <a:ext uri="{FF2B5EF4-FFF2-40B4-BE49-F238E27FC236}">
                <a16:creationId xmlns:a16="http://schemas.microsoft.com/office/drawing/2014/main" id="{E2C4D092-CE51-4717-AF9F-30749FF27606}"/>
              </a:ext>
            </a:extLst>
          </p:cNvPr>
          <p:cNvSpPr/>
          <p:nvPr/>
        </p:nvSpPr>
        <p:spPr>
          <a:xfrm>
            <a:off x="6629746" y="1894374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8" name="순서도: 처리 197">
            <a:extLst>
              <a:ext uri="{FF2B5EF4-FFF2-40B4-BE49-F238E27FC236}">
                <a16:creationId xmlns:a16="http://schemas.microsoft.com/office/drawing/2014/main" id="{D18C29C4-6C65-4425-BBC3-31E6607C5810}"/>
              </a:ext>
            </a:extLst>
          </p:cNvPr>
          <p:cNvSpPr/>
          <p:nvPr/>
        </p:nvSpPr>
        <p:spPr>
          <a:xfrm>
            <a:off x="6892711" y="1877395"/>
            <a:ext cx="252700" cy="796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순서도: 처리 198">
            <a:extLst>
              <a:ext uri="{FF2B5EF4-FFF2-40B4-BE49-F238E27FC236}">
                <a16:creationId xmlns:a16="http://schemas.microsoft.com/office/drawing/2014/main" id="{48C7AAAB-8311-4498-91A5-38CF5B841F3E}"/>
              </a:ext>
            </a:extLst>
          </p:cNvPr>
          <p:cNvSpPr/>
          <p:nvPr/>
        </p:nvSpPr>
        <p:spPr>
          <a:xfrm>
            <a:off x="6924771" y="1894374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DC06BCF-12F4-463F-8635-C750AA688130}"/>
              </a:ext>
            </a:extLst>
          </p:cNvPr>
          <p:cNvSpPr/>
          <p:nvPr/>
        </p:nvSpPr>
        <p:spPr>
          <a:xfrm>
            <a:off x="6808711" y="1794835"/>
            <a:ext cx="406508" cy="236063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순서도: 처리 200">
            <a:extLst>
              <a:ext uri="{FF2B5EF4-FFF2-40B4-BE49-F238E27FC236}">
                <a16:creationId xmlns:a16="http://schemas.microsoft.com/office/drawing/2014/main" id="{F6940D22-4383-49F0-8EE3-531447429954}"/>
              </a:ext>
            </a:extLst>
          </p:cNvPr>
          <p:cNvSpPr/>
          <p:nvPr/>
        </p:nvSpPr>
        <p:spPr>
          <a:xfrm>
            <a:off x="7043112" y="1894374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2" name="순서도: 처리 201">
            <a:extLst>
              <a:ext uri="{FF2B5EF4-FFF2-40B4-BE49-F238E27FC236}">
                <a16:creationId xmlns:a16="http://schemas.microsoft.com/office/drawing/2014/main" id="{A2185530-D7F0-439D-B076-818840FA7A55}"/>
              </a:ext>
            </a:extLst>
          </p:cNvPr>
          <p:cNvSpPr/>
          <p:nvPr/>
        </p:nvSpPr>
        <p:spPr>
          <a:xfrm>
            <a:off x="7318161" y="1877395"/>
            <a:ext cx="252700" cy="796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순서도: 처리 202">
            <a:extLst>
              <a:ext uri="{FF2B5EF4-FFF2-40B4-BE49-F238E27FC236}">
                <a16:creationId xmlns:a16="http://schemas.microsoft.com/office/drawing/2014/main" id="{AD9F6189-4AA7-4A5F-A6FB-ACC8974532A3}"/>
              </a:ext>
            </a:extLst>
          </p:cNvPr>
          <p:cNvSpPr/>
          <p:nvPr/>
        </p:nvSpPr>
        <p:spPr>
          <a:xfrm>
            <a:off x="7350221" y="1894374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AC3A128-A531-40FD-9D95-FA05B46E5299}"/>
              </a:ext>
            </a:extLst>
          </p:cNvPr>
          <p:cNvSpPr/>
          <p:nvPr/>
        </p:nvSpPr>
        <p:spPr>
          <a:xfrm>
            <a:off x="7234161" y="1794835"/>
            <a:ext cx="406508" cy="236063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순서도: 처리 204">
            <a:extLst>
              <a:ext uri="{FF2B5EF4-FFF2-40B4-BE49-F238E27FC236}">
                <a16:creationId xmlns:a16="http://schemas.microsoft.com/office/drawing/2014/main" id="{C27FD8E9-D028-4D2B-8B85-FC668DDD46E8}"/>
              </a:ext>
            </a:extLst>
          </p:cNvPr>
          <p:cNvSpPr/>
          <p:nvPr/>
        </p:nvSpPr>
        <p:spPr>
          <a:xfrm>
            <a:off x="7468562" y="1894374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6" name="순서도: 처리 205">
            <a:extLst>
              <a:ext uri="{FF2B5EF4-FFF2-40B4-BE49-F238E27FC236}">
                <a16:creationId xmlns:a16="http://schemas.microsoft.com/office/drawing/2014/main" id="{0679B38A-CD86-457D-868F-A4EBD91C292F}"/>
              </a:ext>
            </a:extLst>
          </p:cNvPr>
          <p:cNvSpPr/>
          <p:nvPr/>
        </p:nvSpPr>
        <p:spPr>
          <a:xfrm>
            <a:off x="6479345" y="2116871"/>
            <a:ext cx="252700" cy="796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순서도: 처리 206">
            <a:extLst>
              <a:ext uri="{FF2B5EF4-FFF2-40B4-BE49-F238E27FC236}">
                <a16:creationId xmlns:a16="http://schemas.microsoft.com/office/drawing/2014/main" id="{09E8DBAD-B591-4574-9D47-B08AF56FF92A}"/>
              </a:ext>
            </a:extLst>
          </p:cNvPr>
          <p:cNvSpPr/>
          <p:nvPr/>
        </p:nvSpPr>
        <p:spPr>
          <a:xfrm>
            <a:off x="6511405" y="2133850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2A0B35DF-8E94-4E95-9837-C6138CC80EB3}"/>
              </a:ext>
            </a:extLst>
          </p:cNvPr>
          <p:cNvSpPr/>
          <p:nvPr/>
        </p:nvSpPr>
        <p:spPr>
          <a:xfrm>
            <a:off x="6395345" y="2034311"/>
            <a:ext cx="406508" cy="236063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순서도: 처리 208">
            <a:extLst>
              <a:ext uri="{FF2B5EF4-FFF2-40B4-BE49-F238E27FC236}">
                <a16:creationId xmlns:a16="http://schemas.microsoft.com/office/drawing/2014/main" id="{79F31262-42F0-4AA0-B946-69AFD77BD077}"/>
              </a:ext>
            </a:extLst>
          </p:cNvPr>
          <p:cNvSpPr/>
          <p:nvPr/>
        </p:nvSpPr>
        <p:spPr>
          <a:xfrm>
            <a:off x="6629746" y="2133850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0" name="순서도: 처리 209">
            <a:extLst>
              <a:ext uri="{FF2B5EF4-FFF2-40B4-BE49-F238E27FC236}">
                <a16:creationId xmlns:a16="http://schemas.microsoft.com/office/drawing/2014/main" id="{BEC38F0F-04F2-4E21-BE64-85A2567960D4}"/>
              </a:ext>
            </a:extLst>
          </p:cNvPr>
          <p:cNvSpPr/>
          <p:nvPr/>
        </p:nvSpPr>
        <p:spPr>
          <a:xfrm>
            <a:off x="6917731" y="2116871"/>
            <a:ext cx="252700" cy="796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순서도: 처리 210">
            <a:extLst>
              <a:ext uri="{FF2B5EF4-FFF2-40B4-BE49-F238E27FC236}">
                <a16:creationId xmlns:a16="http://schemas.microsoft.com/office/drawing/2014/main" id="{E8091E59-51A1-48A5-B5FD-2680BF551BBC}"/>
              </a:ext>
            </a:extLst>
          </p:cNvPr>
          <p:cNvSpPr/>
          <p:nvPr/>
        </p:nvSpPr>
        <p:spPr>
          <a:xfrm>
            <a:off x="6949791" y="2133850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FD3EDE2-329F-4EBC-A746-5463DC606861}"/>
              </a:ext>
            </a:extLst>
          </p:cNvPr>
          <p:cNvSpPr/>
          <p:nvPr/>
        </p:nvSpPr>
        <p:spPr>
          <a:xfrm>
            <a:off x="6833731" y="2034311"/>
            <a:ext cx="406508" cy="236063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순서도: 처리 212">
            <a:extLst>
              <a:ext uri="{FF2B5EF4-FFF2-40B4-BE49-F238E27FC236}">
                <a16:creationId xmlns:a16="http://schemas.microsoft.com/office/drawing/2014/main" id="{11E80A77-4850-4DEC-8548-16424B2BC7EB}"/>
              </a:ext>
            </a:extLst>
          </p:cNvPr>
          <p:cNvSpPr/>
          <p:nvPr/>
        </p:nvSpPr>
        <p:spPr>
          <a:xfrm>
            <a:off x="7068132" y="2133850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4" name="순서도: 처리 213">
            <a:extLst>
              <a:ext uri="{FF2B5EF4-FFF2-40B4-BE49-F238E27FC236}">
                <a16:creationId xmlns:a16="http://schemas.microsoft.com/office/drawing/2014/main" id="{734C6C22-C273-432D-B1C6-DCD6651EDF1D}"/>
              </a:ext>
            </a:extLst>
          </p:cNvPr>
          <p:cNvSpPr/>
          <p:nvPr/>
        </p:nvSpPr>
        <p:spPr>
          <a:xfrm>
            <a:off x="7315152" y="2107763"/>
            <a:ext cx="252700" cy="796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순서도: 처리 214">
            <a:extLst>
              <a:ext uri="{FF2B5EF4-FFF2-40B4-BE49-F238E27FC236}">
                <a16:creationId xmlns:a16="http://schemas.microsoft.com/office/drawing/2014/main" id="{4A1E6D21-C274-4913-A931-9DF8486EB689}"/>
              </a:ext>
            </a:extLst>
          </p:cNvPr>
          <p:cNvSpPr/>
          <p:nvPr/>
        </p:nvSpPr>
        <p:spPr>
          <a:xfrm>
            <a:off x="7347212" y="2124742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9D47FB6-07FF-4B07-BE5F-5770A0D7D66E}"/>
              </a:ext>
            </a:extLst>
          </p:cNvPr>
          <p:cNvSpPr/>
          <p:nvPr/>
        </p:nvSpPr>
        <p:spPr>
          <a:xfrm>
            <a:off x="7231152" y="2025203"/>
            <a:ext cx="406508" cy="236063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순서도: 처리 216">
            <a:extLst>
              <a:ext uri="{FF2B5EF4-FFF2-40B4-BE49-F238E27FC236}">
                <a16:creationId xmlns:a16="http://schemas.microsoft.com/office/drawing/2014/main" id="{DFC10FCE-9982-4381-A518-828F5806AC8B}"/>
              </a:ext>
            </a:extLst>
          </p:cNvPr>
          <p:cNvSpPr/>
          <p:nvPr/>
        </p:nvSpPr>
        <p:spPr>
          <a:xfrm>
            <a:off x="7465553" y="2124742"/>
            <a:ext cx="63131" cy="4571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4525A2-668D-47FE-B273-23853F7BF952}"/>
              </a:ext>
            </a:extLst>
          </p:cNvPr>
          <p:cNvSpPr/>
          <p:nvPr/>
        </p:nvSpPr>
        <p:spPr>
          <a:xfrm>
            <a:off x="7435877" y="2370522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76F889E-0398-4A65-8981-C9EAFF73C381}"/>
              </a:ext>
            </a:extLst>
          </p:cNvPr>
          <p:cNvSpPr/>
          <p:nvPr/>
        </p:nvSpPr>
        <p:spPr>
          <a:xfrm>
            <a:off x="7435877" y="2476059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FFE77C90-0DC6-4EBC-8E7B-20F0D3CE4767}"/>
              </a:ext>
            </a:extLst>
          </p:cNvPr>
          <p:cNvSpPr/>
          <p:nvPr/>
        </p:nvSpPr>
        <p:spPr>
          <a:xfrm>
            <a:off x="7435877" y="2609142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464C533B-1F17-421B-BD7C-8A440EC03A5D}"/>
              </a:ext>
            </a:extLst>
          </p:cNvPr>
          <p:cNvSpPr/>
          <p:nvPr/>
        </p:nvSpPr>
        <p:spPr>
          <a:xfrm>
            <a:off x="7011965" y="2370522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F193C4E6-DF4D-4410-9CBF-F3B4A18A0316}"/>
              </a:ext>
            </a:extLst>
          </p:cNvPr>
          <p:cNvSpPr/>
          <p:nvPr/>
        </p:nvSpPr>
        <p:spPr>
          <a:xfrm>
            <a:off x="7007980" y="2476059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7BEE2CFD-8E15-4480-AF2A-2ABC2832CDF9}"/>
              </a:ext>
            </a:extLst>
          </p:cNvPr>
          <p:cNvSpPr/>
          <p:nvPr/>
        </p:nvSpPr>
        <p:spPr>
          <a:xfrm>
            <a:off x="7007329" y="2609142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8DA5AF70-1A7A-4AFE-9A10-73DE7E538296}"/>
              </a:ext>
            </a:extLst>
          </p:cNvPr>
          <p:cNvSpPr/>
          <p:nvPr/>
        </p:nvSpPr>
        <p:spPr>
          <a:xfrm>
            <a:off x="6584027" y="2370522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BA72911D-6502-4C2E-870A-11050E726F1A}"/>
              </a:ext>
            </a:extLst>
          </p:cNvPr>
          <p:cNvSpPr/>
          <p:nvPr/>
        </p:nvSpPr>
        <p:spPr>
          <a:xfrm>
            <a:off x="6591890" y="2476059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3BB8ADEE-2C4C-4C24-BB25-F77B92095E8C}"/>
              </a:ext>
            </a:extLst>
          </p:cNvPr>
          <p:cNvSpPr/>
          <p:nvPr/>
        </p:nvSpPr>
        <p:spPr>
          <a:xfrm>
            <a:off x="6591890" y="2609142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D8B11-42C4-4EB8-8521-93BA9429C1E1}"/>
              </a:ext>
            </a:extLst>
          </p:cNvPr>
          <p:cNvSpPr txBox="1"/>
          <p:nvPr/>
        </p:nvSpPr>
        <p:spPr>
          <a:xfrm>
            <a:off x="6588453" y="853951"/>
            <a:ext cx="115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Cell D</a:t>
            </a:r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565B7AD-0609-472B-B917-BC9D8FEEE7B1}"/>
              </a:ext>
            </a:extLst>
          </p:cNvPr>
          <p:cNvGrpSpPr/>
          <p:nvPr/>
        </p:nvGrpSpPr>
        <p:grpSpPr>
          <a:xfrm>
            <a:off x="-27418" y="1360493"/>
            <a:ext cx="4840016" cy="1850990"/>
            <a:chOff x="479642" y="2293109"/>
            <a:chExt cx="8218993" cy="3440853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F07810F-5B11-4C91-B650-638DE383880F}"/>
                </a:ext>
              </a:extLst>
            </p:cNvPr>
            <p:cNvGrpSpPr/>
            <p:nvPr/>
          </p:nvGrpSpPr>
          <p:grpSpPr>
            <a:xfrm>
              <a:off x="479642" y="2293109"/>
              <a:ext cx="6201217" cy="3440853"/>
              <a:chOff x="479642" y="2293109"/>
              <a:chExt cx="6201217" cy="3440853"/>
            </a:xfrm>
          </p:grpSpPr>
          <p:sp>
            <p:nvSpPr>
              <p:cNvPr id="80" name="이등변 삼각형 79">
                <a:extLst>
                  <a:ext uri="{FF2B5EF4-FFF2-40B4-BE49-F238E27FC236}">
                    <a16:creationId xmlns:a16="http://schemas.microsoft.com/office/drawing/2014/main" id="{0A3C5D81-4ABC-4F21-A047-046FCF451905}"/>
                  </a:ext>
                </a:extLst>
              </p:cNvPr>
              <p:cNvSpPr/>
              <p:nvPr/>
            </p:nvSpPr>
            <p:spPr>
              <a:xfrm rot="16200000" flipH="1">
                <a:off x="3444372" y="2497476"/>
                <a:ext cx="3440853" cy="3032120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65000"/>
                      <a:alpha val="80000"/>
                    </a:schemeClr>
                  </a:gs>
                  <a:gs pos="50000">
                    <a:schemeClr val="bg1">
                      <a:lumMod val="75000"/>
                      <a:alpha val="60000"/>
                    </a:schemeClr>
                  </a:gs>
                  <a:gs pos="100000">
                    <a:schemeClr val="bg1">
                      <a:lumMod val="85000"/>
                      <a:alpha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510F2F6-EFDB-4BAB-BE22-743AF4187727}"/>
                  </a:ext>
                </a:extLst>
              </p:cNvPr>
              <p:cNvSpPr/>
              <p:nvPr/>
            </p:nvSpPr>
            <p:spPr>
              <a:xfrm>
                <a:off x="479642" y="3762600"/>
                <a:ext cx="1980002" cy="743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lvl="0" defTabSz="912813"/>
                <a:endParaRPr lang="en-US" altLang="ko-KR" sz="20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2D37E06-2F28-457F-BE27-DB7CEDEAA35F}"/>
                </a:ext>
              </a:extLst>
            </p:cNvPr>
            <p:cNvSpPr/>
            <p:nvPr/>
          </p:nvSpPr>
          <p:spPr>
            <a:xfrm>
              <a:off x="5106722" y="2700576"/>
              <a:ext cx="3591913" cy="63495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lvl="0" algn="just" defTabSz="912813">
                <a:lnSpc>
                  <a:spcPct val="130000"/>
                </a:lnSpc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0" name="타원 779">
            <a:extLst>
              <a:ext uri="{FF2B5EF4-FFF2-40B4-BE49-F238E27FC236}">
                <a16:creationId xmlns:a16="http://schemas.microsoft.com/office/drawing/2014/main" id="{641E3B77-F7A3-48AB-9CAD-8911AC4F500E}"/>
              </a:ext>
            </a:extLst>
          </p:cNvPr>
          <p:cNvSpPr/>
          <p:nvPr/>
        </p:nvSpPr>
        <p:spPr>
          <a:xfrm>
            <a:off x="7692870" y="2148274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1" name="타원 780">
            <a:extLst>
              <a:ext uri="{FF2B5EF4-FFF2-40B4-BE49-F238E27FC236}">
                <a16:creationId xmlns:a16="http://schemas.microsoft.com/office/drawing/2014/main" id="{6056C734-EC32-4578-91C7-F1D24061B706}"/>
              </a:ext>
            </a:extLst>
          </p:cNvPr>
          <p:cNvSpPr/>
          <p:nvPr/>
        </p:nvSpPr>
        <p:spPr>
          <a:xfrm>
            <a:off x="7765015" y="2149892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2" name="타원 781">
            <a:extLst>
              <a:ext uri="{FF2B5EF4-FFF2-40B4-BE49-F238E27FC236}">
                <a16:creationId xmlns:a16="http://schemas.microsoft.com/office/drawing/2014/main" id="{F5B14056-A346-446E-B32E-7A49C785AAA8}"/>
              </a:ext>
            </a:extLst>
          </p:cNvPr>
          <p:cNvSpPr/>
          <p:nvPr/>
        </p:nvSpPr>
        <p:spPr>
          <a:xfrm>
            <a:off x="7837160" y="2141722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3" name="타원 782">
            <a:extLst>
              <a:ext uri="{FF2B5EF4-FFF2-40B4-BE49-F238E27FC236}">
                <a16:creationId xmlns:a16="http://schemas.microsoft.com/office/drawing/2014/main" id="{561F2288-88ED-4690-A96B-3894E05126AC}"/>
              </a:ext>
            </a:extLst>
          </p:cNvPr>
          <p:cNvSpPr/>
          <p:nvPr/>
        </p:nvSpPr>
        <p:spPr>
          <a:xfrm>
            <a:off x="7692870" y="1867938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4" name="타원 783">
            <a:extLst>
              <a:ext uri="{FF2B5EF4-FFF2-40B4-BE49-F238E27FC236}">
                <a16:creationId xmlns:a16="http://schemas.microsoft.com/office/drawing/2014/main" id="{98878C06-15DB-4DE1-BE97-A667CA9D47DF}"/>
              </a:ext>
            </a:extLst>
          </p:cNvPr>
          <p:cNvSpPr/>
          <p:nvPr/>
        </p:nvSpPr>
        <p:spPr>
          <a:xfrm>
            <a:off x="7765015" y="1869556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5" name="타원 784">
            <a:extLst>
              <a:ext uri="{FF2B5EF4-FFF2-40B4-BE49-F238E27FC236}">
                <a16:creationId xmlns:a16="http://schemas.microsoft.com/office/drawing/2014/main" id="{C374CD14-1848-4B90-87E3-709D68296419}"/>
              </a:ext>
            </a:extLst>
          </p:cNvPr>
          <p:cNvSpPr/>
          <p:nvPr/>
        </p:nvSpPr>
        <p:spPr>
          <a:xfrm>
            <a:off x="7837160" y="1861386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타원 785">
            <a:extLst>
              <a:ext uri="{FF2B5EF4-FFF2-40B4-BE49-F238E27FC236}">
                <a16:creationId xmlns:a16="http://schemas.microsoft.com/office/drawing/2014/main" id="{5B195A19-C224-4E5A-BE29-2F99509D9038}"/>
              </a:ext>
            </a:extLst>
          </p:cNvPr>
          <p:cNvSpPr/>
          <p:nvPr/>
        </p:nvSpPr>
        <p:spPr>
          <a:xfrm>
            <a:off x="6161861" y="1912219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7" name="타원 786">
            <a:extLst>
              <a:ext uri="{FF2B5EF4-FFF2-40B4-BE49-F238E27FC236}">
                <a16:creationId xmlns:a16="http://schemas.microsoft.com/office/drawing/2014/main" id="{C8F714D9-10DC-44C6-9DA9-A01954DDF735}"/>
              </a:ext>
            </a:extLst>
          </p:cNvPr>
          <p:cNvSpPr/>
          <p:nvPr/>
        </p:nvSpPr>
        <p:spPr>
          <a:xfrm>
            <a:off x="6234006" y="1913837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8" name="타원 787">
            <a:extLst>
              <a:ext uri="{FF2B5EF4-FFF2-40B4-BE49-F238E27FC236}">
                <a16:creationId xmlns:a16="http://schemas.microsoft.com/office/drawing/2014/main" id="{0B9713B2-4FE0-4797-B49A-CA60C1A54124}"/>
              </a:ext>
            </a:extLst>
          </p:cNvPr>
          <p:cNvSpPr/>
          <p:nvPr/>
        </p:nvSpPr>
        <p:spPr>
          <a:xfrm>
            <a:off x="6306151" y="1905667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9" name="타원 788">
            <a:extLst>
              <a:ext uri="{FF2B5EF4-FFF2-40B4-BE49-F238E27FC236}">
                <a16:creationId xmlns:a16="http://schemas.microsoft.com/office/drawing/2014/main" id="{06A74D80-1ACA-47FF-AAAE-F5D071A4432E}"/>
              </a:ext>
            </a:extLst>
          </p:cNvPr>
          <p:cNvSpPr/>
          <p:nvPr/>
        </p:nvSpPr>
        <p:spPr>
          <a:xfrm>
            <a:off x="6170627" y="2148274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0" name="타원 789">
            <a:extLst>
              <a:ext uri="{FF2B5EF4-FFF2-40B4-BE49-F238E27FC236}">
                <a16:creationId xmlns:a16="http://schemas.microsoft.com/office/drawing/2014/main" id="{46D43EA7-E981-4B77-8AF4-2C3A6C0E9E7D}"/>
              </a:ext>
            </a:extLst>
          </p:cNvPr>
          <p:cNvSpPr/>
          <p:nvPr/>
        </p:nvSpPr>
        <p:spPr>
          <a:xfrm>
            <a:off x="6242772" y="2149892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1" name="타원 790">
            <a:extLst>
              <a:ext uri="{FF2B5EF4-FFF2-40B4-BE49-F238E27FC236}">
                <a16:creationId xmlns:a16="http://schemas.microsoft.com/office/drawing/2014/main" id="{F3E66A2F-FBF4-4725-8330-2DEC08931440}"/>
              </a:ext>
            </a:extLst>
          </p:cNvPr>
          <p:cNvSpPr/>
          <p:nvPr/>
        </p:nvSpPr>
        <p:spPr>
          <a:xfrm>
            <a:off x="6314917" y="2141722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E8AF2911-25DF-40D8-8465-1EAF3EE92C06}"/>
              </a:ext>
            </a:extLst>
          </p:cNvPr>
          <p:cNvSpPr/>
          <p:nvPr/>
        </p:nvSpPr>
        <p:spPr>
          <a:xfrm>
            <a:off x="7435877" y="1432466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3" name="타원 792">
            <a:extLst>
              <a:ext uri="{FF2B5EF4-FFF2-40B4-BE49-F238E27FC236}">
                <a16:creationId xmlns:a16="http://schemas.microsoft.com/office/drawing/2014/main" id="{99EEFA52-79C0-445F-909F-6964146B007D}"/>
              </a:ext>
            </a:extLst>
          </p:cNvPr>
          <p:cNvSpPr/>
          <p:nvPr/>
        </p:nvSpPr>
        <p:spPr>
          <a:xfrm>
            <a:off x="7435877" y="1538003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4" name="타원 793">
            <a:extLst>
              <a:ext uri="{FF2B5EF4-FFF2-40B4-BE49-F238E27FC236}">
                <a16:creationId xmlns:a16="http://schemas.microsoft.com/office/drawing/2014/main" id="{AC7A52F5-68BF-483C-91F3-192ED4E4945F}"/>
              </a:ext>
            </a:extLst>
          </p:cNvPr>
          <p:cNvSpPr/>
          <p:nvPr/>
        </p:nvSpPr>
        <p:spPr>
          <a:xfrm>
            <a:off x="7435877" y="1671086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5" name="타원 794">
            <a:extLst>
              <a:ext uri="{FF2B5EF4-FFF2-40B4-BE49-F238E27FC236}">
                <a16:creationId xmlns:a16="http://schemas.microsoft.com/office/drawing/2014/main" id="{73B57F5A-E929-46B3-96DB-86B4975DC3AF}"/>
              </a:ext>
            </a:extLst>
          </p:cNvPr>
          <p:cNvSpPr/>
          <p:nvPr/>
        </p:nvSpPr>
        <p:spPr>
          <a:xfrm>
            <a:off x="7003881" y="1440651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6" name="타원 795">
            <a:extLst>
              <a:ext uri="{FF2B5EF4-FFF2-40B4-BE49-F238E27FC236}">
                <a16:creationId xmlns:a16="http://schemas.microsoft.com/office/drawing/2014/main" id="{1A3EAA62-736D-409E-99FD-92756ECCC0FA}"/>
              </a:ext>
            </a:extLst>
          </p:cNvPr>
          <p:cNvSpPr/>
          <p:nvPr/>
        </p:nvSpPr>
        <p:spPr>
          <a:xfrm>
            <a:off x="7003881" y="1546188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7" name="타원 796">
            <a:extLst>
              <a:ext uri="{FF2B5EF4-FFF2-40B4-BE49-F238E27FC236}">
                <a16:creationId xmlns:a16="http://schemas.microsoft.com/office/drawing/2014/main" id="{1021B00F-5EC6-4078-B323-7870A6DC2707}"/>
              </a:ext>
            </a:extLst>
          </p:cNvPr>
          <p:cNvSpPr/>
          <p:nvPr/>
        </p:nvSpPr>
        <p:spPr>
          <a:xfrm>
            <a:off x="7003881" y="1679271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8" name="타원 797">
            <a:extLst>
              <a:ext uri="{FF2B5EF4-FFF2-40B4-BE49-F238E27FC236}">
                <a16:creationId xmlns:a16="http://schemas.microsoft.com/office/drawing/2014/main" id="{F90A24F8-2506-4DDA-8182-FEB0857DA9AD}"/>
              </a:ext>
            </a:extLst>
          </p:cNvPr>
          <p:cNvSpPr/>
          <p:nvPr/>
        </p:nvSpPr>
        <p:spPr>
          <a:xfrm>
            <a:off x="6571885" y="1448836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9" name="타원 798">
            <a:extLst>
              <a:ext uri="{FF2B5EF4-FFF2-40B4-BE49-F238E27FC236}">
                <a16:creationId xmlns:a16="http://schemas.microsoft.com/office/drawing/2014/main" id="{E624FB8D-A902-477A-AB8A-02723B20E35C}"/>
              </a:ext>
            </a:extLst>
          </p:cNvPr>
          <p:cNvSpPr/>
          <p:nvPr/>
        </p:nvSpPr>
        <p:spPr>
          <a:xfrm>
            <a:off x="6571885" y="1554373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0" name="타원 799">
            <a:extLst>
              <a:ext uri="{FF2B5EF4-FFF2-40B4-BE49-F238E27FC236}">
                <a16:creationId xmlns:a16="http://schemas.microsoft.com/office/drawing/2014/main" id="{65B36E7C-6DAD-4D5E-BA53-478D02334A78}"/>
              </a:ext>
            </a:extLst>
          </p:cNvPr>
          <p:cNvSpPr/>
          <p:nvPr/>
        </p:nvSpPr>
        <p:spPr>
          <a:xfrm>
            <a:off x="6571885" y="1687456"/>
            <a:ext cx="45719" cy="45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2" name="직선 화살표 연결선 801">
            <a:extLst>
              <a:ext uri="{FF2B5EF4-FFF2-40B4-BE49-F238E27FC236}">
                <a16:creationId xmlns:a16="http://schemas.microsoft.com/office/drawing/2014/main" id="{2E2B3F90-DD8F-41FF-8C63-4E8A6B65270A}"/>
              </a:ext>
            </a:extLst>
          </p:cNvPr>
          <p:cNvCxnSpPr/>
          <p:nvPr/>
        </p:nvCxnSpPr>
        <p:spPr>
          <a:xfrm>
            <a:off x="5369079" y="6235353"/>
            <a:ext cx="554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직선 화살표 연결선 802">
            <a:extLst>
              <a:ext uri="{FF2B5EF4-FFF2-40B4-BE49-F238E27FC236}">
                <a16:creationId xmlns:a16="http://schemas.microsoft.com/office/drawing/2014/main" id="{3323E412-E146-4D70-8C13-2F4EC13A3A4A}"/>
              </a:ext>
            </a:extLst>
          </p:cNvPr>
          <p:cNvCxnSpPr>
            <a:cxnSpLocks/>
          </p:cNvCxnSpPr>
          <p:nvPr/>
        </p:nvCxnSpPr>
        <p:spPr>
          <a:xfrm flipV="1">
            <a:off x="10991837" y="3446479"/>
            <a:ext cx="0" cy="27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4" name="TextBox 803">
            <a:extLst>
              <a:ext uri="{FF2B5EF4-FFF2-40B4-BE49-F238E27FC236}">
                <a16:creationId xmlns:a16="http://schemas.microsoft.com/office/drawing/2014/main" id="{56DF3AFC-C84A-40CF-AA89-59D6D1809E1E}"/>
              </a:ext>
            </a:extLst>
          </p:cNvPr>
          <p:cNvSpPr txBox="1"/>
          <p:nvPr/>
        </p:nvSpPr>
        <p:spPr>
          <a:xfrm>
            <a:off x="7869392" y="6235353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290um</a:t>
            </a:r>
            <a:endParaRPr lang="ko-KR" altLang="en-US" sz="800"/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74756026-3B07-48A3-9C9C-0CAB47BE2142}"/>
              </a:ext>
            </a:extLst>
          </p:cNvPr>
          <p:cNvSpPr txBox="1"/>
          <p:nvPr/>
        </p:nvSpPr>
        <p:spPr>
          <a:xfrm>
            <a:off x="10933434" y="4796479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140um</a:t>
            </a:r>
            <a:endParaRPr lang="ko-KR" altLang="en-US" sz="800"/>
          </a:p>
        </p:txBody>
      </p:sp>
      <p:cxnSp>
        <p:nvCxnSpPr>
          <p:cNvPr id="806" name="직선 화살표 연결선 805">
            <a:extLst>
              <a:ext uri="{FF2B5EF4-FFF2-40B4-BE49-F238E27FC236}">
                <a16:creationId xmlns:a16="http://schemas.microsoft.com/office/drawing/2014/main" id="{26C738C3-7B52-4454-A1BC-4C34B0AA04A3}"/>
              </a:ext>
            </a:extLst>
          </p:cNvPr>
          <p:cNvCxnSpPr>
            <a:cxnSpLocks/>
          </p:cNvCxnSpPr>
          <p:nvPr/>
        </p:nvCxnSpPr>
        <p:spPr>
          <a:xfrm>
            <a:off x="5717994" y="5810237"/>
            <a:ext cx="48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TextBox 806">
            <a:extLst>
              <a:ext uri="{FF2B5EF4-FFF2-40B4-BE49-F238E27FC236}">
                <a16:creationId xmlns:a16="http://schemas.microsoft.com/office/drawing/2014/main" id="{7B2F8AB1-0FF3-480A-ABDF-AFE0D9B0F829}"/>
              </a:ext>
            </a:extLst>
          </p:cNvPr>
          <p:cNvSpPr txBox="1"/>
          <p:nvPr/>
        </p:nvSpPr>
        <p:spPr>
          <a:xfrm>
            <a:off x="7869392" y="5786174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250um</a:t>
            </a:r>
            <a:endParaRPr lang="ko-KR" altLang="en-US" sz="800"/>
          </a:p>
        </p:txBody>
      </p:sp>
      <p:cxnSp>
        <p:nvCxnSpPr>
          <p:cNvPr id="808" name="직선 화살표 연결선 807">
            <a:extLst>
              <a:ext uri="{FF2B5EF4-FFF2-40B4-BE49-F238E27FC236}">
                <a16:creationId xmlns:a16="http://schemas.microsoft.com/office/drawing/2014/main" id="{1B2A7C6D-92BE-489A-A3D2-F2821B4D030A}"/>
              </a:ext>
            </a:extLst>
          </p:cNvPr>
          <p:cNvCxnSpPr>
            <a:cxnSpLocks/>
          </p:cNvCxnSpPr>
          <p:nvPr/>
        </p:nvCxnSpPr>
        <p:spPr>
          <a:xfrm flipV="1">
            <a:off x="10616657" y="3852243"/>
            <a:ext cx="0" cy="1913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TextBox 808">
            <a:extLst>
              <a:ext uri="{FF2B5EF4-FFF2-40B4-BE49-F238E27FC236}">
                <a16:creationId xmlns:a16="http://schemas.microsoft.com/office/drawing/2014/main" id="{C24907E6-AFEE-4338-9881-B1809BBA5A08}"/>
              </a:ext>
            </a:extLst>
          </p:cNvPr>
          <p:cNvSpPr txBox="1"/>
          <p:nvPr/>
        </p:nvSpPr>
        <p:spPr>
          <a:xfrm>
            <a:off x="10540100" y="4654546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100um</a:t>
            </a:r>
            <a:endParaRPr lang="ko-KR" altLang="en-US" sz="800"/>
          </a:p>
        </p:txBody>
      </p:sp>
      <p:cxnSp>
        <p:nvCxnSpPr>
          <p:cNvPr id="810" name="직선 화살표 연결선 809">
            <a:extLst>
              <a:ext uri="{FF2B5EF4-FFF2-40B4-BE49-F238E27FC236}">
                <a16:creationId xmlns:a16="http://schemas.microsoft.com/office/drawing/2014/main" id="{6E6663AE-3455-443F-ACE0-2C7473CEB899}"/>
              </a:ext>
            </a:extLst>
          </p:cNvPr>
          <p:cNvCxnSpPr>
            <a:cxnSpLocks/>
          </p:cNvCxnSpPr>
          <p:nvPr/>
        </p:nvCxnSpPr>
        <p:spPr>
          <a:xfrm>
            <a:off x="6032571" y="5385122"/>
            <a:ext cx="133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화살표 연결선 810">
            <a:extLst>
              <a:ext uri="{FF2B5EF4-FFF2-40B4-BE49-F238E27FC236}">
                <a16:creationId xmlns:a16="http://schemas.microsoft.com/office/drawing/2014/main" id="{85466829-5FC1-4066-81B2-FC44DD4E9B2C}"/>
              </a:ext>
            </a:extLst>
          </p:cNvPr>
          <p:cNvCxnSpPr>
            <a:cxnSpLocks/>
          </p:cNvCxnSpPr>
          <p:nvPr/>
        </p:nvCxnSpPr>
        <p:spPr>
          <a:xfrm flipV="1">
            <a:off x="7348529" y="4132627"/>
            <a:ext cx="0" cy="129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TextBox 811">
            <a:extLst>
              <a:ext uri="{FF2B5EF4-FFF2-40B4-BE49-F238E27FC236}">
                <a16:creationId xmlns:a16="http://schemas.microsoft.com/office/drawing/2014/main" id="{448CF7FD-939D-4B99-AD01-888FB0A8ED6D}"/>
              </a:ext>
            </a:extLst>
          </p:cNvPr>
          <p:cNvSpPr txBox="1"/>
          <p:nvPr/>
        </p:nvSpPr>
        <p:spPr>
          <a:xfrm>
            <a:off x="6512084" y="5169678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80um</a:t>
            </a:r>
            <a:endParaRPr lang="ko-KR" altLang="en-US" sz="800"/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25B3DA31-9B86-4041-8AA4-6423307A44E2}"/>
              </a:ext>
            </a:extLst>
          </p:cNvPr>
          <p:cNvSpPr txBox="1"/>
          <p:nvPr/>
        </p:nvSpPr>
        <p:spPr>
          <a:xfrm>
            <a:off x="6975550" y="4718882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80um</a:t>
            </a:r>
            <a:endParaRPr lang="ko-KR" altLang="en-US" sz="800"/>
          </a:p>
        </p:txBody>
      </p:sp>
      <p:cxnSp>
        <p:nvCxnSpPr>
          <p:cNvPr id="814" name="직선 화살표 연결선 813">
            <a:extLst>
              <a:ext uri="{FF2B5EF4-FFF2-40B4-BE49-F238E27FC236}">
                <a16:creationId xmlns:a16="http://schemas.microsoft.com/office/drawing/2014/main" id="{056E5042-BCF6-4C5B-A345-7C11CB39DBFE}"/>
              </a:ext>
            </a:extLst>
          </p:cNvPr>
          <p:cNvCxnSpPr>
            <a:cxnSpLocks/>
          </p:cNvCxnSpPr>
          <p:nvPr/>
        </p:nvCxnSpPr>
        <p:spPr>
          <a:xfrm flipH="1">
            <a:off x="5094107" y="4254152"/>
            <a:ext cx="1041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직선 화살표 연결선 814">
            <a:extLst>
              <a:ext uri="{FF2B5EF4-FFF2-40B4-BE49-F238E27FC236}">
                <a16:creationId xmlns:a16="http://schemas.microsoft.com/office/drawing/2014/main" id="{854E24E7-49D2-4BA7-B507-5489CF355DB2}"/>
              </a:ext>
            </a:extLst>
          </p:cNvPr>
          <p:cNvCxnSpPr>
            <a:cxnSpLocks/>
          </p:cNvCxnSpPr>
          <p:nvPr/>
        </p:nvCxnSpPr>
        <p:spPr>
          <a:xfrm flipH="1">
            <a:off x="5094108" y="4398530"/>
            <a:ext cx="922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타원 815">
            <a:extLst>
              <a:ext uri="{FF2B5EF4-FFF2-40B4-BE49-F238E27FC236}">
                <a16:creationId xmlns:a16="http://schemas.microsoft.com/office/drawing/2014/main" id="{DE0A6534-4921-405C-BC17-174A695CCB82}"/>
              </a:ext>
            </a:extLst>
          </p:cNvPr>
          <p:cNvSpPr/>
          <p:nvPr/>
        </p:nvSpPr>
        <p:spPr>
          <a:xfrm>
            <a:off x="5896215" y="4302561"/>
            <a:ext cx="202782" cy="226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7" name="타원 816">
            <a:extLst>
              <a:ext uri="{FF2B5EF4-FFF2-40B4-BE49-F238E27FC236}">
                <a16:creationId xmlns:a16="http://schemas.microsoft.com/office/drawing/2014/main" id="{54F046F0-596F-48A6-9845-C712976393FE}"/>
              </a:ext>
            </a:extLst>
          </p:cNvPr>
          <p:cNvSpPr/>
          <p:nvPr/>
        </p:nvSpPr>
        <p:spPr>
          <a:xfrm>
            <a:off x="6071425" y="4141404"/>
            <a:ext cx="202782" cy="226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A4DD3D4-4623-4F9F-B45A-956C6EAB1286}"/>
              </a:ext>
            </a:extLst>
          </p:cNvPr>
          <p:cNvSpPr txBox="1"/>
          <p:nvPr/>
        </p:nvSpPr>
        <p:spPr>
          <a:xfrm>
            <a:off x="4451180" y="4141404"/>
            <a:ext cx="868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/>
              <a:t>SiO</a:t>
            </a:r>
            <a:r>
              <a:rPr lang="en-US" altLang="ko-KR" sz="500" b="1"/>
              <a:t>2 </a:t>
            </a:r>
            <a:r>
              <a:rPr lang="en-US" altLang="ko-KR" sz="700" b="1"/>
              <a:t>window</a:t>
            </a:r>
            <a:endParaRPr lang="ko-KR" altLang="en-US" sz="500" b="1"/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E977A85B-2077-4CBD-A889-730F13E313DB}"/>
              </a:ext>
            </a:extLst>
          </p:cNvPr>
          <p:cNvSpPr txBox="1"/>
          <p:nvPr/>
        </p:nvSpPr>
        <p:spPr>
          <a:xfrm>
            <a:off x="4718125" y="4292907"/>
            <a:ext cx="569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/>
              <a:t>Metal</a:t>
            </a:r>
            <a:endParaRPr lang="ko-KR" altLang="en-US" sz="800" b="1"/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29892C57-C60E-4B81-8CBA-5A5DE30775E2}"/>
              </a:ext>
            </a:extLst>
          </p:cNvPr>
          <p:cNvSpPr txBox="1"/>
          <p:nvPr/>
        </p:nvSpPr>
        <p:spPr>
          <a:xfrm>
            <a:off x="9295790" y="5536027"/>
            <a:ext cx="724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N-</a:t>
            </a:r>
            <a:r>
              <a:rPr lang="en-US" altLang="ko-KR" sz="1000" b="1" err="1"/>
              <a:t>GaN</a:t>
            </a:r>
            <a:endParaRPr lang="ko-KR" altLang="en-US" sz="1000" b="1"/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2D09E379-71EC-4A9A-AB46-F12431FC987B}"/>
              </a:ext>
            </a:extLst>
          </p:cNvPr>
          <p:cNvSpPr txBox="1"/>
          <p:nvPr/>
        </p:nvSpPr>
        <p:spPr>
          <a:xfrm>
            <a:off x="7670870" y="3521441"/>
            <a:ext cx="1089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ISO(Sapphire)</a:t>
            </a:r>
            <a:endParaRPr lang="ko-KR" altLang="en-US" sz="1000" b="1"/>
          </a:p>
        </p:txBody>
      </p:sp>
      <p:cxnSp>
        <p:nvCxnSpPr>
          <p:cNvPr id="822" name="직선 화살표 연결선 821">
            <a:extLst>
              <a:ext uri="{FF2B5EF4-FFF2-40B4-BE49-F238E27FC236}">
                <a16:creationId xmlns:a16="http://schemas.microsoft.com/office/drawing/2014/main" id="{9746E3B3-F344-4501-9B6F-00336AD68A30}"/>
              </a:ext>
            </a:extLst>
          </p:cNvPr>
          <p:cNvCxnSpPr>
            <a:cxnSpLocks/>
          </p:cNvCxnSpPr>
          <p:nvPr/>
        </p:nvCxnSpPr>
        <p:spPr>
          <a:xfrm flipH="1" flipV="1">
            <a:off x="5094107" y="5105695"/>
            <a:ext cx="5222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" name="타원 822">
            <a:extLst>
              <a:ext uri="{FF2B5EF4-FFF2-40B4-BE49-F238E27FC236}">
                <a16:creationId xmlns:a16="http://schemas.microsoft.com/office/drawing/2014/main" id="{4623DCAB-2FAB-4381-A4AE-3B268A84085D}"/>
              </a:ext>
            </a:extLst>
          </p:cNvPr>
          <p:cNvSpPr/>
          <p:nvPr/>
        </p:nvSpPr>
        <p:spPr>
          <a:xfrm>
            <a:off x="5514995" y="5015712"/>
            <a:ext cx="202782" cy="226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5" name="TextBox 824">
            <a:extLst>
              <a:ext uri="{FF2B5EF4-FFF2-40B4-BE49-F238E27FC236}">
                <a16:creationId xmlns:a16="http://schemas.microsoft.com/office/drawing/2014/main" id="{0004C57E-4983-403D-BD1D-382E2E01993C}"/>
              </a:ext>
            </a:extLst>
          </p:cNvPr>
          <p:cNvSpPr txBox="1"/>
          <p:nvPr/>
        </p:nvSpPr>
        <p:spPr>
          <a:xfrm>
            <a:off x="9113292" y="4470171"/>
            <a:ext cx="1089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SiO</a:t>
            </a:r>
            <a:r>
              <a:rPr lang="en-US" altLang="ko-KR" sz="700" b="1"/>
              <a:t>2</a:t>
            </a:r>
            <a:r>
              <a:rPr lang="en-US" altLang="ko-KR" sz="1000" b="1"/>
              <a:t> + Metal</a:t>
            </a:r>
            <a:endParaRPr lang="ko-KR" altLang="en-US" sz="1000" b="1"/>
          </a:p>
        </p:txBody>
      </p:sp>
      <p:sp>
        <p:nvSpPr>
          <p:cNvPr id="826" name="TextBox 825">
            <a:extLst>
              <a:ext uri="{FF2B5EF4-FFF2-40B4-BE49-F238E27FC236}">
                <a16:creationId xmlns:a16="http://schemas.microsoft.com/office/drawing/2014/main" id="{D0EE8F4C-E45A-413C-BF9D-6F089BDF906A}"/>
              </a:ext>
            </a:extLst>
          </p:cNvPr>
          <p:cNvSpPr txBox="1"/>
          <p:nvPr/>
        </p:nvSpPr>
        <p:spPr>
          <a:xfrm>
            <a:off x="4655596" y="4982584"/>
            <a:ext cx="1089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Mesa</a:t>
            </a:r>
            <a:endParaRPr lang="ko-KR" altLang="en-US" sz="1000" b="1"/>
          </a:p>
        </p:txBody>
      </p:sp>
      <p:cxnSp>
        <p:nvCxnSpPr>
          <p:cNvPr id="827" name="직선 화살표 연결선 826">
            <a:extLst>
              <a:ext uri="{FF2B5EF4-FFF2-40B4-BE49-F238E27FC236}">
                <a16:creationId xmlns:a16="http://schemas.microsoft.com/office/drawing/2014/main" id="{646E4452-9E84-4928-B00A-37DD2D590C56}"/>
              </a:ext>
            </a:extLst>
          </p:cNvPr>
          <p:cNvCxnSpPr/>
          <p:nvPr/>
        </p:nvCxnSpPr>
        <p:spPr>
          <a:xfrm>
            <a:off x="5353905" y="3726443"/>
            <a:ext cx="216000" cy="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8" name="TextBox 827">
            <a:extLst>
              <a:ext uri="{FF2B5EF4-FFF2-40B4-BE49-F238E27FC236}">
                <a16:creationId xmlns:a16="http://schemas.microsoft.com/office/drawing/2014/main" id="{5924ACE3-1729-427C-BB52-57D7D45346C2}"/>
              </a:ext>
            </a:extLst>
          </p:cNvPr>
          <p:cNvSpPr txBox="1"/>
          <p:nvPr/>
        </p:nvSpPr>
        <p:spPr>
          <a:xfrm>
            <a:off x="5242246" y="3728792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829" name="직선 화살표 연결선 828">
            <a:extLst>
              <a:ext uri="{FF2B5EF4-FFF2-40B4-BE49-F238E27FC236}">
                <a16:creationId xmlns:a16="http://schemas.microsoft.com/office/drawing/2014/main" id="{2BA4A9D8-7AC4-4D90-B39F-A83912099676}"/>
              </a:ext>
            </a:extLst>
          </p:cNvPr>
          <p:cNvCxnSpPr>
            <a:cxnSpLocks/>
          </p:cNvCxnSpPr>
          <p:nvPr/>
        </p:nvCxnSpPr>
        <p:spPr>
          <a:xfrm flipV="1">
            <a:off x="6406075" y="3439869"/>
            <a:ext cx="0" cy="21600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0" name="TextBox 829">
            <a:extLst>
              <a:ext uri="{FF2B5EF4-FFF2-40B4-BE49-F238E27FC236}">
                <a16:creationId xmlns:a16="http://schemas.microsoft.com/office/drawing/2014/main" id="{871F679C-330B-4CD5-AB93-13A06E997DB7}"/>
              </a:ext>
            </a:extLst>
          </p:cNvPr>
          <p:cNvSpPr txBox="1"/>
          <p:nvPr/>
        </p:nvSpPr>
        <p:spPr>
          <a:xfrm>
            <a:off x="6360768" y="3445364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831" name="직선 화살표 연결선 830">
            <a:extLst>
              <a:ext uri="{FF2B5EF4-FFF2-40B4-BE49-F238E27FC236}">
                <a16:creationId xmlns:a16="http://schemas.microsoft.com/office/drawing/2014/main" id="{7096D05E-28D6-4E60-A5F6-C26BC2373B97}"/>
              </a:ext>
            </a:extLst>
          </p:cNvPr>
          <p:cNvCxnSpPr/>
          <p:nvPr/>
        </p:nvCxnSpPr>
        <p:spPr>
          <a:xfrm>
            <a:off x="5532881" y="5487072"/>
            <a:ext cx="216000" cy="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2" name="TextBox 831">
            <a:extLst>
              <a:ext uri="{FF2B5EF4-FFF2-40B4-BE49-F238E27FC236}">
                <a16:creationId xmlns:a16="http://schemas.microsoft.com/office/drawing/2014/main" id="{4F22938B-B33B-4D24-BB8E-F720B26D3B5F}"/>
              </a:ext>
            </a:extLst>
          </p:cNvPr>
          <p:cNvSpPr txBox="1"/>
          <p:nvPr/>
        </p:nvSpPr>
        <p:spPr>
          <a:xfrm>
            <a:off x="5417595" y="5487072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833" name="직선 화살표 연결선 832">
            <a:extLst>
              <a:ext uri="{FF2B5EF4-FFF2-40B4-BE49-F238E27FC236}">
                <a16:creationId xmlns:a16="http://schemas.microsoft.com/office/drawing/2014/main" id="{EF7371AB-AFCE-4419-B135-0966AA98CDCC}"/>
              </a:ext>
            </a:extLst>
          </p:cNvPr>
          <p:cNvCxnSpPr>
            <a:cxnSpLocks/>
          </p:cNvCxnSpPr>
          <p:nvPr/>
        </p:nvCxnSpPr>
        <p:spPr>
          <a:xfrm flipV="1">
            <a:off x="6126342" y="3612573"/>
            <a:ext cx="0" cy="21600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4" name="TextBox 833">
            <a:extLst>
              <a:ext uri="{FF2B5EF4-FFF2-40B4-BE49-F238E27FC236}">
                <a16:creationId xmlns:a16="http://schemas.microsoft.com/office/drawing/2014/main" id="{97284FA8-3BB7-4EA6-BD13-BD0F3A0E3DEE}"/>
              </a:ext>
            </a:extLst>
          </p:cNvPr>
          <p:cNvSpPr txBox="1"/>
          <p:nvPr/>
        </p:nvSpPr>
        <p:spPr>
          <a:xfrm>
            <a:off x="6081035" y="3618068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835" name="직선 화살표 연결선 834">
            <a:extLst>
              <a:ext uri="{FF2B5EF4-FFF2-40B4-BE49-F238E27FC236}">
                <a16:creationId xmlns:a16="http://schemas.microsoft.com/office/drawing/2014/main" id="{03AE2E25-4CD0-43C2-B0D5-2CE686D4560F}"/>
              </a:ext>
            </a:extLst>
          </p:cNvPr>
          <p:cNvCxnSpPr/>
          <p:nvPr/>
        </p:nvCxnSpPr>
        <p:spPr>
          <a:xfrm>
            <a:off x="10361165" y="5241072"/>
            <a:ext cx="216000" cy="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6" name="TextBox 835">
            <a:extLst>
              <a:ext uri="{FF2B5EF4-FFF2-40B4-BE49-F238E27FC236}">
                <a16:creationId xmlns:a16="http://schemas.microsoft.com/office/drawing/2014/main" id="{E133D73B-3257-4F95-B950-BEEFA2B2B223}"/>
              </a:ext>
            </a:extLst>
          </p:cNvPr>
          <p:cNvSpPr txBox="1"/>
          <p:nvPr/>
        </p:nvSpPr>
        <p:spPr>
          <a:xfrm>
            <a:off x="10245879" y="5241072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837" name="직선 화살표 연결선 836">
            <a:extLst>
              <a:ext uri="{FF2B5EF4-FFF2-40B4-BE49-F238E27FC236}">
                <a16:creationId xmlns:a16="http://schemas.microsoft.com/office/drawing/2014/main" id="{EEDFFE9A-FD55-49A7-A4A6-B87ED1DC77F2}"/>
              </a:ext>
            </a:extLst>
          </p:cNvPr>
          <p:cNvCxnSpPr>
            <a:cxnSpLocks/>
          </p:cNvCxnSpPr>
          <p:nvPr/>
        </p:nvCxnSpPr>
        <p:spPr>
          <a:xfrm flipV="1">
            <a:off x="9731718" y="3821546"/>
            <a:ext cx="0" cy="21600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8" name="TextBox 837">
            <a:extLst>
              <a:ext uri="{FF2B5EF4-FFF2-40B4-BE49-F238E27FC236}">
                <a16:creationId xmlns:a16="http://schemas.microsoft.com/office/drawing/2014/main" id="{3E4861E0-5DAF-408D-85EB-000EB432D555}"/>
              </a:ext>
            </a:extLst>
          </p:cNvPr>
          <p:cNvSpPr txBox="1"/>
          <p:nvPr/>
        </p:nvSpPr>
        <p:spPr>
          <a:xfrm>
            <a:off x="9686411" y="3827041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839" name="직선 화살표 연결선 838">
            <a:extLst>
              <a:ext uri="{FF2B5EF4-FFF2-40B4-BE49-F238E27FC236}">
                <a16:creationId xmlns:a16="http://schemas.microsoft.com/office/drawing/2014/main" id="{96EB4ED8-D430-449A-B72D-66C29ED8ADD5}"/>
              </a:ext>
            </a:extLst>
          </p:cNvPr>
          <p:cNvCxnSpPr/>
          <p:nvPr/>
        </p:nvCxnSpPr>
        <p:spPr>
          <a:xfrm>
            <a:off x="8615538" y="4242696"/>
            <a:ext cx="216000" cy="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0" name="TextBox 839">
            <a:extLst>
              <a:ext uri="{FF2B5EF4-FFF2-40B4-BE49-F238E27FC236}">
                <a16:creationId xmlns:a16="http://schemas.microsoft.com/office/drawing/2014/main" id="{49A871E7-E294-4E8E-8B7C-258CEB4E5F10}"/>
              </a:ext>
            </a:extLst>
          </p:cNvPr>
          <p:cNvSpPr txBox="1"/>
          <p:nvPr/>
        </p:nvSpPr>
        <p:spPr>
          <a:xfrm>
            <a:off x="8500252" y="4242696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841" name="직선 화살표 연결선 840">
            <a:extLst>
              <a:ext uri="{FF2B5EF4-FFF2-40B4-BE49-F238E27FC236}">
                <a16:creationId xmlns:a16="http://schemas.microsoft.com/office/drawing/2014/main" id="{3977563A-F331-4DC3-BCA0-669CF3001234}"/>
              </a:ext>
            </a:extLst>
          </p:cNvPr>
          <p:cNvCxnSpPr/>
          <p:nvPr/>
        </p:nvCxnSpPr>
        <p:spPr>
          <a:xfrm>
            <a:off x="8814186" y="4715363"/>
            <a:ext cx="108000" cy="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2" name="TextBox 841">
            <a:extLst>
              <a:ext uri="{FF2B5EF4-FFF2-40B4-BE49-F238E27FC236}">
                <a16:creationId xmlns:a16="http://schemas.microsoft.com/office/drawing/2014/main" id="{F12CF8F5-81B7-47E1-81AC-03EB8C91E1CB}"/>
              </a:ext>
            </a:extLst>
          </p:cNvPr>
          <p:cNvSpPr txBox="1"/>
          <p:nvPr/>
        </p:nvSpPr>
        <p:spPr>
          <a:xfrm>
            <a:off x="8669322" y="4797416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5um</a:t>
            </a:r>
            <a:endParaRPr lang="ko-KR" altLang="en-US" sz="800"/>
          </a:p>
        </p:txBody>
      </p:sp>
      <p:cxnSp>
        <p:nvCxnSpPr>
          <p:cNvPr id="843" name="직선 화살표 연결선 842">
            <a:extLst>
              <a:ext uri="{FF2B5EF4-FFF2-40B4-BE49-F238E27FC236}">
                <a16:creationId xmlns:a16="http://schemas.microsoft.com/office/drawing/2014/main" id="{35677CEE-DE02-43D4-948F-0F3C59787419}"/>
              </a:ext>
            </a:extLst>
          </p:cNvPr>
          <p:cNvCxnSpPr>
            <a:cxnSpLocks/>
          </p:cNvCxnSpPr>
          <p:nvPr/>
        </p:nvCxnSpPr>
        <p:spPr>
          <a:xfrm flipV="1">
            <a:off x="9194907" y="4006530"/>
            <a:ext cx="0" cy="105991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4" name="TextBox 843">
            <a:extLst>
              <a:ext uri="{FF2B5EF4-FFF2-40B4-BE49-F238E27FC236}">
                <a16:creationId xmlns:a16="http://schemas.microsoft.com/office/drawing/2014/main" id="{BE4A91F4-CD7C-4346-973E-92D2ECAD624D}"/>
              </a:ext>
            </a:extLst>
          </p:cNvPr>
          <p:cNvSpPr txBox="1"/>
          <p:nvPr/>
        </p:nvSpPr>
        <p:spPr>
          <a:xfrm>
            <a:off x="9160925" y="3941856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5um</a:t>
            </a:r>
            <a:endParaRPr lang="ko-KR" altLang="en-US" sz="800"/>
          </a:p>
        </p:txBody>
      </p:sp>
      <p:sp>
        <p:nvSpPr>
          <p:cNvPr id="226" name="이등변 삼각형 225">
            <a:extLst>
              <a:ext uri="{FF2B5EF4-FFF2-40B4-BE49-F238E27FC236}">
                <a16:creationId xmlns:a16="http://schemas.microsoft.com/office/drawing/2014/main" id="{ED6A6C84-2597-4E1F-BC88-86F4DE6670E4}"/>
              </a:ext>
            </a:extLst>
          </p:cNvPr>
          <p:cNvSpPr/>
          <p:nvPr/>
        </p:nvSpPr>
        <p:spPr>
          <a:xfrm flipH="1">
            <a:off x="6057468" y="2191690"/>
            <a:ext cx="2165029" cy="1658140"/>
          </a:xfrm>
          <a:prstGeom prst="triangle">
            <a:avLst/>
          </a:prstGeom>
          <a:gradFill>
            <a:gsLst>
              <a:gs pos="0">
                <a:schemeClr val="bg1">
                  <a:lumMod val="65000"/>
                  <a:alpha val="80000"/>
                </a:schemeClr>
              </a:gs>
              <a:gs pos="50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85000"/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A3EC1F23-2D2F-4AD1-8569-A9FFB48BD947}"/>
              </a:ext>
            </a:extLst>
          </p:cNvPr>
          <p:cNvSpPr txBox="1"/>
          <p:nvPr/>
        </p:nvSpPr>
        <p:spPr>
          <a:xfrm>
            <a:off x="7561115" y="5461692"/>
            <a:ext cx="111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ITO/</a:t>
            </a:r>
            <a:r>
              <a:rPr lang="en-US" altLang="ko-KR" sz="1000" b="1" err="1"/>
              <a:t>pGaN</a:t>
            </a:r>
            <a:endParaRPr lang="ko-KR" altLang="en-US" sz="1000" b="1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514DCBD-2F77-4DF8-B0B3-2D72101EC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3"/>
          <a:stretch/>
        </p:blipFill>
        <p:spPr>
          <a:xfrm>
            <a:off x="988888" y="4832826"/>
            <a:ext cx="1707515" cy="1699717"/>
          </a:xfrm>
          <a:prstGeom prst="rect">
            <a:avLst/>
          </a:prstGeom>
        </p:spPr>
      </p:pic>
      <p:cxnSp>
        <p:nvCxnSpPr>
          <p:cNvPr id="846" name="직선 화살표 연결선 845">
            <a:extLst>
              <a:ext uri="{FF2B5EF4-FFF2-40B4-BE49-F238E27FC236}">
                <a16:creationId xmlns:a16="http://schemas.microsoft.com/office/drawing/2014/main" id="{935E1F2F-77B9-4559-BD21-D87B4091DBAB}"/>
              </a:ext>
            </a:extLst>
          </p:cNvPr>
          <p:cNvCxnSpPr>
            <a:cxnSpLocks/>
          </p:cNvCxnSpPr>
          <p:nvPr/>
        </p:nvCxnSpPr>
        <p:spPr>
          <a:xfrm flipV="1">
            <a:off x="6491489" y="5635825"/>
            <a:ext cx="0" cy="135362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7" name="TextBox 846">
            <a:extLst>
              <a:ext uri="{FF2B5EF4-FFF2-40B4-BE49-F238E27FC236}">
                <a16:creationId xmlns:a16="http://schemas.microsoft.com/office/drawing/2014/main" id="{996AE6D0-914F-470B-833B-EF3D8492274B}"/>
              </a:ext>
            </a:extLst>
          </p:cNvPr>
          <p:cNvSpPr txBox="1"/>
          <p:nvPr/>
        </p:nvSpPr>
        <p:spPr>
          <a:xfrm>
            <a:off x="6306151" y="5781051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5um</a:t>
            </a:r>
            <a:endParaRPr lang="ko-KR" altLang="en-US" sz="800"/>
          </a:p>
        </p:txBody>
      </p:sp>
      <p:cxnSp>
        <p:nvCxnSpPr>
          <p:cNvPr id="848" name="직선 화살표 연결선 847">
            <a:extLst>
              <a:ext uri="{FF2B5EF4-FFF2-40B4-BE49-F238E27FC236}">
                <a16:creationId xmlns:a16="http://schemas.microsoft.com/office/drawing/2014/main" id="{DD199F2D-5F15-4051-B787-10E196EEDCE1}"/>
              </a:ext>
            </a:extLst>
          </p:cNvPr>
          <p:cNvCxnSpPr>
            <a:cxnSpLocks/>
          </p:cNvCxnSpPr>
          <p:nvPr/>
        </p:nvCxnSpPr>
        <p:spPr>
          <a:xfrm flipV="1">
            <a:off x="6702431" y="5537459"/>
            <a:ext cx="0" cy="135362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9" name="TextBox 848">
            <a:extLst>
              <a:ext uri="{FF2B5EF4-FFF2-40B4-BE49-F238E27FC236}">
                <a16:creationId xmlns:a16="http://schemas.microsoft.com/office/drawing/2014/main" id="{B2E71680-CE5B-4B41-A708-FDAA8030EF80}"/>
              </a:ext>
            </a:extLst>
          </p:cNvPr>
          <p:cNvSpPr txBox="1"/>
          <p:nvPr/>
        </p:nvSpPr>
        <p:spPr>
          <a:xfrm>
            <a:off x="6517093" y="5682685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5um</a:t>
            </a:r>
            <a:endParaRPr lang="ko-KR" altLang="en-US" sz="800"/>
          </a:p>
        </p:txBody>
      </p:sp>
      <p:cxnSp>
        <p:nvCxnSpPr>
          <p:cNvPr id="850" name="직선 화살표 연결선 849">
            <a:extLst>
              <a:ext uri="{FF2B5EF4-FFF2-40B4-BE49-F238E27FC236}">
                <a16:creationId xmlns:a16="http://schemas.microsoft.com/office/drawing/2014/main" id="{8CE60C57-6525-45F0-8A9B-9FAC13BE5632}"/>
              </a:ext>
            </a:extLst>
          </p:cNvPr>
          <p:cNvCxnSpPr>
            <a:cxnSpLocks/>
          </p:cNvCxnSpPr>
          <p:nvPr/>
        </p:nvCxnSpPr>
        <p:spPr>
          <a:xfrm flipV="1">
            <a:off x="6902322" y="5442708"/>
            <a:ext cx="0" cy="135362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1" name="TextBox 850">
            <a:extLst>
              <a:ext uri="{FF2B5EF4-FFF2-40B4-BE49-F238E27FC236}">
                <a16:creationId xmlns:a16="http://schemas.microsoft.com/office/drawing/2014/main" id="{3B1D56F4-48C4-4051-9A8E-2AD455820DA4}"/>
              </a:ext>
            </a:extLst>
          </p:cNvPr>
          <p:cNvSpPr txBox="1"/>
          <p:nvPr/>
        </p:nvSpPr>
        <p:spPr>
          <a:xfrm>
            <a:off x="6716984" y="5587934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5um</a:t>
            </a:r>
            <a:endParaRPr lang="ko-KR" altLang="en-US" sz="800"/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5A51E262-3F68-4DEF-8390-F15746895DC7}"/>
              </a:ext>
            </a:extLst>
          </p:cNvPr>
          <p:cNvSpPr txBox="1"/>
          <p:nvPr/>
        </p:nvSpPr>
        <p:spPr>
          <a:xfrm>
            <a:off x="8291002" y="1266434"/>
            <a:ext cx="3346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altLang="ko-KR"/>
              <a:t>Cell size : </a:t>
            </a:r>
            <a:r>
              <a:rPr lang="ko-KR" altLang="en-US"/>
              <a:t>7830.0 </a:t>
            </a:r>
            <a:r>
              <a:rPr lang="en-US" altLang="ko-KR"/>
              <a:t>x 7980.0</a:t>
            </a:r>
          </a:p>
          <a:p>
            <a:endParaRPr lang="en-US" altLang="ko-KR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Wafer</a:t>
            </a:r>
            <a:r>
              <a:rPr lang="ko-KR" altLang="en-US"/>
              <a:t>에서 </a:t>
            </a:r>
            <a:r>
              <a:rPr lang="en-US" altLang="ko-KR"/>
              <a:t>cell</a:t>
            </a:r>
            <a:r>
              <a:rPr lang="ko-KR" altLang="en-US"/>
              <a:t> 개수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가로 </a:t>
            </a:r>
            <a:r>
              <a:rPr lang="en-US" altLang="ko-KR"/>
              <a:t>: 12.7</a:t>
            </a:r>
            <a:r>
              <a:rPr lang="ko-KR" altLang="en-US"/>
              <a:t>개</a:t>
            </a:r>
            <a:r>
              <a:rPr lang="en-US" altLang="ko-KR"/>
              <a:t> / </a:t>
            </a:r>
            <a:r>
              <a:rPr lang="ko-KR" altLang="en-US"/>
              <a:t>세로 </a:t>
            </a:r>
            <a:r>
              <a:rPr lang="en-US" altLang="ko-KR"/>
              <a:t>: 12.5</a:t>
            </a:r>
            <a:r>
              <a:rPr lang="ko-KR" altLang="en-US"/>
              <a:t>개</a:t>
            </a:r>
            <a:endParaRPr lang="en-US" altLang="ko-KR"/>
          </a:p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C468D6-F2DA-43BF-AC0A-E9292776F48A}"/>
              </a:ext>
            </a:extLst>
          </p:cNvPr>
          <p:cNvSpPr/>
          <p:nvPr/>
        </p:nvSpPr>
        <p:spPr>
          <a:xfrm>
            <a:off x="2043052" y="309531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4" name="직사각형 823">
            <a:extLst>
              <a:ext uri="{FF2B5EF4-FFF2-40B4-BE49-F238E27FC236}">
                <a16:creationId xmlns:a16="http://schemas.microsoft.com/office/drawing/2014/main" id="{E0B41A01-3C67-473C-9350-5F48AE83CC5C}"/>
              </a:ext>
            </a:extLst>
          </p:cNvPr>
          <p:cNvSpPr/>
          <p:nvPr/>
        </p:nvSpPr>
        <p:spPr>
          <a:xfrm>
            <a:off x="2222206" y="309648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2" name="직사각형 851">
            <a:extLst>
              <a:ext uri="{FF2B5EF4-FFF2-40B4-BE49-F238E27FC236}">
                <a16:creationId xmlns:a16="http://schemas.microsoft.com/office/drawing/2014/main" id="{C5789293-95F5-413B-AC48-D1B24DE48C76}"/>
              </a:ext>
            </a:extLst>
          </p:cNvPr>
          <p:cNvSpPr/>
          <p:nvPr/>
        </p:nvSpPr>
        <p:spPr>
          <a:xfrm>
            <a:off x="1156825" y="2734622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0" name="직사각형 859">
            <a:extLst>
              <a:ext uri="{FF2B5EF4-FFF2-40B4-BE49-F238E27FC236}">
                <a16:creationId xmlns:a16="http://schemas.microsoft.com/office/drawing/2014/main" id="{CA6C64FF-E0DD-48F4-8F53-B669743DDAF8}"/>
              </a:ext>
            </a:extLst>
          </p:cNvPr>
          <p:cNvSpPr/>
          <p:nvPr/>
        </p:nvSpPr>
        <p:spPr>
          <a:xfrm>
            <a:off x="1330526" y="309034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1" name="직사각형 860">
            <a:extLst>
              <a:ext uri="{FF2B5EF4-FFF2-40B4-BE49-F238E27FC236}">
                <a16:creationId xmlns:a16="http://schemas.microsoft.com/office/drawing/2014/main" id="{7BADD333-0C83-47FF-8CC0-DCE2F4A2F50E}"/>
              </a:ext>
            </a:extLst>
          </p:cNvPr>
          <p:cNvSpPr/>
          <p:nvPr/>
        </p:nvSpPr>
        <p:spPr>
          <a:xfrm>
            <a:off x="1509680" y="3092992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2" name="직사각형 861">
            <a:extLst>
              <a:ext uri="{FF2B5EF4-FFF2-40B4-BE49-F238E27FC236}">
                <a16:creationId xmlns:a16="http://schemas.microsoft.com/office/drawing/2014/main" id="{E8FEA94B-3F44-48E1-BC0C-2A79E17AD0FA}"/>
              </a:ext>
            </a:extLst>
          </p:cNvPr>
          <p:cNvSpPr/>
          <p:nvPr/>
        </p:nvSpPr>
        <p:spPr>
          <a:xfrm>
            <a:off x="1688834" y="309415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3" name="직사각형 862">
            <a:extLst>
              <a:ext uri="{FF2B5EF4-FFF2-40B4-BE49-F238E27FC236}">
                <a16:creationId xmlns:a16="http://schemas.microsoft.com/office/drawing/2014/main" id="{9D6AEC0F-A113-412F-B25F-8BB4948D2C83}"/>
              </a:ext>
            </a:extLst>
          </p:cNvPr>
          <p:cNvSpPr/>
          <p:nvPr/>
        </p:nvSpPr>
        <p:spPr>
          <a:xfrm>
            <a:off x="1867990" y="309182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4" name="직사각형 863">
            <a:extLst>
              <a:ext uri="{FF2B5EF4-FFF2-40B4-BE49-F238E27FC236}">
                <a16:creationId xmlns:a16="http://schemas.microsoft.com/office/drawing/2014/main" id="{5793D30F-D18B-404D-9BB3-06DC4D4BE41F}"/>
              </a:ext>
            </a:extLst>
          </p:cNvPr>
          <p:cNvSpPr/>
          <p:nvPr/>
        </p:nvSpPr>
        <p:spPr>
          <a:xfrm>
            <a:off x="2043052" y="2925746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5" name="직사각형 864">
            <a:extLst>
              <a:ext uri="{FF2B5EF4-FFF2-40B4-BE49-F238E27FC236}">
                <a16:creationId xmlns:a16="http://schemas.microsoft.com/office/drawing/2014/main" id="{DF8EB592-5A6C-456A-B419-5741686B6EA6}"/>
              </a:ext>
            </a:extLst>
          </p:cNvPr>
          <p:cNvSpPr/>
          <p:nvPr/>
        </p:nvSpPr>
        <p:spPr>
          <a:xfrm>
            <a:off x="2222206" y="292690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6" name="직사각형 865">
            <a:extLst>
              <a:ext uri="{FF2B5EF4-FFF2-40B4-BE49-F238E27FC236}">
                <a16:creationId xmlns:a16="http://schemas.microsoft.com/office/drawing/2014/main" id="{BA37B595-AEAC-4032-AC12-FFC688677469}"/>
              </a:ext>
            </a:extLst>
          </p:cNvPr>
          <p:cNvSpPr/>
          <p:nvPr/>
        </p:nvSpPr>
        <p:spPr>
          <a:xfrm>
            <a:off x="2392893" y="291960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2" name="직사각형 871">
            <a:extLst>
              <a:ext uri="{FF2B5EF4-FFF2-40B4-BE49-F238E27FC236}">
                <a16:creationId xmlns:a16="http://schemas.microsoft.com/office/drawing/2014/main" id="{9F8F5A84-D944-4D70-AF09-1D24B42A60A4}"/>
              </a:ext>
            </a:extLst>
          </p:cNvPr>
          <p:cNvSpPr/>
          <p:nvPr/>
        </p:nvSpPr>
        <p:spPr>
          <a:xfrm>
            <a:off x="1330526" y="292076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3" name="직사각형 872">
            <a:extLst>
              <a:ext uri="{FF2B5EF4-FFF2-40B4-BE49-F238E27FC236}">
                <a16:creationId xmlns:a16="http://schemas.microsoft.com/office/drawing/2014/main" id="{B2D45E86-85CF-4491-961B-CDEE8AE78F6F}"/>
              </a:ext>
            </a:extLst>
          </p:cNvPr>
          <p:cNvSpPr/>
          <p:nvPr/>
        </p:nvSpPr>
        <p:spPr>
          <a:xfrm>
            <a:off x="1509680" y="292342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4" name="직사각형 873">
            <a:extLst>
              <a:ext uri="{FF2B5EF4-FFF2-40B4-BE49-F238E27FC236}">
                <a16:creationId xmlns:a16="http://schemas.microsoft.com/office/drawing/2014/main" id="{C3A1E4EE-F086-4F86-BF3A-359B1780D0CD}"/>
              </a:ext>
            </a:extLst>
          </p:cNvPr>
          <p:cNvSpPr/>
          <p:nvPr/>
        </p:nvSpPr>
        <p:spPr>
          <a:xfrm>
            <a:off x="1688834" y="2924583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5" name="직사각형 874">
            <a:extLst>
              <a:ext uri="{FF2B5EF4-FFF2-40B4-BE49-F238E27FC236}">
                <a16:creationId xmlns:a16="http://schemas.microsoft.com/office/drawing/2014/main" id="{3FF2001A-A18A-4ADB-A820-6730F352D7FE}"/>
              </a:ext>
            </a:extLst>
          </p:cNvPr>
          <p:cNvSpPr/>
          <p:nvPr/>
        </p:nvSpPr>
        <p:spPr>
          <a:xfrm>
            <a:off x="1867990" y="292225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6" name="직사각형 875">
            <a:extLst>
              <a:ext uri="{FF2B5EF4-FFF2-40B4-BE49-F238E27FC236}">
                <a16:creationId xmlns:a16="http://schemas.microsoft.com/office/drawing/2014/main" id="{261E1129-24D9-4E49-838C-F3169839FC44}"/>
              </a:ext>
            </a:extLst>
          </p:cNvPr>
          <p:cNvSpPr/>
          <p:nvPr/>
        </p:nvSpPr>
        <p:spPr>
          <a:xfrm>
            <a:off x="2043052" y="274531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7" name="직사각형 876">
            <a:extLst>
              <a:ext uri="{FF2B5EF4-FFF2-40B4-BE49-F238E27FC236}">
                <a16:creationId xmlns:a16="http://schemas.microsoft.com/office/drawing/2014/main" id="{081B5326-869C-4087-8F0D-713DF9A6DBDB}"/>
              </a:ext>
            </a:extLst>
          </p:cNvPr>
          <p:cNvSpPr/>
          <p:nvPr/>
        </p:nvSpPr>
        <p:spPr>
          <a:xfrm>
            <a:off x="2222206" y="274648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8" name="직사각형 877">
            <a:extLst>
              <a:ext uri="{FF2B5EF4-FFF2-40B4-BE49-F238E27FC236}">
                <a16:creationId xmlns:a16="http://schemas.microsoft.com/office/drawing/2014/main" id="{2A11D40C-16C2-46BA-AB1D-C0105945B30C}"/>
              </a:ext>
            </a:extLst>
          </p:cNvPr>
          <p:cNvSpPr/>
          <p:nvPr/>
        </p:nvSpPr>
        <p:spPr>
          <a:xfrm>
            <a:off x="2401360" y="2747643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4" name="직사각형 883">
            <a:extLst>
              <a:ext uri="{FF2B5EF4-FFF2-40B4-BE49-F238E27FC236}">
                <a16:creationId xmlns:a16="http://schemas.microsoft.com/office/drawing/2014/main" id="{E0F60509-CCD1-420F-AA36-51F0638E4A1F}"/>
              </a:ext>
            </a:extLst>
          </p:cNvPr>
          <p:cNvSpPr/>
          <p:nvPr/>
        </p:nvSpPr>
        <p:spPr>
          <a:xfrm>
            <a:off x="1330526" y="274034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5" name="직사각형 884">
            <a:extLst>
              <a:ext uri="{FF2B5EF4-FFF2-40B4-BE49-F238E27FC236}">
                <a16:creationId xmlns:a16="http://schemas.microsoft.com/office/drawing/2014/main" id="{1D6BBE58-90E4-4B57-AF0B-578AECF2BB2C}"/>
              </a:ext>
            </a:extLst>
          </p:cNvPr>
          <p:cNvSpPr/>
          <p:nvPr/>
        </p:nvSpPr>
        <p:spPr>
          <a:xfrm>
            <a:off x="1509680" y="274299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6" name="직사각형 885">
            <a:extLst>
              <a:ext uri="{FF2B5EF4-FFF2-40B4-BE49-F238E27FC236}">
                <a16:creationId xmlns:a16="http://schemas.microsoft.com/office/drawing/2014/main" id="{856AC1D7-B973-41CF-B209-983F930B4060}"/>
              </a:ext>
            </a:extLst>
          </p:cNvPr>
          <p:cNvSpPr/>
          <p:nvPr/>
        </p:nvSpPr>
        <p:spPr>
          <a:xfrm>
            <a:off x="1688834" y="2744154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7" name="직사각형 886">
            <a:extLst>
              <a:ext uri="{FF2B5EF4-FFF2-40B4-BE49-F238E27FC236}">
                <a16:creationId xmlns:a16="http://schemas.microsoft.com/office/drawing/2014/main" id="{87125757-3D26-47E6-AF0A-83F07F8325E9}"/>
              </a:ext>
            </a:extLst>
          </p:cNvPr>
          <p:cNvSpPr/>
          <p:nvPr/>
        </p:nvSpPr>
        <p:spPr>
          <a:xfrm>
            <a:off x="1867990" y="274182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8" name="직사각형 887">
            <a:extLst>
              <a:ext uri="{FF2B5EF4-FFF2-40B4-BE49-F238E27FC236}">
                <a16:creationId xmlns:a16="http://schemas.microsoft.com/office/drawing/2014/main" id="{59EAE697-1A90-4431-8A41-FB88713C0632}"/>
              </a:ext>
            </a:extLst>
          </p:cNvPr>
          <p:cNvSpPr/>
          <p:nvPr/>
        </p:nvSpPr>
        <p:spPr>
          <a:xfrm>
            <a:off x="2043052" y="256829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9" name="직사각형 888">
            <a:extLst>
              <a:ext uri="{FF2B5EF4-FFF2-40B4-BE49-F238E27FC236}">
                <a16:creationId xmlns:a16="http://schemas.microsoft.com/office/drawing/2014/main" id="{31FE4473-4388-43A1-B4DE-EB0309EFE616}"/>
              </a:ext>
            </a:extLst>
          </p:cNvPr>
          <p:cNvSpPr/>
          <p:nvPr/>
        </p:nvSpPr>
        <p:spPr>
          <a:xfrm>
            <a:off x="2222206" y="256946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0" name="직사각형 889">
            <a:extLst>
              <a:ext uri="{FF2B5EF4-FFF2-40B4-BE49-F238E27FC236}">
                <a16:creationId xmlns:a16="http://schemas.microsoft.com/office/drawing/2014/main" id="{0E2CB988-4789-4F80-9E39-B74802160774}"/>
              </a:ext>
            </a:extLst>
          </p:cNvPr>
          <p:cNvSpPr/>
          <p:nvPr/>
        </p:nvSpPr>
        <p:spPr>
          <a:xfrm>
            <a:off x="2401360" y="2570623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1" name="직사각형 890">
            <a:extLst>
              <a:ext uri="{FF2B5EF4-FFF2-40B4-BE49-F238E27FC236}">
                <a16:creationId xmlns:a16="http://schemas.microsoft.com/office/drawing/2014/main" id="{F0438091-9D35-4F57-9284-EFB161230225}"/>
              </a:ext>
            </a:extLst>
          </p:cNvPr>
          <p:cNvSpPr/>
          <p:nvPr/>
        </p:nvSpPr>
        <p:spPr>
          <a:xfrm>
            <a:off x="2580514" y="257178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2" name="직사각형 891">
            <a:extLst>
              <a:ext uri="{FF2B5EF4-FFF2-40B4-BE49-F238E27FC236}">
                <a16:creationId xmlns:a16="http://schemas.microsoft.com/office/drawing/2014/main" id="{30464A19-A8FC-4034-B3AF-DA5F5CACC071}"/>
              </a:ext>
            </a:extLst>
          </p:cNvPr>
          <p:cNvSpPr/>
          <p:nvPr/>
        </p:nvSpPr>
        <p:spPr>
          <a:xfrm>
            <a:off x="2572047" y="2755563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6" name="직사각형 895">
            <a:extLst>
              <a:ext uri="{FF2B5EF4-FFF2-40B4-BE49-F238E27FC236}">
                <a16:creationId xmlns:a16="http://schemas.microsoft.com/office/drawing/2014/main" id="{C8E6B548-DD96-4BBB-B8FF-1D573F07C0BC}"/>
              </a:ext>
            </a:extLst>
          </p:cNvPr>
          <p:cNvSpPr/>
          <p:nvPr/>
        </p:nvSpPr>
        <p:spPr>
          <a:xfrm>
            <a:off x="1330526" y="256332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7" name="직사각형 896">
            <a:extLst>
              <a:ext uri="{FF2B5EF4-FFF2-40B4-BE49-F238E27FC236}">
                <a16:creationId xmlns:a16="http://schemas.microsoft.com/office/drawing/2014/main" id="{605464B4-C033-489C-8953-5ABF60EE3BED}"/>
              </a:ext>
            </a:extLst>
          </p:cNvPr>
          <p:cNvSpPr/>
          <p:nvPr/>
        </p:nvSpPr>
        <p:spPr>
          <a:xfrm>
            <a:off x="1509680" y="256597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8" name="직사각형 897">
            <a:extLst>
              <a:ext uri="{FF2B5EF4-FFF2-40B4-BE49-F238E27FC236}">
                <a16:creationId xmlns:a16="http://schemas.microsoft.com/office/drawing/2014/main" id="{6B9FE521-46F7-47E8-8163-BA49D71C8D87}"/>
              </a:ext>
            </a:extLst>
          </p:cNvPr>
          <p:cNvSpPr/>
          <p:nvPr/>
        </p:nvSpPr>
        <p:spPr>
          <a:xfrm>
            <a:off x="1688834" y="2567134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9" name="직사각형 898">
            <a:extLst>
              <a:ext uri="{FF2B5EF4-FFF2-40B4-BE49-F238E27FC236}">
                <a16:creationId xmlns:a16="http://schemas.microsoft.com/office/drawing/2014/main" id="{EC7D928F-8E9C-4C52-88D8-5A8357F212AD}"/>
              </a:ext>
            </a:extLst>
          </p:cNvPr>
          <p:cNvSpPr/>
          <p:nvPr/>
        </p:nvSpPr>
        <p:spPr>
          <a:xfrm>
            <a:off x="1867990" y="256480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0" name="직사각형 899">
            <a:extLst>
              <a:ext uri="{FF2B5EF4-FFF2-40B4-BE49-F238E27FC236}">
                <a16:creationId xmlns:a16="http://schemas.microsoft.com/office/drawing/2014/main" id="{E81CE9D3-89CD-43C4-88E7-4DA32603B2A7}"/>
              </a:ext>
            </a:extLst>
          </p:cNvPr>
          <p:cNvSpPr/>
          <p:nvPr/>
        </p:nvSpPr>
        <p:spPr>
          <a:xfrm>
            <a:off x="2043052" y="238903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1" name="직사각형 900">
            <a:extLst>
              <a:ext uri="{FF2B5EF4-FFF2-40B4-BE49-F238E27FC236}">
                <a16:creationId xmlns:a16="http://schemas.microsoft.com/office/drawing/2014/main" id="{F17CC74C-5681-4C64-AC3A-4501CFBBB1E8}"/>
              </a:ext>
            </a:extLst>
          </p:cNvPr>
          <p:cNvSpPr/>
          <p:nvPr/>
        </p:nvSpPr>
        <p:spPr>
          <a:xfrm>
            <a:off x="2222206" y="2390202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2" name="직사각형 901">
            <a:extLst>
              <a:ext uri="{FF2B5EF4-FFF2-40B4-BE49-F238E27FC236}">
                <a16:creationId xmlns:a16="http://schemas.microsoft.com/office/drawing/2014/main" id="{FED21A7B-CD4B-4E37-AC27-DB378E74B4AD}"/>
              </a:ext>
            </a:extLst>
          </p:cNvPr>
          <p:cNvSpPr/>
          <p:nvPr/>
        </p:nvSpPr>
        <p:spPr>
          <a:xfrm>
            <a:off x="2401360" y="239136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3" name="직사각형 902">
            <a:extLst>
              <a:ext uri="{FF2B5EF4-FFF2-40B4-BE49-F238E27FC236}">
                <a16:creationId xmlns:a16="http://schemas.microsoft.com/office/drawing/2014/main" id="{EFA6FF6A-06E0-4E01-A65A-B4F00317183D}"/>
              </a:ext>
            </a:extLst>
          </p:cNvPr>
          <p:cNvSpPr/>
          <p:nvPr/>
        </p:nvSpPr>
        <p:spPr>
          <a:xfrm>
            <a:off x="2580514" y="239252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4" name="직사각형 903">
            <a:extLst>
              <a:ext uri="{FF2B5EF4-FFF2-40B4-BE49-F238E27FC236}">
                <a16:creationId xmlns:a16="http://schemas.microsoft.com/office/drawing/2014/main" id="{B197DD77-65C4-46B4-9ECF-924328AADB47}"/>
              </a:ext>
            </a:extLst>
          </p:cNvPr>
          <p:cNvSpPr/>
          <p:nvPr/>
        </p:nvSpPr>
        <p:spPr>
          <a:xfrm>
            <a:off x="2751201" y="2386713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5" name="직사각형 904">
            <a:extLst>
              <a:ext uri="{FF2B5EF4-FFF2-40B4-BE49-F238E27FC236}">
                <a16:creationId xmlns:a16="http://schemas.microsoft.com/office/drawing/2014/main" id="{F6B156AC-B80A-40E3-8E9F-0DBB1C71C533}"/>
              </a:ext>
            </a:extLst>
          </p:cNvPr>
          <p:cNvSpPr/>
          <p:nvPr/>
        </p:nvSpPr>
        <p:spPr>
          <a:xfrm>
            <a:off x="978384" y="2558666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6" name="직사각형 905">
            <a:extLst>
              <a:ext uri="{FF2B5EF4-FFF2-40B4-BE49-F238E27FC236}">
                <a16:creationId xmlns:a16="http://schemas.microsoft.com/office/drawing/2014/main" id="{5142B8AA-67CF-4795-9252-A27B9D35EBE9}"/>
              </a:ext>
            </a:extLst>
          </p:cNvPr>
          <p:cNvSpPr/>
          <p:nvPr/>
        </p:nvSpPr>
        <p:spPr>
          <a:xfrm>
            <a:off x="972218" y="2390202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7" name="직사각형 906">
            <a:extLst>
              <a:ext uri="{FF2B5EF4-FFF2-40B4-BE49-F238E27FC236}">
                <a16:creationId xmlns:a16="http://schemas.microsoft.com/office/drawing/2014/main" id="{80803B30-6323-4F34-AD49-E51C9589102D}"/>
              </a:ext>
            </a:extLst>
          </p:cNvPr>
          <p:cNvSpPr/>
          <p:nvPr/>
        </p:nvSpPr>
        <p:spPr>
          <a:xfrm>
            <a:off x="1151372" y="239136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8" name="직사각형 907">
            <a:extLst>
              <a:ext uri="{FF2B5EF4-FFF2-40B4-BE49-F238E27FC236}">
                <a16:creationId xmlns:a16="http://schemas.microsoft.com/office/drawing/2014/main" id="{3BE21025-8044-4B4E-89EA-3C9423F71643}"/>
              </a:ext>
            </a:extLst>
          </p:cNvPr>
          <p:cNvSpPr/>
          <p:nvPr/>
        </p:nvSpPr>
        <p:spPr>
          <a:xfrm>
            <a:off x="1330526" y="239252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9" name="직사각형 908">
            <a:extLst>
              <a:ext uri="{FF2B5EF4-FFF2-40B4-BE49-F238E27FC236}">
                <a16:creationId xmlns:a16="http://schemas.microsoft.com/office/drawing/2014/main" id="{121E2E05-AE7E-45D0-94BE-417713E6DD72}"/>
              </a:ext>
            </a:extLst>
          </p:cNvPr>
          <p:cNvSpPr/>
          <p:nvPr/>
        </p:nvSpPr>
        <p:spPr>
          <a:xfrm>
            <a:off x="1509680" y="2386713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직사각형 909">
            <a:extLst>
              <a:ext uri="{FF2B5EF4-FFF2-40B4-BE49-F238E27FC236}">
                <a16:creationId xmlns:a16="http://schemas.microsoft.com/office/drawing/2014/main" id="{BD555F0A-38A6-4F08-A541-41E055EF99B7}"/>
              </a:ext>
            </a:extLst>
          </p:cNvPr>
          <p:cNvSpPr/>
          <p:nvPr/>
        </p:nvSpPr>
        <p:spPr>
          <a:xfrm>
            <a:off x="1688834" y="2387876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1" name="직사각형 910">
            <a:extLst>
              <a:ext uri="{FF2B5EF4-FFF2-40B4-BE49-F238E27FC236}">
                <a16:creationId xmlns:a16="http://schemas.microsoft.com/office/drawing/2014/main" id="{AC14B866-B802-46DC-98B0-5CB1F43D8022}"/>
              </a:ext>
            </a:extLst>
          </p:cNvPr>
          <p:cNvSpPr/>
          <p:nvPr/>
        </p:nvSpPr>
        <p:spPr>
          <a:xfrm>
            <a:off x="1867990" y="238555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2" name="직사각형 911">
            <a:extLst>
              <a:ext uri="{FF2B5EF4-FFF2-40B4-BE49-F238E27FC236}">
                <a16:creationId xmlns:a16="http://schemas.microsoft.com/office/drawing/2014/main" id="{8A6FFD73-4741-486D-ACDB-55C7B5EB8F9F}"/>
              </a:ext>
            </a:extLst>
          </p:cNvPr>
          <p:cNvSpPr/>
          <p:nvPr/>
        </p:nvSpPr>
        <p:spPr>
          <a:xfrm>
            <a:off x="2043052" y="2221743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3" name="직사각형 912">
            <a:extLst>
              <a:ext uri="{FF2B5EF4-FFF2-40B4-BE49-F238E27FC236}">
                <a16:creationId xmlns:a16="http://schemas.microsoft.com/office/drawing/2014/main" id="{20D37481-1FBA-484D-B630-DCB817BBB13C}"/>
              </a:ext>
            </a:extLst>
          </p:cNvPr>
          <p:cNvSpPr/>
          <p:nvPr/>
        </p:nvSpPr>
        <p:spPr>
          <a:xfrm>
            <a:off x="2222206" y="2222906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4" name="직사각형 913">
            <a:extLst>
              <a:ext uri="{FF2B5EF4-FFF2-40B4-BE49-F238E27FC236}">
                <a16:creationId xmlns:a16="http://schemas.microsoft.com/office/drawing/2014/main" id="{7A7834E1-40C1-48A2-98A4-D7E9D95A84D7}"/>
              </a:ext>
            </a:extLst>
          </p:cNvPr>
          <p:cNvSpPr/>
          <p:nvPr/>
        </p:nvSpPr>
        <p:spPr>
          <a:xfrm>
            <a:off x="2401360" y="2224069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5" name="직사각형 914">
            <a:extLst>
              <a:ext uri="{FF2B5EF4-FFF2-40B4-BE49-F238E27FC236}">
                <a16:creationId xmlns:a16="http://schemas.microsoft.com/office/drawing/2014/main" id="{8E13E511-2D86-422D-81A3-CAAB67F3345F}"/>
              </a:ext>
            </a:extLst>
          </p:cNvPr>
          <p:cNvSpPr/>
          <p:nvPr/>
        </p:nvSpPr>
        <p:spPr>
          <a:xfrm>
            <a:off x="2580514" y="2225233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CEE1C1B5-D58B-4258-9AEE-04D169491005}"/>
              </a:ext>
            </a:extLst>
          </p:cNvPr>
          <p:cNvSpPr/>
          <p:nvPr/>
        </p:nvSpPr>
        <p:spPr>
          <a:xfrm>
            <a:off x="2751201" y="221941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7" name="직사각형 916">
            <a:extLst>
              <a:ext uri="{FF2B5EF4-FFF2-40B4-BE49-F238E27FC236}">
                <a16:creationId xmlns:a16="http://schemas.microsoft.com/office/drawing/2014/main" id="{228E8A07-E46D-46EC-9981-A5614BD49F3B}"/>
              </a:ext>
            </a:extLst>
          </p:cNvPr>
          <p:cNvSpPr/>
          <p:nvPr/>
        </p:nvSpPr>
        <p:spPr>
          <a:xfrm>
            <a:off x="631229" y="239935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8" name="직사각형 917">
            <a:extLst>
              <a:ext uri="{FF2B5EF4-FFF2-40B4-BE49-F238E27FC236}">
                <a16:creationId xmlns:a16="http://schemas.microsoft.com/office/drawing/2014/main" id="{42383D4A-590F-404B-ABE0-C4097EA121F9}"/>
              </a:ext>
            </a:extLst>
          </p:cNvPr>
          <p:cNvSpPr/>
          <p:nvPr/>
        </p:nvSpPr>
        <p:spPr>
          <a:xfrm>
            <a:off x="972218" y="2222906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9" name="직사각형 918">
            <a:extLst>
              <a:ext uri="{FF2B5EF4-FFF2-40B4-BE49-F238E27FC236}">
                <a16:creationId xmlns:a16="http://schemas.microsoft.com/office/drawing/2014/main" id="{206F45AF-49E1-48AE-BE7F-AFE8222559BB}"/>
              </a:ext>
            </a:extLst>
          </p:cNvPr>
          <p:cNvSpPr/>
          <p:nvPr/>
        </p:nvSpPr>
        <p:spPr>
          <a:xfrm>
            <a:off x="1151372" y="222406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0" name="직사각형 919">
            <a:extLst>
              <a:ext uri="{FF2B5EF4-FFF2-40B4-BE49-F238E27FC236}">
                <a16:creationId xmlns:a16="http://schemas.microsoft.com/office/drawing/2014/main" id="{06D6ED3D-6D4C-4D25-A2EB-342BA2C1AAF1}"/>
              </a:ext>
            </a:extLst>
          </p:cNvPr>
          <p:cNvSpPr/>
          <p:nvPr/>
        </p:nvSpPr>
        <p:spPr>
          <a:xfrm>
            <a:off x="1330526" y="2225233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" name="직사각형 920">
            <a:extLst>
              <a:ext uri="{FF2B5EF4-FFF2-40B4-BE49-F238E27FC236}">
                <a16:creationId xmlns:a16="http://schemas.microsoft.com/office/drawing/2014/main" id="{62D439FA-BD34-4DC2-9D52-4244F9CA9C34}"/>
              </a:ext>
            </a:extLst>
          </p:cNvPr>
          <p:cNvSpPr/>
          <p:nvPr/>
        </p:nvSpPr>
        <p:spPr>
          <a:xfrm>
            <a:off x="1509680" y="221941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" name="직사각형 921">
            <a:extLst>
              <a:ext uri="{FF2B5EF4-FFF2-40B4-BE49-F238E27FC236}">
                <a16:creationId xmlns:a16="http://schemas.microsoft.com/office/drawing/2014/main" id="{D8DDB8A1-D35B-4D3B-9A05-23C4958D48FA}"/>
              </a:ext>
            </a:extLst>
          </p:cNvPr>
          <p:cNvSpPr/>
          <p:nvPr/>
        </p:nvSpPr>
        <p:spPr>
          <a:xfrm>
            <a:off x="1688834" y="2220580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3" name="직사각형 922">
            <a:extLst>
              <a:ext uri="{FF2B5EF4-FFF2-40B4-BE49-F238E27FC236}">
                <a16:creationId xmlns:a16="http://schemas.microsoft.com/office/drawing/2014/main" id="{F3F7166F-60C2-4331-8DC6-CFC54F1B6158}"/>
              </a:ext>
            </a:extLst>
          </p:cNvPr>
          <p:cNvSpPr/>
          <p:nvPr/>
        </p:nvSpPr>
        <p:spPr>
          <a:xfrm>
            <a:off x="1867990" y="2218254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4" name="직사각형 923">
            <a:extLst>
              <a:ext uri="{FF2B5EF4-FFF2-40B4-BE49-F238E27FC236}">
                <a16:creationId xmlns:a16="http://schemas.microsoft.com/office/drawing/2014/main" id="{893983EB-31A5-486F-AAD8-7084C12684DB}"/>
              </a:ext>
            </a:extLst>
          </p:cNvPr>
          <p:cNvSpPr/>
          <p:nvPr/>
        </p:nvSpPr>
        <p:spPr>
          <a:xfrm>
            <a:off x="2043052" y="2053284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5" name="직사각형 924">
            <a:extLst>
              <a:ext uri="{FF2B5EF4-FFF2-40B4-BE49-F238E27FC236}">
                <a16:creationId xmlns:a16="http://schemas.microsoft.com/office/drawing/2014/main" id="{94FA7043-EC3B-4700-9279-16AB07D73D2D}"/>
              </a:ext>
            </a:extLst>
          </p:cNvPr>
          <p:cNvSpPr/>
          <p:nvPr/>
        </p:nvSpPr>
        <p:spPr>
          <a:xfrm>
            <a:off x="2222206" y="205444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6" name="직사각형 925">
            <a:extLst>
              <a:ext uri="{FF2B5EF4-FFF2-40B4-BE49-F238E27FC236}">
                <a16:creationId xmlns:a16="http://schemas.microsoft.com/office/drawing/2014/main" id="{02F42C59-AE36-4A99-8265-5E22FE37E16F}"/>
              </a:ext>
            </a:extLst>
          </p:cNvPr>
          <p:cNvSpPr/>
          <p:nvPr/>
        </p:nvSpPr>
        <p:spPr>
          <a:xfrm>
            <a:off x="2401360" y="205561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7" name="직사각형 926">
            <a:extLst>
              <a:ext uri="{FF2B5EF4-FFF2-40B4-BE49-F238E27FC236}">
                <a16:creationId xmlns:a16="http://schemas.microsoft.com/office/drawing/2014/main" id="{9AA1FCD4-4A00-4CAE-823F-AB7DE0812C9A}"/>
              </a:ext>
            </a:extLst>
          </p:cNvPr>
          <p:cNvSpPr/>
          <p:nvPr/>
        </p:nvSpPr>
        <p:spPr>
          <a:xfrm>
            <a:off x="2580514" y="2056774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8" name="직사각형 927">
            <a:extLst>
              <a:ext uri="{FF2B5EF4-FFF2-40B4-BE49-F238E27FC236}">
                <a16:creationId xmlns:a16="http://schemas.microsoft.com/office/drawing/2014/main" id="{71293954-F961-409C-AE6F-9C38B5D58740}"/>
              </a:ext>
            </a:extLst>
          </p:cNvPr>
          <p:cNvSpPr/>
          <p:nvPr/>
        </p:nvSpPr>
        <p:spPr>
          <a:xfrm>
            <a:off x="2751201" y="205095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9" name="직사각형 928">
            <a:extLst>
              <a:ext uri="{FF2B5EF4-FFF2-40B4-BE49-F238E27FC236}">
                <a16:creationId xmlns:a16="http://schemas.microsoft.com/office/drawing/2014/main" id="{B0270EC0-82DC-43A3-B425-6989686CDCBF}"/>
              </a:ext>
            </a:extLst>
          </p:cNvPr>
          <p:cNvSpPr/>
          <p:nvPr/>
        </p:nvSpPr>
        <p:spPr>
          <a:xfrm>
            <a:off x="800651" y="2223836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0" name="직사각형 929">
            <a:extLst>
              <a:ext uri="{FF2B5EF4-FFF2-40B4-BE49-F238E27FC236}">
                <a16:creationId xmlns:a16="http://schemas.microsoft.com/office/drawing/2014/main" id="{81CA22F9-1EF4-47F3-8D62-1232CBE369B5}"/>
              </a:ext>
            </a:extLst>
          </p:cNvPr>
          <p:cNvSpPr/>
          <p:nvPr/>
        </p:nvSpPr>
        <p:spPr>
          <a:xfrm>
            <a:off x="972218" y="205444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1" name="직사각형 930">
            <a:extLst>
              <a:ext uri="{FF2B5EF4-FFF2-40B4-BE49-F238E27FC236}">
                <a16:creationId xmlns:a16="http://schemas.microsoft.com/office/drawing/2014/main" id="{67C1E67B-960B-4103-BE8F-F97313C107F5}"/>
              </a:ext>
            </a:extLst>
          </p:cNvPr>
          <p:cNvSpPr/>
          <p:nvPr/>
        </p:nvSpPr>
        <p:spPr>
          <a:xfrm>
            <a:off x="1151372" y="205561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2" name="직사각형 931">
            <a:extLst>
              <a:ext uri="{FF2B5EF4-FFF2-40B4-BE49-F238E27FC236}">
                <a16:creationId xmlns:a16="http://schemas.microsoft.com/office/drawing/2014/main" id="{C5A05393-10BE-42D3-91D5-A90C0DF65ECB}"/>
              </a:ext>
            </a:extLst>
          </p:cNvPr>
          <p:cNvSpPr/>
          <p:nvPr/>
        </p:nvSpPr>
        <p:spPr>
          <a:xfrm>
            <a:off x="1330526" y="2056774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3" name="직사각형 932">
            <a:extLst>
              <a:ext uri="{FF2B5EF4-FFF2-40B4-BE49-F238E27FC236}">
                <a16:creationId xmlns:a16="http://schemas.microsoft.com/office/drawing/2014/main" id="{E7340FAB-0267-4A1C-9EFB-6C7AFF05303A}"/>
              </a:ext>
            </a:extLst>
          </p:cNvPr>
          <p:cNvSpPr/>
          <p:nvPr/>
        </p:nvSpPr>
        <p:spPr>
          <a:xfrm>
            <a:off x="1509680" y="205095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4" name="직사각형 933">
            <a:extLst>
              <a:ext uri="{FF2B5EF4-FFF2-40B4-BE49-F238E27FC236}">
                <a16:creationId xmlns:a16="http://schemas.microsoft.com/office/drawing/2014/main" id="{7C628A1A-AEB7-4756-A9DB-E56478129EFC}"/>
              </a:ext>
            </a:extLst>
          </p:cNvPr>
          <p:cNvSpPr/>
          <p:nvPr/>
        </p:nvSpPr>
        <p:spPr>
          <a:xfrm>
            <a:off x="1688834" y="205212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5" name="직사각형 934">
            <a:extLst>
              <a:ext uri="{FF2B5EF4-FFF2-40B4-BE49-F238E27FC236}">
                <a16:creationId xmlns:a16="http://schemas.microsoft.com/office/drawing/2014/main" id="{7347E4E1-97C7-4F80-971A-9C923BD4A43A}"/>
              </a:ext>
            </a:extLst>
          </p:cNvPr>
          <p:cNvSpPr/>
          <p:nvPr/>
        </p:nvSpPr>
        <p:spPr>
          <a:xfrm>
            <a:off x="1867990" y="204979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6" name="직사각형 935">
            <a:extLst>
              <a:ext uri="{FF2B5EF4-FFF2-40B4-BE49-F238E27FC236}">
                <a16:creationId xmlns:a16="http://schemas.microsoft.com/office/drawing/2014/main" id="{A5EBFB78-F786-473A-B815-D9CCD9A6B787}"/>
              </a:ext>
            </a:extLst>
          </p:cNvPr>
          <p:cNvSpPr/>
          <p:nvPr/>
        </p:nvSpPr>
        <p:spPr>
          <a:xfrm>
            <a:off x="2043052" y="188482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7" name="직사각형 936">
            <a:extLst>
              <a:ext uri="{FF2B5EF4-FFF2-40B4-BE49-F238E27FC236}">
                <a16:creationId xmlns:a16="http://schemas.microsoft.com/office/drawing/2014/main" id="{4FCFC06B-EC6A-40EE-9BF1-ABF0262F6A71}"/>
              </a:ext>
            </a:extLst>
          </p:cNvPr>
          <p:cNvSpPr/>
          <p:nvPr/>
        </p:nvSpPr>
        <p:spPr>
          <a:xfrm>
            <a:off x="2222206" y="188598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8" name="직사각형 937">
            <a:extLst>
              <a:ext uri="{FF2B5EF4-FFF2-40B4-BE49-F238E27FC236}">
                <a16:creationId xmlns:a16="http://schemas.microsoft.com/office/drawing/2014/main" id="{E361E083-3978-43FB-9ECD-6D0FE4B9DEB0}"/>
              </a:ext>
            </a:extLst>
          </p:cNvPr>
          <p:cNvSpPr/>
          <p:nvPr/>
        </p:nvSpPr>
        <p:spPr>
          <a:xfrm>
            <a:off x="2401360" y="188715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9" name="직사각형 938">
            <a:extLst>
              <a:ext uri="{FF2B5EF4-FFF2-40B4-BE49-F238E27FC236}">
                <a16:creationId xmlns:a16="http://schemas.microsoft.com/office/drawing/2014/main" id="{73E83024-DC61-41AC-A811-5E55D384CFDB}"/>
              </a:ext>
            </a:extLst>
          </p:cNvPr>
          <p:cNvSpPr/>
          <p:nvPr/>
        </p:nvSpPr>
        <p:spPr>
          <a:xfrm>
            <a:off x="2580514" y="188831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0" name="직사각형 939">
            <a:extLst>
              <a:ext uri="{FF2B5EF4-FFF2-40B4-BE49-F238E27FC236}">
                <a16:creationId xmlns:a16="http://schemas.microsoft.com/office/drawing/2014/main" id="{1FB820F4-813E-4C28-8845-D2D83BF956A1}"/>
              </a:ext>
            </a:extLst>
          </p:cNvPr>
          <p:cNvSpPr/>
          <p:nvPr/>
        </p:nvSpPr>
        <p:spPr>
          <a:xfrm>
            <a:off x="2218114" y="1560862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1" name="직사각형 940">
            <a:extLst>
              <a:ext uri="{FF2B5EF4-FFF2-40B4-BE49-F238E27FC236}">
                <a16:creationId xmlns:a16="http://schemas.microsoft.com/office/drawing/2014/main" id="{A66C5BB1-A658-4955-BB4B-2703A2C251E8}"/>
              </a:ext>
            </a:extLst>
          </p:cNvPr>
          <p:cNvSpPr/>
          <p:nvPr/>
        </p:nvSpPr>
        <p:spPr>
          <a:xfrm>
            <a:off x="987139" y="2731975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2" name="직사각형 941">
            <a:extLst>
              <a:ext uri="{FF2B5EF4-FFF2-40B4-BE49-F238E27FC236}">
                <a16:creationId xmlns:a16="http://schemas.microsoft.com/office/drawing/2014/main" id="{CC617734-23B8-4F98-ADFF-BD3BE72BCC3E}"/>
              </a:ext>
            </a:extLst>
          </p:cNvPr>
          <p:cNvSpPr/>
          <p:nvPr/>
        </p:nvSpPr>
        <p:spPr>
          <a:xfrm>
            <a:off x="972218" y="188598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9D70C337-44C7-43F0-BF33-D7FC53346EB5}"/>
              </a:ext>
            </a:extLst>
          </p:cNvPr>
          <p:cNvSpPr/>
          <p:nvPr/>
        </p:nvSpPr>
        <p:spPr>
          <a:xfrm>
            <a:off x="1151372" y="188715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4" name="직사각형 943">
            <a:extLst>
              <a:ext uri="{FF2B5EF4-FFF2-40B4-BE49-F238E27FC236}">
                <a16:creationId xmlns:a16="http://schemas.microsoft.com/office/drawing/2014/main" id="{F85C382A-D658-450D-B7DB-2718A276F250}"/>
              </a:ext>
            </a:extLst>
          </p:cNvPr>
          <p:cNvSpPr/>
          <p:nvPr/>
        </p:nvSpPr>
        <p:spPr>
          <a:xfrm>
            <a:off x="1330526" y="188831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196B1E33-0C53-4360-8265-00C372A7DCFE}"/>
              </a:ext>
            </a:extLst>
          </p:cNvPr>
          <p:cNvSpPr/>
          <p:nvPr/>
        </p:nvSpPr>
        <p:spPr>
          <a:xfrm>
            <a:off x="1509680" y="188249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6" name="직사각형 945">
            <a:extLst>
              <a:ext uri="{FF2B5EF4-FFF2-40B4-BE49-F238E27FC236}">
                <a16:creationId xmlns:a16="http://schemas.microsoft.com/office/drawing/2014/main" id="{D77C2561-98F3-445C-9A65-C78417F59693}"/>
              </a:ext>
            </a:extLst>
          </p:cNvPr>
          <p:cNvSpPr/>
          <p:nvPr/>
        </p:nvSpPr>
        <p:spPr>
          <a:xfrm>
            <a:off x="1688834" y="1883662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4397B3F0-5759-414B-80A4-0C29AF49A170}"/>
              </a:ext>
            </a:extLst>
          </p:cNvPr>
          <p:cNvSpPr/>
          <p:nvPr/>
        </p:nvSpPr>
        <p:spPr>
          <a:xfrm>
            <a:off x="1867990" y="1881336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직사각형 947">
            <a:extLst>
              <a:ext uri="{FF2B5EF4-FFF2-40B4-BE49-F238E27FC236}">
                <a16:creationId xmlns:a16="http://schemas.microsoft.com/office/drawing/2014/main" id="{00F9FE05-4478-4803-9E81-BDE851137FAE}"/>
              </a:ext>
            </a:extLst>
          </p:cNvPr>
          <p:cNvSpPr/>
          <p:nvPr/>
        </p:nvSpPr>
        <p:spPr>
          <a:xfrm>
            <a:off x="2043052" y="171530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D2FC674A-5708-41ED-8967-FD7726B2B531}"/>
              </a:ext>
            </a:extLst>
          </p:cNvPr>
          <p:cNvSpPr/>
          <p:nvPr/>
        </p:nvSpPr>
        <p:spPr>
          <a:xfrm>
            <a:off x="2222206" y="1716464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0" name="직사각형 949">
            <a:extLst>
              <a:ext uri="{FF2B5EF4-FFF2-40B4-BE49-F238E27FC236}">
                <a16:creationId xmlns:a16="http://schemas.microsoft.com/office/drawing/2014/main" id="{67F26A41-7565-47A3-B31C-70B48D7909B3}"/>
              </a:ext>
            </a:extLst>
          </p:cNvPr>
          <p:cNvSpPr/>
          <p:nvPr/>
        </p:nvSpPr>
        <p:spPr>
          <a:xfrm>
            <a:off x="2401360" y="1717627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FD084BAB-F55E-40A8-95C2-29BE688E0406}"/>
              </a:ext>
            </a:extLst>
          </p:cNvPr>
          <p:cNvSpPr/>
          <p:nvPr/>
        </p:nvSpPr>
        <p:spPr>
          <a:xfrm>
            <a:off x="2580514" y="171879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2" name="직사각형 951">
            <a:extLst>
              <a:ext uri="{FF2B5EF4-FFF2-40B4-BE49-F238E27FC236}">
                <a16:creationId xmlns:a16="http://schemas.microsoft.com/office/drawing/2014/main" id="{638D4A9D-A75E-4594-8B85-6D5C8BC84A86}"/>
              </a:ext>
            </a:extLst>
          </p:cNvPr>
          <p:cNvSpPr/>
          <p:nvPr/>
        </p:nvSpPr>
        <p:spPr>
          <a:xfrm>
            <a:off x="2404818" y="1560862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6" name="직사각형 955">
            <a:extLst>
              <a:ext uri="{FF2B5EF4-FFF2-40B4-BE49-F238E27FC236}">
                <a16:creationId xmlns:a16="http://schemas.microsoft.com/office/drawing/2014/main" id="{C975AC21-7510-4A4E-B65F-C86820286C07}"/>
              </a:ext>
            </a:extLst>
          </p:cNvPr>
          <p:cNvSpPr/>
          <p:nvPr/>
        </p:nvSpPr>
        <p:spPr>
          <a:xfrm>
            <a:off x="1330526" y="171879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7" name="직사각형 956">
            <a:extLst>
              <a:ext uri="{FF2B5EF4-FFF2-40B4-BE49-F238E27FC236}">
                <a16:creationId xmlns:a16="http://schemas.microsoft.com/office/drawing/2014/main" id="{A3E108C2-467A-4D28-8D70-2E255AB23724}"/>
              </a:ext>
            </a:extLst>
          </p:cNvPr>
          <p:cNvSpPr/>
          <p:nvPr/>
        </p:nvSpPr>
        <p:spPr>
          <a:xfrm>
            <a:off x="1509680" y="171297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8" name="직사각형 957">
            <a:extLst>
              <a:ext uri="{FF2B5EF4-FFF2-40B4-BE49-F238E27FC236}">
                <a16:creationId xmlns:a16="http://schemas.microsoft.com/office/drawing/2014/main" id="{9E4B6B52-CA67-4A2E-9ACF-1A1D7589B3DA}"/>
              </a:ext>
            </a:extLst>
          </p:cNvPr>
          <p:cNvSpPr/>
          <p:nvPr/>
        </p:nvSpPr>
        <p:spPr>
          <a:xfrm>
            <a:off x="1688834" y="1714138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9" name="직사각형 958">
            <a:extLst>
              <a:ext uri="{FF2B5EF4-FFF2-40B4-BE49-F238E27FC236}">
                <a16:creationId xmlns:a16="http://schemas.microsoft.com/office/drawing/2014/main" id="{696495F6-1395-449B-9E47-A677F75FBD92}"/>
              </a:ext>
            </a:extLst>
          </p:cNvPr>
          <p:cNvSpPr/>
          <p:nvPr/>
        </p:nvSpPr>
        <p:spPr>
          <a:xfrm>
            <a:off x="1867990" y="1711812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1" name="직사각형 960">
            <a:extLst>
              <a:ext uri="{FF2B5EF4-FFF2-40B4-BE49-F238E27FC236}">
                <a16:creationId xmlns:a16="http://schemas.microsoft.com/office/drawing/2014/main" id="{20262856-57FF-4055-9BE6-279B87F1B9CB}"/>
              </a:ext>
            </a:extLst>
          </p:cNvPr>
          <p:cNvSpPr/>
          <p:nvPr/>
        </p:nvSpPr>
        <p:spPr>
          <a:xfrm>
            <a:off x="2043052" y="154800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9" name="직사각형 968">
            <a:extLst>
              <a:ext uri="{FF2B5EF4-FFF2-40B4-BE49-F238E27FC236}">
                <a16:creationId xmlns:a16="http://schemas.microsoft.com/office/drawing/2014/main" id="{845F2167-C3A9-4CCE-96C0-B6607FAB699B}"/>
              </a:ext>
            </a:extLst>
          </p:cNvPr>
          <p:cNvSpPr/>
          <p:nvPr/>
        </p:nvSpPr>
        <p:spPr>
          <a:xfrm>
            <a:off x="1330526" y="155149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0" name="직사각형 969">
            <a:extLst>
              <a:ext uri="{FF2B5EF4-FFF2-40B4-BE49-F238E27FC236}">
                <a16:creationId xmlns:a16="http://schemas.microsoft.com/office/drawing/2014/main" id="{1EB7F7FF-5B0D-482E-837E-AE66C140B69E}"/>
              </a:ext>
            </a:extLst>
          </p:cNvPr>
          <p:cNvSpPr/>
          <p:nvPr/>
        </p:nvSpPr>
        <p:spPr>
          <a:xfrm>
            <a:off x="1509680" y="154567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1" name="직사각형 970">
            <a:extLst>
              <a:ext uri="{FF2B5EF4-FFF2-40B4-BE49-F238E27FC236}">
                <a16:creationId xmlns:a16="http://schemas.microsoft.com/office/drawing/2014/main" id="{CCDA5589-9CF6-4B03-942E-028C889AE258}"/>
              </a:ext>
            </a:extLst>
          </p:cNvPr>
          <p:cNvSpPr/>
          <p:nvPr/>
        </p:nvSpPr>
        <p:spPr>
          <a:xfrm>
            <a:off x="1688834" y="1546842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2" name="직사각형 971">
            <a:extLst>
              <a:ext uri="{FF2B5EF4-FFF2-40B4-BE49-F238E27FC236}">
                <a16:creationId xmlns:a16="http://schemas.microsoft.com/office/drawing/2014/main" id="{287093BF-2BBD-445F-A2B7-744308802DAA}"/>
              </a:ext>
            </a:extLst>
          </p:cNvPr>
          <p:cNvSpPr/>
          <p:nvPr/>
        </p:nvSpPr>
        <p:spPr>
          <a:xfrm>
            <a:off x="1867990" y="1544516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3" name="직사각형 972">
            <a:extLst>
              <a:ext uri="{FF2B5EF4-FFF2-40B4-BE49-F238E27FC236}">
                <a16:creationId xmlns:a16="http://schemas.microsoft.com/office/drawing/2014/main" id="{33ACC80D-F7FB-41DC-8585-B470F38B8FC9}"/>
              </a:ext>
            </a:extLst>
          </p:cNvPr>
          <p:cNvSpPr/>
          <p:nvPr/>
        </p:nvSpPr>
        <p:spPr>
          <a:xfrm>
            <a:off x="2043052" y="138070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1" name="직사각형 980">
            <a:extLst>
              <a:ext uri="{FF2B5EF4-FFF2-40B4-BE49-F238E27FC236}">
                <a16:creationId xmlns:a16="http://schemas.microsoft.com/office/drawing/2014/main" id="{8BE48760-FE3C-4DAB-92F7-FFF5866DBBFC}"/>
              </a:ext>
            </a:extLst>
          </p:cNvPr>
          <p:cNvSpPr/>
          <p:nvPr/>
        </p:nvSpPr>
        <p:spPr>
          <a:xfrm>
            <a:off x="1330526" y="138419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직사각형 981">
            <a:extLst>
              <a:ext uri="{FF2B5EF4-FFF2-40B4-BE49-F238E27FC236}">
                <a16:creationId xmlns:a16="http://schemas.microsoft.com/office/drawing/2014/main" id="{E9F7472F-994D-4927-9E6F-73D3AC05BCC3}"/>
              </a:ext>
            </a:extLst>
          </p:cNvPr>
          <p:cNvSpPr/>
          <p:nvPr/>
        </p:nvSpPr>
        <p:spPr>
          <a:xfrm>
            <a:off x="1509680" y="1378383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3" name="직사각형 982">
            <a:extLst>
              <a:ext uri="{FF2B5EF4-FFF2-40B4-BE49-F238E27FC236}">
                <a16:creationId xmlns:a16="http://schemas.microsoft.com/office/drawing/2014/main" id="{030EBE03-838E-48C8-8C25-26AAF1CDB28B}"/>
              </a:ext>
            </a:extLst>
          </p:cNvPr>
          <p:cNvSpPr/>
          <p:nvPr/>
        </p:nvSpPr>
        <p:spPr>
          <a:xfrm>
            <a:off x="1688834" y="1379546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4" name="직사각형 983">
            <a:extLst>
              <a:ext uri="{FF2B5EF4-FFF2-40B4-BE49-F238E27FC236}">
                <a16:creationId xmlns:a16="http://schemas.microsoft.com/office/drawing/2014/main" id="{E7ADB9D3-3A71-4B87-9996-01DF0806AEBB}"/>
              </a:ext>
            </a:extLst>
          </p:cNvPr>
          <p:cNvSpPr/>
          <p:nvPr/>
        </p:nvSpPr>
        <p:spPr>
          <a:xfrm>
            <a:off x="1867990" y="137722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5" name="직사각형 984">
            <a:extLst>
              <a:ext uri="{FF2B5EF4-FFF2-40B4-BE49-F238E27FC236}">
                <a16:creationId xmlns:a16="http://schemas.microsoft.com/office/drawing/2014/main" id="{43C94138-94B7-451C-83A1-9405D4C915F3}"/>
              </a:ext>
            </a:extLst>
          </p:cNvPr>
          <p:cNvSpPr/>
          <p:nvPr/>
        </p:nvSpPr>
        <p:spPr>
          <a:xfrm>
            <a:off x="1152982" y="291232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3" name="직사각형 992">
            <a:extLst>
              <a:ext uri="{FF2B5EF4-FFF2-40B4-BE49-F238E27FC236}">
                <a16:creationId xmlns:a16="http://schemas.microsoft.com/office/drawing/2014/main" id="{D627EDCA-7EE0-4871-8355-5FEA940CAC71}"/>
              </a:ext>
            </a:extLst>
          </p:cNvPr>
          <p:cNvSpPr/>
          <p:nvPr/>
        </p:nvSpPr>
        <p:spPr>
          <a:xfrm>
            <a:off x="1152982" y="156160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4" name="직사각형 993">
            <a:extLst>
              <a:ext uri="{FF2B5EF4-FFF2-40B4-BE49-F238E27FC236}">
                <a16:creationId xmlns:a16="http://schemas.microsoft.com/office/drawing/2014/main" id="{641CAFEC-B660-45C4-AD31-DEFE7E1789B8}"/>
              </a:ext>
            </a:extLst>
          </p:cNvPr>
          <p:cNvSpPr/>
          <p:nvPr/>
        </p:nvSpPr>
        <p:spPr>
          <a:xfrm>
            <a:off x="1154711" y="1716805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5" name="직사각형 994">
            <a:extLst>
              <a:ext uri="{FF2B5EF4-FFF2-40B4-BE49-F238E27FC236}">
                <a16:creationId xmlns:a16="http://schemas.microsoft.com/office/drawing/2014/main" id="{4B728F12-F91F-4F55-B8DF-92AF87515FDB}"/>
              </a:ext>
            </a:extLst>
          </p:cNvPr>
          <p:cNvSpPr/>
          <p:nvPr/>
        </p:nvSpPr>
        <p:spPr>
          <a:xfrm>
            <a:off x="969465" y="1716805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6" name="직사각형 995">
            <a:extLst>
              <a:ext uri="{FF2B5EF4-FFF2-40B4-BE49-F238E27FC236}">
                <a16:creationId xmlns:a16="http://schemas.microsoft.com/office/drawing/2014/main" id="{106DED83-386B-4181-83BE-250378B7DBF0}"/>
              </a:ext>
            </a:extLst>
          </p:cNvPr>
          <p:cNvSpPr/>
          <p:nvPr/>
        </p:nvSpPr>
        <p:spPr>
          <a:xfrm>
            <a:off x="1158722" y="2561551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7" name="직사각형 996">
            <a:extLst>
              <a:ext uri="{FF2B5EF4-FFF2-40B4-BE49-F238E27FC236}">
                <a16:creationId xmlns:a16="http://schemas.microsoft.com/office/drawing/2014/main" id="{6C980667-E5BE-46E7-8DF1-46BB7AF74EB2}"/>
              </a:ext>
            </a:extLst>
          </p:cNvPr>
          <p:cNvSpPr/>
          <p:nvPr/>
        </p:nvSpPr>
        <p:spPr>
          <a:xfrm>
            <a:off x="2220630" y="138070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8" name="직사각형 997">
            <a:extLst>
              <a:ext uri="{FF2B5EF4-FFF2-40B4-BE49-F238E27FC236}">
                <a16:creationId xmlns:a16="http://schemas.microsoft.com/office/drawing/2014/main" id="{EF084666-FE22-44C4-8BD4-A3F1F806906E}"/>
              </a:ext>
            </a:extLst>
          </p:cNvPr>
          <p:cNvSpPr/>
          <p:nvPr/>
        </p:nvSpPr>
        <p:spPr>
          <a:xfrm>
            <a:off x="1867990" y="121539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9" name="직사각형 998">
            <a:extLst>
              <a:ext uri="{FF2B5EF4-FFF2-40B4-BE49-F238E27FC236}">
                <a16:creationId xmlns:a16="http://schemas.microsoft.com/office/drawing/2014/main" id="{8DBD8B09-FDE4-4273-A477-9D4952AAB3BE}"/>
              </a:ext>
            </a:extLst>
          </p:cNvPr>
          <p:cNvSpPr/>
          <p:nvPr/>
        </p:nvSpPr>
        <p:spPr>
          <a:xfrm>
            <a:off x="803372" y="205444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0" name="직사각형 999">
            <a:extLst>
              <a:ext uri="{FF2B5EF4-FFF2-40B4-BE49-F238E27FC236}">
                <a16:creationId xmlns:a16="http://schemas.microsoft.com/office/drawing/2014/main" id="{CE3F96AE-DA22-41AD-9EF5-6D581F2FBB42}"/>
              </a:ext>
            </a:extLst>
          </p:cNvPr>
          <p:cNvSpPr/>
          <p:nvPr/>
        </p:nvSpPr>
        <p:spPr>
          <a:xfrm>
            <a:off x="1688834" y="1218296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C2255F1-EB60-4767-B830-891E94E5C56B}"/>
              </a:ext>
            </a:extLst>
          </p:cNvPr>
          <p:cNvSpPr/>
          <p:nvPr/>
        </p:nvSpPr>
        <p:spPr>
          <a:xfrm>
            <a:off x="1152982" y="139142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B90C8E8-6AFD-49BC-8B41-78194439E41D}"/>
              </a:ext>
            </a:extLst>
          </p:cNvPr>
          <p:cNvSpPr/>
          <p:nvPr/>
        </p:nvSpPr>
        <p:spPr>
          <a:xfrm>
            <a:off x="977932" y="155006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529F11B-1601-49F2-B238-F2558ED3309E}"/>
              </a:ext>
            </a:extLst>
          </p:cNvPr>
          <p:cNvSpPr/>
          <p:nvPr/>
        </p:nvSpPr>
        <p:spPr>
          <a:xfrm>
            <a:off x="987139" y="290376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B17BF75E-0694-4BE2-B3F4-888473B8E1D2}"/>
              </a:ext>
            </a:extLst>
          </p:cNvPr>
          <p:cNvSpPr/>
          <p:nvPr/>
        </p:nvSpPr>
        <p:spPr>
          <a:xfrm>
            <a:off x="809118" y="2731899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ABB6389-DDB8-478B-9C85-08F23B437755}"/>
              </a:ext>
            </a:extLst>
          </p:cNvPr>
          <p:cNvSpPr/>
          <p:nvPr/>
        </p:nvSpPr>
        <p:spPr>
          <a:xfrm>
            <a:off x="803372" y="256251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6E68519-318E-454C-8C22-52A373F77E79}"/>
              </a:ext>
            </a:extLst>
          </p:cNvPr>
          <p:cNvSpPr/>
          <p:nvPr/>
        </p:nvSpPr>
        <p:spPr>
          <a:xfrm>
            <a:off x="811686" y="173131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BED1C730-A698-4947-A8FE-FF73B39CCB89}"/>
              </a:ext>
            </a:extLst>
          </p:cNvPr>
          <p:cNvSpPr/>
          <p:nvPr/>
        </p:nvSpPr>
        <p:spPr>
          <a:xfrm>
            <a:off x="803219" y="1892448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7374B589-DB6A-4F65-A8CE-7542ACFACAD6}"/>
              </a:ext>
            </a:extLst>
          </p:cNvPr>
          <p:cNvSpPr/>
          <p:nvPr/>
        </p:nvSpPr>
        <p:spPr>
          <a:xfrm>
            <a:off x="641528" y="2054447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CF47EB5-D303-46F7-B828-1AA332CCE7AD}"/>
              </a:ext>
            </a:extLst>
          </p:cNvPr>
          <p:cNvSpPr/>
          <p:nvPr/>
        </p:nvSpPr>
        <p:spPr>
          <a:xfrm>
            <a:off x="631229" y="2223836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1342B55-818D-4FC6-B13D-4EEECF82DEC2}"/>
              </a:ext>
            </a:extLst>
          </p:cNvPr>
          <p:cNvSpPr/>
          <p:nvPr/>
        </p:nvSpPr>
        <p:spPr>
          <a:xfrm>
            <a:off x="792184" y="239935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82FB730A-2B3B-4223-99BF-E190D2A3CF3A}"/>
              </a:ext>
            </a:extLst>
          </p:cNvPr>
          <p:cNvSpPr/>
          <p:nvPr/>
        </p:nvSpPr>
        <p:spPr>
          <a:xfrm>
            <a:off x="1693070" y="2052120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092A261-D3B0-4F91-8BFD-A628CB86DA35}"/>
              </a:ext>
            </a:extLst>
          </p:cNvPr>
          <p:cNvSpPr/>
          <p:nvPr/>
        </p:nvSpPr>
        <p:spPr>
          <a:xfrm>
            <a:off x="1524272" y="2217141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5E60DB1F-A708-461C-B453-D14D016E3370}"/>
              </a:ext>
            </a:extLst>
          </p:cNvPr>
          <p:cNvSpPr/>
          <p:nvPr/>
        </p:nvSpPr>
        <p:spPr>
          <a:xfrm>
            <a:off x="1861187" y="2214371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F259FFA-4F02-4888-9ED4-EC9F93B8B388}"/>
              </a:ext>
            </a:extLst>
          </p:cNvPr>
          <p:cNvSpPr/>
          <p:nvPr/>
        </p:nvSpPr>
        <p:spPr>
          <a:xfrm>
            <a:off x="1686154" y="2392199"/>
            <a:ext cx="149312" cy="1432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C5AECEB-462A-4E30-BB2E-DD6288BB36A3}"/>
              </a:ext>
            </a:extLst>
          </p:cNvPr>
          <p:cNvSpPr/>
          <p:nvPr/>
        </p:nvSpPr>
        <p:spPr>
          <a:xfrm>
            <a:off x="1528168" y="1221980"/>
            <a:ext cx="149312" cy="14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8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B2F7123-50E9-46BE-9E95-6E222514D333}"/>
              </a:ext>
            </a:extLst>
          </p:cNvPr>
          <p:cNvSpPr/>
          <p:nvPr/>
        </p:nvSpPr>
        <p:spPr>
          <a:xfrm>
            <a:off x="1755775" y="652990"/>
            <a:ext cx="5039996" cy="503343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AD23514D-A40C-47F4-A26C-4C9179362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32189"/>
              </p:ext>
            </p:extLst>
          </p:nvPr>
        </p:nvGraphicFramePr>
        <p:xfrm>
          <a:off x="1755775" y="652990"/>
          <a:ext cx="5039996" cy="503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92">
                  <a:extLst>
                    <a:ext uri="{9D8B030D-6E8A-4147-A177-3AD203B41FA5}">
                      <a16:colId xmlns:a16="http://schemas.microsoft.com/office/drawing/2014/main" val="3017480220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3842543421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1549376982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1895963160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3706507391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3736885407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3390832260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1245500851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1871305774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1722481308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1045700801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1622471136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31683501"/>
                    </a:ext>
                  </a:extLst>
                </a:gridCol>
              </a:tblGrid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45980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11370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866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91387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24443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89080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82201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74497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364827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71562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37967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40072"/>
                  </a:ext>
                </a:extLst>
              </a:tr>
              <a:tr h="3876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6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7C58A8-1D44-4F15-81B2-416E28659467}"/>
              </a:ext>
            </a:extLst>
          </p:cNvPr>
          <p:cNvSpPr/>
          <p:nvPr/>
        </p:nvSpPr>
        <p:spPr>
          <a:xfrm>
            <a:off x="9085970" y="6133046"/>
            <a:ext cx="1582031" cy="72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ectangle 22">
            <a:extLst>
              <a:ext uri="{FF2B5EF4-FFF2-40B4-BE49-F238E27FC236}">
                <a16:creationId xmlns:a16="http://schemas.microsoft.com/office/drawing/2014/main" id="{C9FCD1E8-EA2A-4607-A6A9-0C10D6069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103466"/>
            <a:ext cx="9108504" cy="52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995" tIns="46799" rIns="89995" bIns="4679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23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800" b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Mini-LED Fabrication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4430D95-03D8-4173-9C48-FCCBE265FA53}"/>
              </a:ext>
            </a:extLst>
          </p:cNvPr>
          <p:cNvSpPr txBox="1"/>
          <p:nvPr/>
        </p:nvSpPr>
        <p:spPr>
          <a:xfrm>
            <a:off x="1890448" y="12340601"/>
            <a:ext cx="8171681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Wingdings 2" panose="05020102010507070707" pitchFamily="18" charset="2"/>
              <a:buChar char="P"/>
            </a:pP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동일한 조건의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210nm </a:t>
            </a:r>
            <a:r>
              <a:rPr lang="ko-KR" altLang="en-US" sz="16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증착실험과는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다르게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 hang 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하단의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shadowing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 더 두드러지게 발생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Wingdings 2" panose="05020102010507070707" pitchFamily="18" charset="2"/>
              <a:buChar char="P"/>
            </a:pP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증착 직후 </a:t>
            </a:r>
            <a:r>
              <a:rPr lang="en-US" altLang="ko-KR" sz="16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/Au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edge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exfoliation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 발생하는 것으로 보임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508807-5060-4532-8746-802BAE495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3268" y="9147900"/>
            <a:ext cx="4572000" cy="3429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548B705-C5ED-4F74-8CD8-2C3A1AB14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28" y="9708959"/>
            <a:ext cx="4572000" cy="3429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FA05F8A-E0B9-44F2-9FA6-DFA5524E7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252" y="8104838"/>
            <a:ext cx="4572000" cy="3429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5824B08-486F-4196-AE2B-09AFDEE68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153" y="7833592"/>
            <a:ext cx="4572000" cy="34290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9C86188-4F04-4E2B-A0DF-1755672B8BFC}"/>
              </a:ext>
            </a:extLst>
          </p:cNvPr>
          <p:cNvSpPr txBox="1"/>
          <p:nvPr/>
        </p:nvSpPr>
        <p:spPr>
          <a:xfrm>
            <a:off x="1631505" y="797397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7239B-CD83-4078-922A-5040CA0BDD26}"/>
              </a:ext>
            </a:extLst>
          </p:cNvPr>
          <p:cNvSpPr/>
          <p:nvPr/>
        </p:nvSpPr>
        <p:spPr>
          <a:xfrm>
            <a:off x="1780461" y="2511519"/>
            <a:ext cx="1821237" cy="245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Arial Narrow" panose="020B0606020202030204" pitchFamily="34" charset="0"/>
              </a:rPr>
              <a:t>Sapphire</a:t>
            </a:r>
            <a:endParaRPr lang="ko-KR" altLang="en-US" sz="12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ECC7F53-7106-4AB9-BB83-CD0AD661E130}"/>
              </a:ext>
            </a:extLst>
          </p:cNvPr>
          <p:cNvSpPr/>
          <p:nvPr/>
        </p:nvSpPr>
        <p:spPr>
          <a:xfrm>
            <a:off x="1780461" y="2275757"/>
            <a:ext cx="1821237" cy="235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Arial Narrow" panose="020B0606020202030204" pitchFamily="34" charset="0"/>
              </a:rPr>
              <a:t>u-</a:t>
            </a:r>
            <a:r>
              <a:rPr lang="en-US" altLang="ko-KR" sz="1200" b="1" err="1">
                <a:solidFill>
                  <a:schemeClr val="tx1"/>
                </a:solidFill>
                <a:latin typeface="Arial Narrow" panose="020B0606020202030204" pitchFamily="34" charset="0"/>
              </a:rPr>
              <a:t>GaN</a:t>
            </a:r>
            <a:endParaRPr lang="ko-KR" altLang="en-US" sz="12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59F4DE6-20B4-44E5-B19F-FF17D7F0EBC7}"/>
              </a:ext>
            </a:extLst>
          </p:cNvPr>
          <p:cNvSpPr/>
          <p:nvPr/>
        </p:nvSpPr>
        <p:spPr>
          <a:xfrm>
            <a:off x="1780461" y="2039873"/>
            <a:ext cx="1821237" cy="235762"/>
          </a:xfrm>
          <a:prstGeom prst="rect">
            <a:avLst/>
          </a:prstGeom>
          <a:solidFill>
            <a:srgbClr val="81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Arial Narrow" panose="020B0606020202030204" pitchFamily="34" charset="0"/>
              </a:rPr>
              <a:t>n-</a:t>
            </a:r>
            <a:r>
              <a:rPr lang="en-US" altLang="ko-KR" sz="1200" b="1" err="1">
                <a:solidFill>
                  <a:schemeClr val="tx1"/>
                </a:solidFill>
                <a:latin typeface="Arial Narrow" panose="020B0606020202030204" pitchFamily="34" charset="0"/>
              </a:rPr>
              <a:t>GaN</a:t>
            </a:r>
            <a:endParaRPr lang="ko-KR" altLang="en-US" sz="12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D7A01C2-7644-4F47-A012-75F9D3AB2868}"/>
              </a:ext>
            </a:extLst>
          </p:cNvPr>
          <p:cNvSpPr/>
          <p:nvPr/>
        </p:nvSpPr>
        <p:spPr>
          <a:xfrm>
            <a:off x="1780461" y="1875006"/>
            <a:ext cx="1821237" cy="167087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Arial Narrow" panose="020B0606020202030204" pitchFamily="34" charset="0"/>
              </a:rPr>
              <a:t>MQW</a:t>
            </a:r>
            <a:endParaRPr lang="ko-KR" altLang="en-US" sz="12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1CA32-0124-418E-82B1-760E126B56DC}"/>
              </a:ext>
            </a:extLst>
          </p:cNvPr>
          <p:cNvSpPr/>
          <p:nvPr/>
        </p:nvSpPr>
        <p:spPr>
          <a:xfrm>
            <a:off x="1780461" y="1707797"/>
            <a:ext cx="1821237" cy="167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Arial Narrow" panose="020B0606020202030204" pitchFamily="34" charset="0"/>
              </a:rPr>
              <a:t>p-</a:t>
            </a:r>
            <a:r>
              <a:rPr lang="en-US" altLang="ko-KR" sz="1200" b="1" err="1">
                <a:solidFill>
                  <a:schemeClr val="tx1"/>
                </a:solidFill>
                <a:latin typeface="Arial Narrow" panose="020B0606020202030204" pitchFamily="34" charset="0"/>
              </a:rPr>
              <a:t>GaN</a:t>
            </a:r>
            <a:endParaRPr lang="ko-KR" altLang="en-US" sz="1200" b="1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ED8F5E4-30BF-46E6-8EC1-304D5C5CEC3E}"/>
              </a:ext>
            </a:extLst>
          </p:cNvPr>
          <p:cNvSpPr/>
          <p:nvPr/>
        </p:nvSpPr>
        <p:spPr>
          <a:xfrm>
            <a:off x="4126282" y="2102715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57E449-5E17-4A21-81EB-AA1A39EB96B8}"/>
              </a:ext>
            </a:extLst>
          </p:cNvPr>
          <p:cNvSpPr txBox="1"/>
          <p:nvPr/>
        </p:nvSpPr>
        <p:spPr>
          <a:xfrm>
            <a:off x="5561548" y="1118070"/>
            <a:ext cx="1763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>
                <a:latin typeface="Arial Narrow" panose="020B0606020202030204" pitchFamily="34" charset="0"/>
                <a:cs typeface="Arial" panose="020B0604020202020204" pitchFamily="34" charset="0"/>
              </a:rPr>
              <a:t>PR</a:t>
            </a:r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A9034936-28AF-4B18-A95A-DDE75AB59B3A}"/>
              </a:ext>
            </a:extLst>
          </p:cNvPr>
          <p:cNvSpPr/>
          <p:nvPr/>
        </p:nvSpPr>
        <p:spPr>
          <a:xfrm>
            <a:off x="7531204" y="2102715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화살표: 오른쪽 160">
            <a:extLst>
              <a:ext uri="{FF2B5EF4-FFF2-40B4-BE49-F238E27FC236}">
                <a16:creationId xmlns:a16="http://schemas.microsoft.com/office/drawing/2014/main" id="{6EC24309-8081-4358-B914-04223FBFE994}"/>
              </a:ext>
            </a:extLst>
          </p:cNvPr>
          <p:cNvSpPr/>
          <p:nvPr/>
        </p:nvSpPr>
        <p:spPr>
          <a:xfrm rot="5400000">
            <a:off x="9233665" y="3350739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E8D8054-DFFD-4381-A34B-A2FD4E32C408}"/>
              </a:ext>
            </a:extLst>
          </p:cNvPr>
          <p:cNvGrpSpPr/>
          <p:nvPr/>
        </p:nvGrpSpPr>
        <p:grpSpPr>
          <a:xfrm>
            <a:off x="8526497" y="4203841"/>
            <a:ext cx="1885045" cy="1446214"/>
            <a:chOff x="6008619" y="4283075"/>
            <a:chExt cx="1885045" cy="1446214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106D6D12-2187-4BF5-B916-F8A805278F0A}"/>
                </a:ext>
              </a:extLst>
            </p:cNvPr>
            <p:cNvSpPr/>
            <p:nvPr/>
          </p:nvSpPr>
          <p:spPr>
            <a:xfrm>
              <a:off x="6043237" y="548331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CE0E42A-12F2-4E11-96D4-2FE18BAE02B0}"/>
                </a:ext>
              </a:extLst>
            </p:cNvPr>
            <p:cNvSpPr/>
            <p:nvPr/>
          </p:nvSpPr>
          <p:spPr>
            <a:xfrm>
              <a:off x="6043237" y="5247557"/>
              <a:ext cx="1821237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33BD5947-1BE8-4A26-AC76-A1BA15D8A54C}"/>
                </a:ext>
              </a:extLst>
            </p:cNvPr>
            <p:cNvSpPr/>
            <p:nvPr/>
          </p:nvSpPr>
          <p:spPr>
            <a:xfrm>
              <a:off x="6043237" y="5011673"/>
              <a:ext cx="1821237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42223414-27CD-46B3-91C9-36EB779ED693}"/>
                </a:ext>
              </a:extLst>
            </p:cNvPr>
            <p:cNvSpPr/>
            <p:nvPr/>
          </p:nvSpPr>
          <p:spPr>
            <a:xfrm>
              <a:off x="6043237" y="4846805"/>
              <a:ext cx="1821237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3E2F0B5-BB12-4580-997A-4D788DEC4F1A}"/>
                </a:ext>
              </a:extLst>
            </p:cNvPr>
            <p:cNvSpPr/>
            <p:nvPr/>
          </p:nvSpPr>
          <p:spPr>
            <a:xfrm>
              <a:off x="6043237" y="4679596"/>
              <a:ext cx="1821237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448994F1-DF85-4CA6-9BCD-33D650F4C9F5}"/>
                </a:ext>
              </a:extLst>
            </p:cNvPr>
            <p:cNvSpPr/>
            <p:nvPr/>
          </p:nvSpPr>
          <p:spPr>
            <a:xfrm>
              <a:off x="6322144" y="4606925"/>
              <a:ext cx="1263424" cy="725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3C9268B-871B-4854-9495-F6B2DE4EAE2F}"/>
                </a:ext>
              </a:extLst>
            </p:cNvPr>
            <p:cNvCxnSpPr/>
            <p:nvPr/>
          </p:nvCxnSpPr>
          <p:spPr>
            <a:xfrm>
              <a:off x="6182330" y="4283075"/>
              <a:ext cx="0" cy="314325"/>
            </a:xfrm>
            <a:prstGeom prst="straightConnector1">
              <a:avLst/>
            </a:prstGeom>
            <a:ln w="25400">
              <a:solidFill>
                <a:srgbClr val="535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106FBBC7-9E64-4F79-8F65-527EDEBE6A2A}"/>
                </a:ext>
              </a:extLst>
            </p:cNvPr>
            <p:cNvCxnSpPr/>
            <p:nvPr/>
          </p:nvCxnSpPr>
          <p:spPr>
            <a:xfrm>
              <a:off x="6375211" y="4283075"/>
              <a:ext cx="0" cy="314325"/>
            </a:xfrm>
            <a:prstGeom prst="straightConnector1">
              <a:avLst/>
            </a:prstGeom>
            <a:ln w="25400">
              <a:solidFill>
                <a:srgbClr val="535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7D9C7ABC-F0CC-4F12-B128-6C325815CF42}"/>
                </a:ext>
              </a:extLst>
            </p:cNvPr>
            <p:cNvCxnSpPr/>
            <p:nvPr/>
          </p:nvCxnSpPr>
          <p:spPr>
            <a:xfrm>
              <a:off x="6953854" y="4283075"/>
              <a:ext cx="0" cy="314325"/>
            </a:xfrm>
            <a:prstGeom prst="straightConnector1">
              <a:avLst/>
            </a:prstGeom>
            <a:ln w="25400">
              <a:solidFill>
                <a:srgbClr val="535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0D5C2D79-435A-4D76-9ED2-6A32EF0C0A61}"/>
                </a:ext>
              </a:extLst>
            </p:cNvPr>
            <p:cNvCxnSpPr/>
            <p:nvPr/>
          </p:nvCxnSpPr>
          <p:spPr>
            <a:xfrm>
              <a:off x="7339616" y="4283075"/>
              <a:ext cx="0" cy="314325"/>
            </a:xfrm>
            <a:prstGeom prst="straightConnector1">
              <a:avLst/>
            </a:prstGeom>
            <a:ln w="25400">
              <a:solidFill>
                <a:srgbClr val="535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5E3E62BB-6C24-4B95-8485-1BDFA0FA323F}"/>
                </a:ext>
              </a:extLst>
            </p:cNvPr>
            <p:cNvCxnSpPr/>
            <p:nvPr/>
          </p:nvCxnSpPr>
          <p:spPr>
            <a:xfrm>
              <a:off x="7532497" y="4283075"/>
              <a:ext cx="0" cy="314325"/>
            </a:xfrm>
            <a:prstGeom prst="straightConnector1">
              <a:avLst/>
            </a:prstGeom>
            <a:ln w="25400">
              <a:solidFill>
                <a:srgbClr val="535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D915BECB-4956-46FE-A260-AF3C1621EBA6}"/>
                </a:ext>
              </a:extLst>
            </p:cNvPr>
            <p:cNvCxnSpPr/>
            <p:nvPr/>
          </p:nvCxnSpPr>
          <p:spPr>
            <a:xfrm>
              <a:off x="7725380" y="4283075"/>
              <a:ext cx="0" cy="314325"/>
            </a:xfrm>
            <a:prstGeom prst="straightConnector1">
              <a:avLst/>
            </a:prstGeom>
            <a:ln w="25400">
              <a:solidFill>
                <a:srgbClr val="535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80D9268D-3F16-4CD7-BF19-19CD9A62DFF0}"/>
                </a:ext>
              </a:extLst>
            </p:cNvPr>
            <p:cNvCxnSpPr/>
            <p:nvPr/>
          </p:nvCxnSpPr>
          <p:spPr>
            <a:xfrm>
              <a:off x="7146735" y="4283075"/>
              <a:ext cx="0" cy="314325"/>
            </a:xfrm>
            <a:prstGeom prst="straightConnector1">
              <a:avLst/>
            </a:prstGeom>
            <a:ln w="25400">
              <a:solidFill>
                <a:srgbClr val="535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EE92F0B7-179A-4F71-AEB4-A216ACBEA95B}"/>
                </a:ext>
              </a:extLst>
            </p:cNvPr>
            <p:cNvCxnSpPr/>
            <p:nvPr/>
          </p:nvCxnSpPr>
          <p:spPr>
            <a:xfrm>
              <a:off x="6760973" y="4283075"/>
              <a:ext cx="0" cy="314325"/>
            </a:xfrm>
            <a:prstGeom prst="straightConnector1">
              <a:avLst/>
            </a:prstGeom>
            <a:ln w="25400">
              <a:solidFill>
                <a:srgbClr val="535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2985C153-E106-4552-9BF1-B8F82595B951}"/>
                </a:ext>
              </a:extLst>
            </p:cNvPr>
            <p:cNvCxnSpPr/>
            <p:nvPr/>
          </p:nvCxnSpPr>
          <p:spPr>
            <a:xfrm>
              <a:off x="6568092" y="4283075"/>
              <a:ext cx="0" cy="314325"/>
            </a:xfrm>
            <a:prstGeom prst="straightConnector1">
              <a:avLst/>
            </a:prstGeom>
            <a:ln w="25400">
              <a:solidFill>
                <a:srgbClr val="535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C135712-5043-413D-B382-FAD1C01AD195}"/>
                </a:ext>
              </a:extLst>
            </p:cNvPr>
            <p:cNvSpPr/>
            <p:nvPr/>
          </p:nvSpPr>
          <p:spPr>
            <a:xfrm flipV="1">
              <a:off x="6052345" y="4656454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991FA4FE-263C-456D-8FE8-F8C8239E8A1A}"/>
                </a:ext>
              </a:extLst>
            </p:cNvPr>
            <p:cNvSpPr/>
            <p:nvPr/>
          </p:nvSpPr>
          <p:spPr>
            <a:xfrm flipV="1">
              <a:off x="6135688" y="4665979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418572E1-978C-473B-84EB-916A5DDC255B}"/>
                </a:ext>
              </a:extLst>
            </p:cNvPr>
            <p:cNvSpPr/>
            <p:nvPr/>
          </p:nvSpPr>
          <p:spPr>
            <a:xfrm flipV="1">
              <a:off x="6211888" y="4649310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6C83869-884C-469F-8E40-2D249FBB4345}"/>
                </a:ext>
              </a:extLst>
            </p:cNvPr>
            <p:cNvSpPr/>
            <p:nvPr/>
          </p:nvSpPr>
          <p:spPr>
            <a:xfrm flipV="1">
              <a:off x="7589838" y="4652485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73F2B8E-DC08-4947-9657-73C726C46908}"/>
                </a:ext>
              </a:extLst>
            </p:cNvPr>
            <p:cNvSpPr/>
            <p:nvPr/>
          </p:nvSpPr>
          <p:spPr>
            <a:xfrm flipV="1">
              <a:off x="7666038" y="4652485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111014-DCA3-4B95-81B6-A8C872B446FC}"/>
                </a:ext>
              </a:extLst>
            </p:cNvPr>
            <p:cNvSpPr/>
            <p:nvPr/>
          </p:nvSpPr>
          <p:spPr>
            <a:xfrm flipV="1">
              <a:off x="7751763" y="4671535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C8CFBEA-A148-4B79-BA06-E75707F657C7}"/>
                </a:ext>
              </a:extLst>
            </p:cNvPr>
            <p:cNvGrpSpPr/>
            <p:nvPr/>
          </p:nvGrpSpPr>
          <p:grpSpPr>
            <a:xfrm>
              <a:off x="6008619" y="4651046"/>
              <a:ext cx="187213" cy="45719"/>
              <a:chOff x="5394256" y="3752587"/>
              <a:chExt cx="1438311" cy="351247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C20C86B5-C95C-4AEF-ADE3-C45F18937498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C1127E7B-5A30-42D4-A944-909F87742AD4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E1138334-A933-48A4-9C37-2DC3C53B3461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AF9D44E6-B886-48BF-844A-FD1BB65BD5B3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C004E42-D400-4C23-90E3-8ACC23DA5045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</p:grpSpPr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AC7458FE-C287-4B3B-80A4-3CCD3D950B41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B58E595C-0E2E-467B-95C7-C2EF0AF42361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AF69480B-306D-4E37-845F-EE643BE38FD7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E4C7D359-97B1-4A70-ADA7-00A09A17D8C2}"/>
                </a:ext>
              </a:extLst>
            </p:cNvPr>
            <p:cNvGrpSpPr/>
            <p:nvPr/>
          </p:nvGrpSpPr>
          <p:grpSpPr>
            <a:xfrm>
              <a:off x="6099107" y="4662952"/>
              <a:ext cx="187213" cy="45719"/>
              <a:chOff x="5394256" y="3752587"/>
              <a:chExt cx="1438311" cy="351247"/>
            </a:xfrm>
          </p:grpSpPr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1FF0D9B1-73EC-42FD-A1CB-BFA95BA2CE43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</p:grpSpPr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D52B203C-FA6D-4146-AE0B-EDCA2FF64A3D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8CD41741-1381-4D08-AE1F-7B1B5FF3C9B5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E3CA024A-1678-46E2-80F4-206C25FA75D4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2E04FF95-5F5C-4E56-8454-5E2E2FC2C5EE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</p:grpSpPr>
            <p:sp>
              <p:nvSpPr>
                <p:cNvPr id="202" name="타원 201">
                  <a:extLst>
                    <a:ext uri="{FF2B5EF4-FFF2-40B4-BE49-F238E27FC236}">
                      <a16:creationId xmlns:a16="http://schemas.microsoft.com/office/drawing/2014/main" id="{ABAC28A1-2478-4EB4-BBC8-1AA68BB818BC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9295ABE3-CD4B-45E9-8D9C-2FAE68EBF147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2EAE9333-F5D5-445B-87B4-4C78AE76C5D8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FB7D6E2A-C612-4CD6-8707-C129040D1346}"/>
                </a:ext>
              </a:extLst>
            </p:cNvPr>
            <p:cNvGrpSpPr/>
            <p:nvPr/>
          </p:nvGrpSpPr>
          <p:grpSpPr>
            <a:xfrm>
              <a:off x="6189595" y="4641521"/>
              <a:ext cx="187213" cy="45719"/>
              <a:chOff x="5394256" y="3752587"/>
              <a:chExt cx="1438311" cy="351247"/>
            </a:xfrm>
          </p:grpSpPr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853A05D2-8487-45AF-9E0D-69676AB8AA71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</p:grpSpPr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3BAB6E14-3D97-4F46-813F-4A00AE98ED72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DC5933A3-60B6-4797-8150-0FEC6BA8FE0F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9FFC35DA-51CC-4841-857A-19C276461B44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7A8840F8-4F52-4071-BB0C-0E638CE08C71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</p:grpSpPr>
            <p:sp>
              <p:nvSpPr>
                <p:cNvPr id="211" name="타원 210">
                  <a:extLst>
                    <a:ext uri="{FF2B5EF4-FFF2-40B4-BE49-F238E27FC236}">
                      <a16:creationId xmlns:a16="http://schemas.microsoft.com/office/drawing/2014/main" id="{B64EF313-4A41-4633-8FA7-CE1F39DAF045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77C96111-D8D8-4963-BEFE-3A7385B12E03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CCEA9F35-F1B6-406E-9C26-5741E905637E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91D14D3C-2049-420D-A250-2F536AC9D9E2}"/>
                </a:ext>
              </a:extLst>
            </p:cNvPr>
            <p:cNvGrpSpPr/>
            <p:nvPr/>
          </p:nvGrpSpPr>
          <p:grpSpPr>
            <a:xfrm>
              <a:off x="7535001" y="4651046"/>
              <a:ext cx="187213" cy="45719"/>
              <a:chOff x="5394256" y="3752587"/>
              <a:chExt cx="1438311" cy="351247"/>
            </a:xfrm>
          </p:grpSpPr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8AC3FE58-AB7C-4ADD-823E-C27F99407C03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</p:grpSpPr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E4EE5B88-136D-471A-BE9F-4D109E65F383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9FD104D4-DA81-4B27-8B9A-593D0A8CA6FA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009A3B2D-8B62-4476-AAFF-90709ABFACD4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628612A9-CF7B-4DAE-B4C1-5AF035373CE1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ED10CFBD-064F-4952-808B-9661DE826EC0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C28A12E8-EBCB-427D-BC92-29B1D62CEAAA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9DF4864A-966A-4AD1-B78E-09820A934455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8485E126-4D31-49E7-806D-6CEBFBC7E2B8}"/>
                </a:ext>
              </a:extLst>
            </p:cNvPr>
            <p:cNvGrpSpPr/>
            <p:nvPr/>
          </p:nvGrpSpPr>
          <p:grpSpPr>
            <a:xfrm>
              <a:off x="7615964" y="4658190"/>
              <a:ext cx="187213" cy="45719"/>
              <a:chOff x="5394256" y="3752587"/>
              <a:chExt cx="1438311" cy="351247"/>
            </a:xfrm>
          </p:grpSpPr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DD9C7780-0B35-4B3C-B3CA-AB4BB005D9C0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</p:grpSpPr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CE05F8AB-E273-4968-A9FE-C960AF20F306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18B10E6A-C584-42A2-90D9-EB2204D96CAE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2996849D-7107-4887-BEDE-4C2247DA672F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CA8FFE62-BA4E-43FC-8632-D71B92808997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</p:grpSpPr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5B5DEB30-5A69-489B-9097-6A055458BF38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8D47A604-649A-4E2F-98C7-A739E207E263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>
                  <a:extLst>
                    <a:ext uri="{FF2B5EF4-FFF2-40B4-BE49-F238E27FC236}">
                      <a16:creationId xmlns:a16="http://schemas.microsoft.com/office/drawing/2014/main" id="{AD3C0816-6910-4D32-BBE7-0354A890A8F7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BC2A53D1-A993-4871-9A76-B1B99F2EC2BA}"/>
                </a:ext>
              </a:extLst>
            </p:cNvPr>
            <p:cNvGrpSpPr/>
            <p:nvPr/>
          </p:nvGrpSpPr>
          <p:grpSpPr>
            <a:xfrm>
              <a:off x="7706451" y="4665334"/>
              <a:ext cx="187213" cy="45719"/>
              <a:chOff x="5394256" y="3752587"/>
              <a:chExt cx="1438311" cy="351247"/>
            </a:xfrm>
          </p:grpSpPr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id="{E930A9B5-0B89-4859-B16B-B8273A2DC597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</p:grpSpPr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597CDD9D-228B-4C46-B2F2-45193495901C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D6AC1FB2-FB95-4F0B-B025-5C5B63130E77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BD40260E-9425-40F2-BCB1-4BEBD4B2D05B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33E8A8D2-3320-4B7C-9AFF-D88D8809D491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</p:grpSpPr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D630558B-E026-4CB9-9461-29B94936A0D6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797C97DD-1260-47FE-B0A8-37664DC2BC6D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3B9B4AA2-DCD0-4A8A-9EFE-349A0FC93C89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E6F549E-0351-4AEC-9DBD-1FE64E623284}"/>
              </a:ext>
            </a:extLst>
          </p:cNvPr>
          <p:cNvGrpSpPr/>
          <p:nvPr/>
        </p:nvGrpSpPr>
        <p:grpSpPr>
          <a:xfrm>
            <a:off x="5185383" y="4600363"/>
            <a:ext cx="1821237" cy="1049693"/>
            <a:chOff x="3179387" y="4679596"/>
            <a:chExt cx="1821237" cy="1049693"/>
          </a:xfrm>
        </p:grpSpPr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8FAE96EB-4E4A-4D2B-BC80-6B0B37C53EB2}"/>
                </a:ext>
              </a:extLst>
            </p:cNvPr>
            <p:cNvSpPr/>
            <p:nvPr/>
          </p:nvSpPr>
          <p:spPr>
            <a:xfrm>
              <a:off x="3179387" y="548331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1BB9C9B1-A01E-4C20-A3B4-3B71DF4AE192}"/>
                </a:ext>
              </a:extLst>
            </p:cNvPr>
            <p:cNvSpPr/>
            <p:nvPr/>
          </p:nvSpPr>
          <p:spPr>
            <a:xfrm>
              <a:off x="3458295" y="5247557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7B627F0B-B40C-4ED2-A310-16ED13C47587}"/>
                </a:ext>
              </a:extLst>
            </p:cNvPr>
            <p:cNvSpPr/>
            <p:nvPr/>
          </p:nvSpPr>
          <p:spPr>
            <a:xfrm>
              <a:off x="3458295" y="5011673"/>
              <a:ext cx="1263422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7ED26F43-3E77-4940-871E-DF77B1FB61F1}"/>
                </a:ext>
              </a:extLst>
            </p:cNvPr>
            <p:cNvSpPr/>
            <p:nvPr/>
          </p:nvSpPr>
          <p:spPr>
            <a:xfrm>
              <a:off x="3458295" y="4846805"/>
              <a:ext cx="1263422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3663962D-085C-478C-9FE9-B55D7F84672E}"/>
                </a:ext>
              </a:extLst>
            </p:cNvPr>
            <p:cNvSpPr/>
            <p:nvPr/>
          </p:nvSpPr>
          <p:spPr>
            <a:xfrm>
              <a:off x="3458295" y="4679596"/>
              <a:ext cx="1263422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460D2A-4542-4403-AE5D-21587E786CA4}"/>
              </a:ext>
            </a:extLst>
          </p:cNvPr>
          <p:cNvGrpSpPr/>
          <p:nvPr/>
        </p:nvGrpSpPr>
        <p:grpSpPr>
          <a:xfrm>
            <a:off x="1780461" y="4267249"/>
            <a:ext cx="1821237" cy="1382807"/>
            <a:chOff x="363317" y="4346482"/>
            <a:chExt cx="1821237" cy="1382807"/>
          </a:xfrm>
        </p:grpSpPr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68B87CBA-3E95-44E1-886C-C8BD7E2C9CD1}"/>
                </a:ext>
              </a:extLst>
            </p:cNvPr>
            <p:cNvSpPr/>
            <p:nvPr/>
          </p:nvSpPr>
          <p:spPr>
            <a:xfrm>
              <a:off x="363317" y="4346482"/>
              <a:ext cx="1818177" cy="114023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A2020CEF-7C13-42F9-944E-05499629E84C}"/>
                </a:ext>
              </a:extLst>
            </p:cNvPr>
            <p:cNvSpPr/>
            <p:nvPr/>
          </p:nvSpPr>
          <p:spPr>
            <a:xfrm>
              <a:off x="363317" y="548331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AB48E5F6-D43E-4E7C-924C-942AB5EC6F2B}"/>
                </a:ext>
              </a:extLst>
            </p:cNvPr>
            <p:cNvSpPr/>
            <p:nvPr/>
          </p:nvSpPr>
          <p:spPr>
            <a:xfrm>
              <a:off x="642225" y="5247557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A39FF5CC-C875-4262-A9C7-A4840C2F72BF}"/>
                </a:ext>
              </a:extLst>
            </p:cNvPr>
            <p:cNvSpPr/>
            <p:nvPr/>
          </p:nvSpPr>
          <p:spPr>
            <a:xfrm>
              <a:off x="642225" y="5011673"/>
              <a:ext cx="1263422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797F3CAE-1FA8-439F-80B8-D02EFD442255}"/>
                </a:ext>
              </a:extLst>
            </p:cNvPr>
            <p:cNvSpPr/>
            <p:nvPr/>
          </p:nvSpPr>
          <p:spPr>
            <a:xfrm>
              <a:off x="642225" y="4846805"/>
              <a:ext cx="1263422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1C6AB9ED-6785-4FB7-A011-960A6C11CEAC}"/>
                </a:ext>
              </a:extLst>
            </p:cNvPr>
            <p:cNvSpPr/>
            <p:nvPr/>
          </p:nvSpPr>
          <p:spPr>
            <a:xfrm>
              <a:off x="642225" y="4679596"/>
              <a:ext cx="1263422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03BE9AA0-3B8A-4F26-9E53-3A3591AFDE56}"/>
                </a:ext>
              </a:extLst>
            </p:cNvPr>
            <p:cNvSpPr/>
            <p:nvPr/>
          </p:nvSpPr>
          <p:spPr>
            <a:xfrm>
              <a:off x="1463675" y="4346482"/>
              <a:ext cx="441972" cy="333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88" name="화살표: 오른쪽 487">
            <a:extLst>
              <a:ext uri="{FF2B5EF4-FFF2-40B4-BE49-F238E27FC236}">
                <a16:creationId xmlns:a16="http://schemas.microsoft.com/office/drawing/2014/main" id="{016BC305-E685-43FF-A6BF-72CA29167AA8}"/>
              </a:ext>
            </a:extLst>
          </p:cNvPr>
          <p:cNvSpPr/>
          <p:nvPr/>
        </p:nvSpPr>
        <p:spPr>
          <a:xfrm flipH="1">
            <a:off x="4126282" y="4995281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화살표: 오른쪽 488">
            <a:extLst>
              <a:ext uri="{FF2B5EF4-FFF2-40B4-BE49-F238E27FC236}">
                <a16:creationId xmlns:a16="http://schemas.microsoft.com/office/drawing/2014/main" id="{759CB387-65D7-4796-9F05-65F88E6F8C1F}"/>
              </a:ext>
            </a:extLst>
          </p:cNvPr>
          <p:cNvSpPr/>
          <p:nvPr/>
        </p:nvSpPr>
        <p:spPr>
          <a:xfrm flipH="1">
            <a:off x="7531204" y="4995281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5ACAECE8-19EA-40D0-A39F-F5C2D2FD6205}"/>
              </a:ext>
            </a:extLst>
          </p:cNvPr>
          <p:cNvSpPr txBox="1"/>
          <p:nvPr/>
        </p:nvSpPr>
        <p:spPr>
          <a:xfrm>
            <a:off x="1780461" y="2831300"/>
            <a:ext cx="1726435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Cleaning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Acetone / IPA Ultrasonication for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  5min each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BOE 1/10 wet chemical etching for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  3min (native oxide)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O</a:t>
            </a:r>
            <a:r>
              <a:rPr lang="en-US" altLang="ko-KR" sz="1000" b="1" baseline="-2500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 plasma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- 25W for 1min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566A69-93D3-4163-A826-D9B8F2F60E11}"/>
              </a:ext>
            </a:extLst>
          </p:cNvPr>
          <p:cNvCxnSpPr>
            <a:cxnSpLocks/>
          </p:cNvCxnSpPr>
          <p:nvPr/>
        </p:nvCxnSpPr>
        <p:spPr>
          <a:xfrm>
            <a:off x="3680460" y="1707675"/>
            <a:ext cx="0" cy="80384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14B95737-97D1-4C1C-B48D-F069A4400D55}"/>
              </a:ext>
            </a:extLst>
          </p:cNvPr>
          <p:cNvSpPr txBox="1"/>
          <p:nvPr/>
        </p:nvSpPr>
        <p:spPr>
          <a:xfrm>
            <a:off x="3778469" y="1826730"/>
            <a:ext cx="4744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>
                <a:latin typeface="Arial Narrow" panose="020B0606020202030204" pitchFamily="34" charset="0"/>
                <a:cs typeface="Arial" panose="020B0604020202020204" pitchFamily="34" charset="0"/>
              </a:rPr>
              <a:t>~ 6.7</a:t>
            </a:r>
            <a:r>
              <a:rPr lang="el-GR" altLang="ko-KR" sz="1200" b="1">
                <a:latin typeface="Arial Narrow" panose="020B0606020202030204" pitchFamily="34" charset="0"/>
                <a:cs typeface="Arial" panose="020B0604020202020204" pitchFamily="34" charset="0"/>
              </a:rPr>
              <a:t>μ</a:t>
            </a:r>
            <a:r>
              <a:rPr lang="en-US" altLang="ko-KR" sz="1200" b="1">
                <a:latin typeface="Arial Narrow" panose="020B060602020203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0B49B1AB-4709-4BDF-8DCE-E2C132992CDA}"/>
              </a:ext>
            </a:extLst>
          </p:cNvPr>
          <p:cNvSpPr txBox="1"/>
          <p:nvPr/>
        </p:nvSpPr>
        <p:spPr>
          <a:xfrm>
            <a:off x="8315984" y="2831301"/>
            <a:ext cx="1016304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Hard mask depo.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E-beam evaporator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Ni (250 ~ 300nm)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9F73B0B3-2150-4874-97B0-3108CB94EFC8}"/>
              </a:ext>
            </a:extLst>
          </p:cNvPr>
          <p:cNvSpPr txBox="1"/>
          <p:nvPr/>
        </p:nvSpPr>
        <p:spPr>
          <a:xfrm>
            <a:off x="8526497" y="5708626"/>
            <a:ext cx="1816203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Lift-off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MR-REM 700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- 50℃ at least 3hr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Isolation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ICP-RIE (KANC)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Cl</a:t>
            </a:r>
            <a:r>
              <a:rPr lang="en-US" altLang="ko-KR" sz="1000" baseline="-2500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/BCl</a:t>
            </a:r>
            <a:r>
              <a:rPr lang="en-US" altLang="ko-KR" sz="1000" baseline="-25000"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-based etching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Target depth 6.7</a:t>
            </a:r>
            <a:r>
              <a:rPr lang="en-US" altLang="ko-KR" sz="100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μm + 10% over etch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FCBA6959-EEB4-4736-B0A7-6786735D9E99}"/>
              </a:ext>
            </a:extLst>
          </p:cNvPr>
          <p:cNvSpPr txBox="1"/>
          <p:nvPr/>
        </p:nvSpPr>
        <p:spPr>
          <a:xfrm>
            <a:off x="5341787" y="941540"/>
            <a:ext cx="15084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※ Photomask #1 (Bright field)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1536D905-F018-4220-8A58-F55CA8AE688D}"/>
              </a:ext>
            </a:extLst>
          </p:cNvPr>
          <p:cNvSpPr txBox="1"/>
          <p:nvPr/>
        </p:nvSpPr>
        <p:spPr>
          <a:xfrm>
            <a:off x="5185382" y="5708627"/>
            <a:ext cx="14635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Mask remove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Aqua regia (HCl:HNO</a:t>
            </a:r>
            <a:r>
              <a:rPr lang="en-US" altLang="ko-KR" sz="1000" baseline="-25000"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= 3:1)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832A07A8-0330-482B-8EE5-36B67D07FA9A}"/>
              </a:ext>
            </a:extLst>
          </p:cNvPr>
          <p:cNvSpPr txBox="1"/>
          <p:nvPr/>
        </p:nvSpPr>
        <p:spPr>
          <a:xfrm>
            <a:off x="1780460" y="5693386"/>
            <a:ext cx="1314462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PR coat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GXR-601 (46CP)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- 1500rpm 45s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SB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- 100℃ 150s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Exposure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- 6s (~ 181.8 </a:t>
            </a:r>
            <a:r>
              <a:rPr lang="en-US" altLang="ko-KR" sz="1000" err="1">
                <a:latin typeface="Arial Narrow" panose="020B0606020202030204" pitchFamily="34" charset="0"/>
                <a:cs typeface="Arial" panose="020B0604020202020204" pitchFamily="34" charset="0"/>
              </a:rPr>
              <a:t>mJ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/cm</a:t>
            </a:r>
            <a:r>
              <a:rPr lang="en-US" altLang="ko-KR" sz="1000" baseline="3000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) dose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256EF666-4801-4723-AEF7-7A1C072F6EFB}"/>
              </a:ext>
            </a:extLst>
          </p:cNvPr>
          <p:cNvSpPr txBox="1"/>
          <p:nvPr/>
        </p:nvSpPr>
        <p:spPr>
          <a:xfrm>
            <a:off x="3113961" y="5693386"/>
            <a:ext cx="729367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PEB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- 120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℃ 150s</a:t>
            </a:r>
            <a:endParaRPr lang="en-US" altLang="ko-KR" sz="100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Develop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AZ MIF 300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- 60s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HB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- 150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℃ 600s</a:t>
            </a:r>
            <a:endParaRPr lang="en-US" altLang="ko-KR" sz="10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114AC87-3751-4FA3-972D-5CB49D360460}"/>
              </a:ext>
            </a:extLst>
          </p:cNvPr>
          <p:cNvGrpSpPr/>
          <p:nvPr/>
        </p:nvGrpSpPr>
        <p:grpSpPr>
          <a:xfrm>
            <a:off x="5185381" y="1233489"/>
            <a:ext cx="1821238" cy="1524001"/>
            <a:chOff x="3661381" y="1233488"/>
            <a:chExt cx="1821238" cy="1524001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B610352-4177-4C5E-B242-DF9538E69CA3}"/>
                </a:ext>
              </a:extLst>
            </p:cNvPr>
            <p:cNvSpPr/>
            <p:nvPr/>
          </p:nvSpPr>
          <p:spPr>
            <a:xfrm>
              <a:off x="3661382" y="251151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79B7CF6-3030-4177-8ACA-1A017BB4C176}"/>
                </a:ext>
              </a:extLst>
            </p:cNvPr>
            <p:cNvSpPr/>
            <p:nvPr/>
          </p:nvSpPr>
          <p:spPr>
            <a:xfrm>
              <a:off x="3661382" y="2275757"/>
              <a:ext cx="1821237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64F80B3-67A7-4A40-B20C-9CB8EBFEC120}"/>
                </a:ext>
              </a:extLst>
            </p:cNvPr>
            <p:cNvSpPr/>
            <p:nvPr/>
          </p:nvSpPr>
          <p:spPr>
            <a:xfrm>
              <a:off x="3661382" y="2039873"/>
              <a:ext cx="1821237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34F341C-65D1-4661-B270-23381CAF9324}"/>
                </a:ext>
              </a:extLst>
            </p:cNvPr>
            <p:cNvSpPr/>
            <p:nvPr/>
          </p:nvSpPr>
          <p:spPr>
            <a:xfrm>
              <a:off x="3661382" y="1875005"/>
              <a:ext cx="1821237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ADD3A0B-91B6-4C09-83FD-374BFAC86074}"/>
                </a:ext>
              </a:extLst>
            </p:cNvPr>
            <p:cNvSpPr/>
            <p:nvPr/>
          </p:nvSpPr>
          <p:spPr>
            <a:xfrm>
              <a:off x="3661382" y="1707796"/>
              <a:ext cx="1821237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3EF54F9-D564-4593-AAC8-EB2B755F67BB}"/>
                </a:ext>
              </a:extLst>
            </p:cNvPr>
            <p:cNvSpPr/>
            <p:nvPr/>
          </p:nvSpPr>
          <p:spPr>
            <a:xfrm>
              <a:off x="3661381" y="1389949"/>
              <a:ext cx="278903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C07A27-ED0E-4198-94E3-AEE42CBAB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7020" y="1233488"/>
              <a:ext cx="133350" cy="144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C34B1499-361B-4B67-868F-59ECF63F72C4}"/>
                </a:ext>
              </a:extLst>
            </p:cNvPr>
            <p:cNvSpPr/>
            <p:nvPr/>
          </p:nvSpPr>
          <p:spPr>
            <a:xfrm>
              <a:off x="3661382" y="1581150"/>
              <a:ext cx="189288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25141322-398D-4218-B013-8B057FCD2083}"/>
                </a:ext>
              </a:extLst>
            </p:cNvPr>
            <p:cNvSpPr/>
            <p:nvPr/>
          </p:nvSpPr>
          <p:spPr>
            <a:xfrm>
              <a:off x="5203716" y="1389949"/>
              <a:ext cx="278903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FB8C2CAA-6FF0-4563-A53B-595B8565521A}"/>
                </a:ext>
              </a:extLst>
            </p:cNvPr>
            <p:cNvSpPr/>
            <p:nvPr/>
          </p:nvSpPr>
          <p:spPr>
            <a:xfrm>
              <a:off x="5293331" y="1581150"/>
              <a:ext cx="189288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92" name="TextBox 491">
            <a:extLst>
              <a:ext uri="{FF2B5EF4-FFF2-40B4-BE49-F238E27FC236}">
                <a16:creationId xmlns:a16="http://schemas.microsoft.com/office/drawing/2014/main" id="{7E3165AB-AA3B-4AFA-BE5F-7674CE65C80F}"/>
              </a:ext>
            </a:extLst>
          </p:cNvPr>
          <p:cNvSpPr txBox="1"/>
          <p:nvPr/>
        </p:nvSpPr>
        <p:spPr>
          <a:xfrm>
            <a:off x="4634966" y="2831300"/>
            <a:ext cx="1061188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PR coat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PMGI SF-11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- 3000rpm 30s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SB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- 260℃ 300s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PR coat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DNR-L300 (21.8CP)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- 3000rpm 30s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3FBAF5BE-0ACC-4E88-8595-E27904279F4B}"/>
              </a:ext>
            </a:extLst>
          </p:cNvPr>
          <p:cNvSpPr txBox="1"/>
          <p:nvPr/>
        </p:nvSpPr>
        <p:spPr>
          <a:xfrm>
            <a:off x="5762430" y="2831301"/>
            <a:ext cx="1059585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SB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- 100℃ 150s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Exposure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- 8s (~ 242.4 </a:t>
            </a:r>
            <a:r>
              <a:rPr lang="en-US" altLang="ko-KR" sz="1000" err="1">
                <a:latin typeface="Arial Narrow" panose="020B0606020202030204" pitchFamily="34" charset="0"/>
                <a:cs typeface="Arial" panose="020B0604020202020204" pitchFamily="34" charset="0"/>
              </a:rPr>
              <a:t>mJ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/cm</a:t>
            </a:r>
            <a:r>
              <a:rPr lang="en-US" altLang="ko-KR" sz="1000" baseline="3000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PEB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- 120℃ 5min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Develop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AZ MIF 300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- 20s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F6318645-62D5-4C14-985D-008B6938E5A4}"/>
              </a:ext>
            </a:extLst>
          </p:cNvPr>
          <p:cNvSpPr txBox="1"/>
          <p:nvPr/>
        </p:nvSpPr>
        <p:spPr>
          <a:xfrm>
            <a:off x="3658359" y="4581237"/>
            <a:ext cx="111248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조건 최적화 필요</a:t>
            </a:r>
            <a:endParaRPr lang="en-US" altLang="ko-KR" sz="1000" b="1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→ PR reflow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가능성</a:t>
            </a:r>
            <a:endParaRPr lang="en-US" altLang="ko-KR" sz="1000" b="1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C30AB19-6EB6-4DD1-A30C-ABD257316757}"/>
              </a:ext>
            </a:extLst>
          </p:cNvPr>
          <p:cNvSpPr txBox="1"/>
          <p:nvPr/>
        </p:nvSpPr>
        <p:spPr>
          <a:xfrm>
            <a:off x="6925404" y="2831301"/>
            <a:ext cx="904094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Exposure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Ozone generator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- 60s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Develop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- 60s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0ACE0655-329B-401E-A63A-7D50D0C13EDD}"/>
              </a:ext>
            </a:extLst>
          </p:cNvPr>
          <p:cNvSpPr txBox="1"/>
          <p:nvPr/>
        </p:nvSpPr>
        <p:spPr>
          <a:xfrm>
            <a:off x="1936865" y="4048724"/>
            <a:ext cx="145071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※ Photomask #2 (Dark field)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E2A235EA-7ADE-4E91-AF41-81576885B8BE}"/>
              </a:ext>
            </a:extLst>
          </p:cNvPr>
          <p:cNvSpPr txBox="1"/>
          <p:nvPr/>
        </p:nvSpPr>
        <p:spPr>
          <a:xfrm>
            <a:off x="1785171" y="1411908"/>
            <a:ext cx="221214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보다 정확한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epi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구조는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TEM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촬영 필요</a:t>
            </a:r>
            <a:endParaRPr lang="en-US" altLang="ko-KR" sz="1000" b="1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F29DDB6-77D1-454E-97CC-D1BCD2F2AA1F}"/>
              </a:ext>
            </a:extLst>
          </p:cNvPr>
          <p:cNvGrpSpPr/>
          <p:nvPr/>
        </p:nvGrpSpPr>
        <p:grpSpPr>
          <a:xfrm>
            <a:off x="8590305" y="1317339"/>
            <a:ext cx="1821237" cy="1440150"/>
            <a:chOff x="7066304" y="1317339"/>
            <a:chExt cx="1821237" cy="1440150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77470E6-7195-4EBE-8D1E-B0E926D6B354}"/>
                </a:ext>
              </a:extLst>
            </p:cNvPr>
            <p:cNvSpPr/>
            <p:nvPr/>
          </p:nvSpPr>
          <p:spPr>
            <a:xfrm>
              <a:off x="7066304" y="251151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B991F96-BE4B-4EE8-B4A6-CAA9D5437625}"/>
                </a:ext>
              </a:extLst>
            </p:cNvPr>
            <p:cNvSpPr/>
            <p:nvPr/>
          </p:nvSpPr>
          <p:spPr>
            <a:xfrm>
              <a:off x="7066304" y="2275757"/>
              <a:ext cx="1821237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AC9BF30-1047-455A-88EC-FEA18E6A1BCD}"/>
                </a:ext>
              </a:extLst>
            </p:cNvPr>
            <p:cNvSpPr/>
            <p:nvPr/>
          </p:nvSpPr>
          <p:spPr>
            <a:xfrm>
              <a:off x="7066304" y="2039873"/>
              <a:ext cx="1821237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C839F0F-E7B7-451F-B359-D371154468A8}"/>
                </a:ext>
              </a:extLst>
            </p:cNvPr>
            <p:cNvSpPr/>
            <p:nvPr/>
          </p:nvSpPr>
          <p:spPr>
            <a:xfrm>
              <a:off x="7066304" y="1875005"/>
              <a:ext cx="1821237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12BA678-AB3B-4367-A3A6-A84EB4AD208D}"/>
                </a:ext>
              </a:extLst>
            </p:cNvPr>
            <p:cNvSpPr/>
            <p:nvPr/>
          </p:nvSpPr>
          <p:spPr>
            <a:xfrm>
              <a:off x="7066304" y="1707796"/>
              <a:ext cx="1821237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1F6AC4F-EA71-4B33-8117-23D1AC4C8C5C}"/>
                </a:ext>
              </a:extLst>
            </p:cNvPr>
            <p:cNvSpPr/>
            <p:nvPr/>
          </p:nvSpPr>
          <p:spPr>
            <a:xfrm>
              <a:off x="7345211" y="1635125"/>
              <a:ext cx="1263424" cy="725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E66714D-886B-4385-821B-1D2A0D951E71}"/>
                </a:ext>
              </a:extLst>
            </p:cNvPr>
            <p:cNvSpPr/>
            <p:nvPr/>
          </p:nvSpPr>
          <p:spPr>
            <a:xfrm>
              <a:off x="8608634" y="1317339"/>
              <a:ext cx="278907" cy="725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80C707BA-4C44-4FC0-A580-18AA87AD29E0}"/>
                </a:ext>
              </a:extLst>
            </p:cNvPr>
            <p:cNvSpPr/>
            <p:nvPr/>
          </p:nvSpPr>
          <p:spPr>
            <a:xfrm>
              <a:off x="7066304" y="1317339"/>
              <a:ext cx="278907" cy="725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2B5CFEF-D253-4B01-BE97-B153B63C6735}"/>
                </a:ext>
              </a:extLst>
            </p:cNvPr>
            <p:cNvGrpSpPr/>
            <p:nvPr/>
          </p:nvGrpSpPr>
          <p:grpSpPr>
            <a:xfrm>
              <a:off x="8608638" y="1388064"/>
              <a:ext cx="278903" cy="319610"/>
              <a:chOff x="5356116" y="1542349"/>
              <a:chExt cx="278903" cy="319610"/>
            </a:xfrm>
          </p:grpSpPr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4CE7215E-FF67-4098-B32B-BDF01465A5A6}"/>
                  </a:ext>
                </a:extLst>
              </p:cNvPr>
              <p:cNvSpPr/>
              <p:nvPr/>
            </p:nvSpPr>
            <p:spPr>
              <a:xfrm>
                <a:off x="5356116" y="1542349"/>
                <a:ext cx="278903" cy="191201"/>
              </a:xfrm>
              <a:prstGeom prst="rect">
                <a:avLst/>
              </a:prstGeom>
              <a:solidFill>
                <a:srgbClr val="9954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5" name="직사각형 514">
                <a:extLst>
                  <a:ext uri="{FF2B5EF4-FFF2-40B4-BE49-F238E27FC236}">
                    <a16:creationId xmlns:a16="http://schemas.microsoft.com/office/drawing/2014/main" id="{DB3A554D-F24C-42C3-B903-E8B22945FD14}"/>
                  </a:ext>
                </a:extLst>
              </p:cNvPr>
              <p:cNvSpPr/>
              <p:nvPr/>
            </p:nvSpPr>
            <p:spPr>
              <a:xfrm>
                <a:off x="5445731" y="1733550"/>
                <a:ext cx="189288" cy="128409"/>
              </a:xfrm>
              <a:prstGeom prst="rect">
                <a:avLst/>
              </a:prstGeom>
              <a:solidFill>
                <a:srgbClr val="C39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16" name="그룹 515">
              <a:extLst>
                <a:ext uri="{FF2B5EF4-FFF2-40B4-BE49-F238E27FC236}">
                  <a16:creationId xmlns:a16="http://schemas.microsoft.com/office/drawing/2014/main" id="{E16EC5A2-B846-465B-8C22-75DDE8B9CA4B}"/>
                </a:ext>
              </a:extLst>
            </p:cNvPr>
            <p:cNvGrpSpPr/>
            <p:nvPr/>
          </p:nvGrpSpPr>
          <p:grpSpPr>
            <a:xfrm flipH="1">
              <a:off x="7066304" y="1388064"/>
              <a:ext cx="278903" cy="319610"/>
              <a:chOff x="5356116" y="1542349"/>
              <a:chExt cx="278903" cy="319610"/>
            </a:xfrm>
          </p:grpSpPr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A12C2273-B9E3-4188-AE41-E4F789810AF4}"/>
                  </a:ext>
                </a:extLst>
              </p:cNvPr>
              <p:cNvSpPr/>
              <p:nvPr/>
            </p:nvSpPr>
            <p:spPr>
              <a:xfrm>
                <a:off x="5356116" y="1542349"/>
                <a:ext cx="278903" cy="191201"/>
              </a:xfrm>
              <a:prstGeom prst="rect">
                <a:avLst/>
              </a:prstGeom>
              <a:solidFill>
                <a:srgbClr val="9954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AC9CA0CA-DA44-468B-BAD8-3BA79F328A70}"/>
                  </a:ext>
                </a:extLst>
              </p:cNvPr>
              <p:cNvSpPr/>
              <p:nvPr/>
            </p:nvSpPr>
            <p:spPr>
              <a:xfrm>
                <a:off x="5445731" y="1733550"/>
                <a:ext cx="189288" cy="128409"/>
              </a:xfrm>
              <a:prstGeom prst="rect">
                <a:avLst/>
              </a:prstGeom>
              <a:solidFill>
                <a:srgbClr val="C39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D01B2C3A-C9B6-401A-8E45-2CBB2EEF608F}"/>
              </a:ext>
            </a:extLst>
          </p:cNvPr>
          <p:cNvSpPr txBox="1"/>
          <p:nvPr/>
        </p:nvSpPr>
        <p:spPr>
          <a:xfrm>
            <a:off x="10890570" y="259533"/>
            <a:ext cx="120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800" b="1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신영욱</a:t>
            </a:r>
            <a:r>
              <a:rPr lang="en-US" altLang="ko-KR" sz="1800" b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6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B4430D95-03D8-4173-9C48-FCCBE265FA53}"/>
              </a:ext>
            </a:extLst>
          </p:cNvPr>
          <p:cNvSpPr txBox="1"/>
          <p:nvPr/>
        </p:nvSpPr>
        <p:spPr>
          <a:xfrm>
            <a:off x="1890448" y="12340601"/>
            <a:ext cx="8171681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Wingdings 2" panose="05020102010507070707" pitchFamily="18" charset="2"/>
              <a:buChar char="P"/>
            </a:pP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동일한 조건의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210nm </a:t>
            </a:r>
            <a:r>
              <a:rPr lang="ko-KR" altLang="en-US" sz="16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증착실험과는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다르게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 hang 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하단의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shadowing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 더 두드러지게 발생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Wingdings 2" panose="05020102010507070707" pitchFamily="18" charset="2"/>
              <a:buChar char="P"/>
            </a:pP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증착 직후 </a:t>
            </a:r>
            <a:r>
              <a:rPr lang="en-US" altLang="ko-KR" sz="16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/Au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edge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exfoliation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 발생하는 것으로 보임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508807-5060-4532-8746-802BAE495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3268" y="9147900"/>
            <a:ext cx="4572000" cy="3429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548B705-C5ED-4F74-8CD8-2C3A1AB14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28" y="9708959"/>
            <a:ext cx="4572000" cy="3429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FA05F8A-E0B9-44F2-9FA6-DFA5524E7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252" y="8104838"/>
            <a:ext cx="4572000" cy="3429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5824B08-486F-4196-AE2B-09AFDEE68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153" y="7833592"/>
            <a:ext cx="4572000" cy="34290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9C86188-4F04-4E2B-A0DF-1755672B8BFC}"/>
              </a:ext>
            </a:extLst>
          </p:cNvPr>
          <p:cNvSpPr txBox="1"/>
          <p:nvPr/>
        </p:nvSpPr>
        <p:spPr>
          <a:xfrm>
            <a:off x="1631505" y="797397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161" name="화살표: 오른쪽 160">
            <a:extLst>
              <a:ext uri="{FF2B5EF4-FFF2-40B4-BE49-F238E27FC236}">
                <a16:creationId xmlns:a16="http://schemas.microsoft.com/office/drawing/2014/main" id="{6EC24309-8081-4358-B914-04223FBFE994}"/>
              </a:ext>
            </a:extLst>
          </p:cNvPr>
          <p:cNvSpPr/>
          <p:nvPr/>
        </p:nvSpPr>
        <p:spPr>
          <a:xfrm rot="5400000">
            <a:off x="9140026" y="3563821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A9034936-28AF-4B18-A95A-DDE75AB59B3A}"/>
              </a:ext>
            </a:extLst>
          </p:cNvPr>
          <p:cNvSpPr/>
          <p:nvPr/>
        </p:nvSpPr>
        <p:spPr>
          <a:xfrm>
            <a:off x="4203939" y="2334302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B9B75DD-B5EE-4970-9A2A-0A2A40208202}"/>
              </a:ext>
            </a:extLst>
          </p:cNvPr>
          <p:cNvGrpSpPr/>
          <p:nvPr/>
        </p:nvGrpSpPr>
        <p:grpSpPr>
          <a:xfrm>
            <a:off x="1810992" y="1251378"/>
            <a:ext cx="1946496" cy="1784352"/>
            <a:chOff x="332836" y="1331277"/>
            <a:chExt cx="1946496" cy="1784352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E957999-607A-4783-AF19-73CEB0F97CD4}"/>
                </a:ext>
              </a:extLst>
            </p:cNvPr>
            <p:cNvSpPr/>
            <p:nvPr/>
          </p:nvSpPr>
          <p:spPr>
            <a:xfrm>
              <a:off x="332836" y="1732822"/>
              <a:ext cx="1818177" cy="114023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736CD15-A8F7-4D15-A2F6-5EF5DF9CD0AF}"/>
                </a:ext>
              </a:extLst>
            </p:cNvPr>
            <p:cNvSpPr/>
            <p:nvPr/>
          </p:nvSpPr>
          <p:spPr>
            <a:xfrm>
              <a:off x="332837" y="286965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DC5B91B8-6321-4F99-B857-4693979ED755}"/>
                </a:ext>
              </a:extLst>
            </p:cNvPr>
            <p:cNvSpPr/>
            <p:nvPr/>
          </p:nvSpPr>
          <p:spPr>
            <a:xfrm>
              <a:off x="611745" y="2633897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2C9451C5-2846-4BA5-93F7-25C80A8509E8}"/>
                </a:ext>
              </a:extLst>
            </p:cNvPr>
            <p:cNvSpPr/>
            <p:nvPr/>
          </p:nvSpPr>
          <p:spPr>
            <a:xfrm>
              <a:off x="611745" y="2398013"/>
              <a:ext cx="1263422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2174F72-B967-4EB3-9718-5F8B0F33AF4A}"/>
                </a:ext>
              </a:extLst>
            </p:cNvPr>
            <p:cNvSpPr/>
            <p:nvPr/>
          </p:nvSpPr>
          <p:spPr>
            <a:xfrm>
              <a:off x="611745" y="2233145"/>
              <a:ext cx="1263422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185A2E13-C625-4611-8828-EBC5B53CCA2F}"/>
                </a:ext>
              </a:extLst>
            </p:cNvPr>
            <p:cNvSpPr/>
            <p:nvPr/>
          </p:nvSpPr>
          <p:spPr>
            <a:xfrm>
              <a:off x="611745" y="2065936"/>
              <a:ext cx="1263422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2018FFA-60B8-4A94-908C-BB9FE8B6F684}"/>
                </a:ext>
              </a:extLst>
            </p:cNvPr>
            <p:cNvSpPr/>
            <p:nvPr/>
          </p:nvSpPr>
          <p:spPr>
            <a:xfrm>
              <a:off x="1433195" y="1732822"/>
              <a:ext cx="441972" cy="333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CCDEA21C-BE8A-4D49-AB7C-6CB48D777D3E}"/>
                </a:ext>
              </a:extLst>
            </p:cNvPr>
            <p:cNvGrpSpPr/>
            <p:nvPr/>
          </p:nvGrpSpPr>
          <p:grpSpPr>
            <a:xfrm>
              <a:off x="437062" y="1331277"/>
              <a:ext cx="1609724" cy="700882"/>
              <a:chOff x="467542" y="3944937"/>
              <a:chExt cx="1609724" cy="700882"/>
            </a:xfrm>
          </p:grpSpPr>
          <p:cxnSp>
            <p:nvCxnSpPr>
              <p:cNvPr id="244" name="직선 화살표 연결선 243">
                <a:extLst>
                  <a:ext uri="{FF2B5EF4-FFF2-40B4-BE49-F238E27FC236}">
                    <a16:creationId xmlns:a16="http://schemas.microsoft.com/office/drawing/2014/main" id="{08BE497B-FB0D-4C88-A458-DB6AA3B4E2FA}"/>
                  </a:ext>
                </a:extLst>
              </p:cNvPr>
              <p:cNvCxnSpPr/>
              <p:nvPr/>
            </p:nvCxnSpPr>
            <p:spPr>
              <a:xfrm>
                <a:off x="467542" y="3944937"/>
                <a:ext cx="0" cy="314325"/>
              </a:xfrm>
              <a:prstGeom prst="straightConnector1">
                <a:avLst/>
              </a:prstGeom>
              <a:ln w="25400">
                <a:solidFill>
                  <a:srgbClr val="535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화살표 연결선 244">
                <a:extLst>
                  <a:ext uri="{FF2B5EF4-FFF2-40B4-BE49-F238E27FC236}">
                    <a16:creationId xmlns:a16="http://schemas.microsoft.com/office/drawing/2014/main" id="{C5075F2A-AB55-40F5-A6F4-E2B550CF3E8D}"/>
                  </a:ext>
                </a:extLst>
              </p:cNvPr>
              <p:cNvCxnSpPr/>
              <p:nvPr/>
            </p:nvCxnSpPr>
            <p:spPr>
              <a:xfrm>
                <a:off x="697503" y="3944937"/>
                <a:ext cx="0" cy="314325"/>
              </a:xfrm>
              <a:prstGeom prst="straightConnector1">
                <a:avLst/>
              </a:prstGeom>
              <a:ln w="25400">
                <a:solidFill>
                  <a:srgbClr val="535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화살표 연결선 245">
                <a:extLst>
                  <a:ext uri="{FF2B5EF4-FFF2-40B4-BE49-F238E27FC236}">
                    <a16:creationId xmlns:a16="http://schemas.microsoft.com/office/drawing/2014/main" id="{8BB27B3A-0E9B-43EB-8FBE-260B65A7A5B7}"/>
                  </a:ext>
                </a:extLst>
              </p:cNvPr>
              <p:cNvCxnSpPr/>
              <p:nvPr/>
            </p:nvCxnSpPr>
            <p:spPr>
              <a:xfrm>
                <a:off x="1157425" y="3944937"/>
                <a:ext cx="0" cy="314325"/>
              </a:xfrm>
              <a:prstGeom prst="straightConnector1">
                <a:avLst/>
              </a:prstGeom>
              <a:ln w="25400">
                <a:solidFill>
                  <a:srgbClr val="535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화살표 연결선 246">
                <a:extLst>
                  <a:ext uri="{FF2B5EF4-FFF2-40B4-BE49-F238E27FC236}">
                    <a16:creationId xmlns:a16="http://schemas.microsoft.com/office/drawing/2014/main" id="{AED1BA0D-1359-4A60-861D-22A6E686548A}"/>
                  </a:ext>
                </a:extLst>
              </p:cNvPr>
              <p:cNvCxnSpPr/>
              <p:nvPr/>
            </p:nvCxnSpPr>
            <p:spPr>
              <a:xfrm>
                <a:off x="1387386" y="3944937"/>
                <a:ext cx="0" cy="314325"/>
              </a:xfrm>
              <a:prstGeom prst="straightConnector1">
                <a:avLst/>
              </a:prstGeom>
              <a:ln w="25400">
                <a:solidFill>
                  <a:srgbClr val="535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689072D9-8133-4896-8CED-6385BC1E8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7347" y="3944937"/>
                <a:ext cx="0" cy="700882"/>
              </a:xfrm>
              <a:prstGeom prst="straightConnector1">
                <a:avLst/>
              </a:prstGeom>
              <a:ln w="25400">
                <a:solidFill>
                  <a:srgbClr val="535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화살표 연결선 248">
                <a:extLst>
                  <a:ext uri="{FF2B5EF4-FFF2-40B4-BE49-F238E27FC236}">
                    <a16:creationId xmlns:a16="http://schemas.microsoft.com/office/drawing/2014/main" id="{B0ACF4CE-93B0-4073-833E-8F784A72F3BD}"/>
                  </a:ext>
                </a:extLst>
              </p:cNvPr>
              <p:cNvCxnSpPr/>
              <p:nvPr/>
            </p:nvCxnSpPr>
            <p:spPr>
              <a:xfrm>
                <a:off x="2077266" y="3944937"/>
                <a:ext cx="0" cy="314325"/>
              </a:xfrm>
              <a:prstGeom prst="straightConnector1">
                <a:avLst/>
              </a:prstGeom>
              <a:ln w="25400">
                <a:solidFill>
                  <a:srgbClr val="535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화살표 연결선 249">
                <a:extLst>
                  <a:ext uri="{FF2B5EF4-FFF2-40B4-BE49-F238E27FC236}">
                    <a16:creationId xmlns:a16="http://schemas.microsoft.com/office/drawing/2014/main" id="{999797FC-E9A2-448C-94F0-F2A875BBBA3D}"/>
                  </a:ext>
                </a:extLst>
              </p:cNvPr>
              <p:cNvCxnSpPr/>
              <p:nvPr/>
            </p:nvCxnSpPr>
            <p:spPr>
              <a:xfrm>
                <a:off x="927464" y="3944937"/>
                <a:ext cx="0" cy="314325"/>
              </a:xfrm>
              <a:prstGeom prst="straightConnector1">
                <a:avLst/>
              </a:prstGeom>
              <a:ln w="25400">
                <a:solidFill>
                  <a:srgbClr val="535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화살표 연결선 250">
                <a:extLst>
                  <a:ext uri="{FF2B5EF4-FFF2-40B4-BE49-F238E27FC236}">
                    <a16:creationId xmlns:a16="http://schemas.microsoft.com/office/drawing/2014/main" id="{6AC761F9-1D91-4C05-B2AB-241A1B3BA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308" y="3944937"/>
                <a:ext cx="0" cy="700882"/>
              </a:xfrm>
              <a:prstGeom prst="straightConnector1">
                <a:avLst/>
              </a:prstGeom>
              <a:ln w="25400">
                <a:solidFill>
                  <a:srgbClr val="535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3D6C0BE3-D93D-46C4-8004-37102AEB5DF5}"/>
                </a:ext>
              </a:extLst>
            </p:cNvPr>
            <p:cNvSpPr/>
            <p:nvPr/>
          </p:nvSpPr>
          <p:spPr>
            <a:xfrm flipV="1">
              <a:off x="1435768" y="2038311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0F8BC358-AD1B-437C-BE02-6549BA0C45D3}"/>
                </a:ext>
              </a:extLst>
            </p:cNvPr>
            <p:cNvSpPr/>
            <p:nvPr/>
          </p:nvSpPr>
          <p:spPr>
            <a:xfrm flipV="1">
              <a:off x="1528637" y="2050217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1DA09F6-542A-44AC-B35F-B15147529326}"/>
                </a:ext>
              </a:extLst>
            </p:cNvPr>
            <p:cNvSpPr/>
            <p:nvPr/>
          </p:nvSpPr>
          <p:spPr>
            <a:xfrm flipV="1">
              <a:off x="1604837" y="2045454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9A58E285-7E91-4BC7-B273-913E40CEC2A3}"/>
                </a:ext>
              </a:extLst>
            </p:cNvPr>
            <p:cNvSpPr/>
            <p:nvPr/>
          </p:nvSpPr>
          <p:spPr>
            <a:xfrm flipV="1">
              <a:off x="1690562" y="2047835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79491DE7-ECB6-4A08-8229-960A2BAD8419}"/>
                </a:ext>
              </a:extLst>
            </p:cNvPr>
            <p:cNvSpPr/>
            <p:nvPr/>
          </p:nvSpPr>
          <p:spPr>
            <a:xfrm flipV="1">
              <a:off x="1764381" y="2040692"/>
              <a:ext cx="100805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7EF43B9B-BBE3-446E-802C-72C066EAFF91}"/>
                </a:ext>
              </a:extLst>
            </p:cNvPr>
            <p:cNvGrpSpPr/>
            <p:nvPr/>
          </p:nvGrpSpPr>
          <p:grpSpPr>
            <a:xfrm>
              <a:off x="1479730" y="2043198"/>
              <a:ext cx="187213" cy="45719"/>
              <a:chOff x="5394256" y="3752587"/>
              <a:chExt cx="1438311" cy="351247"/>
            </a:xfrm>
          </p:grpSpPr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F723C41A-F48A-49D8-B6D1-3E6119592FC8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</p:grpSpPr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A4815B96-6B72-4578-8CE1-3E9DC013BE20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BE185DE4-733A-433B-9599-5A131648031E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217A9F5B-2030-41AF-919B-8419F90D18D8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8E31275F-5F89-40EF-8A8A-590FBE9779DF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</p:grpSpPr>
            <p:sp>
              <p:nvSpPr>
                <p:cNvPr id="260" name="타원 259">
                  <a:extLst>
                    <a:ext uri="{FF2B5EF4-FFF2-40B4-BE49-F238E27FC236}">
                      <a16:creationId xmlns:a16="http://schemas.microsoft.com/office/drawing/2014/main" id="{B414FE4B-B0F0-4467-BE33-6DD39954BF6A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타원 260">
                  <a:extLst>
                    <a:ext uri="{FF2B5EF4-FFF2-40B4-BE49-F238E27FC236}">
                      <a16:creationId xmlns:a16="http://schemas.microsoft.com/office/drawing/2014/main" id="{740DB983-300D-4BE3-890E-006DB4F077CB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타원 261">
                  <a:extLst>
                    <a:ext uri="{FF2B5EF4-FFF2-40B4-BE49-F238E27FC236}">
                      <a16:creationId xmlns:a16="http://schemas.microsoft.com/office/drawing/2014/main" id="{F374C696-8B98-44BE-B187-2A49C7694306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202A905C-24E5-4A2C-B2E6-85058432A0B4}"/>
                </a:ext>
              </a:extLst>
            </p:cNvPr>
            <p:cNvGrpSpPr/>
            <p:nvPr/>
          </p:nvGrpSpPr>
          <p:grpSpPr>
            <a:xfrm>
              <a:off x="1567836" y="2043198"/>
              <a:ext cx="187213" cy="45719"/>
              <a:chOff x="5394256" y="3752587"/>
              <a:chExt cx="1438311" cy="351247"/>
            </a:xfrm>
          </p:grpSpPr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164C2F95-9D29-4F65-BC23-F9CB62F5F49B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</p:grpSpPr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284E251C-91D9-43AC-A695-79BEA4B9CB8E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4B2A167E-23FE-448A-BAAD-C45A8D51579F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타원 273">
                  <a:extLst>
                    <a:ext uri="{FF2B5EF4-FFF2-40B4-BE49-F238E27FC236}">
                      <a16:creationId xmlns:a16="http://schemas.microsoft.com/office/drawing/2014/main" id="{B2BA07DA-F729-460A-A4EC-FD08D6AE9998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4668AEED-642B-41B6-BFC8-BACFA0874393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</p:grpSpPr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55D1F151-86ED-4253-A659-BBF5EECABAF6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A7174082-7300-410A-B7B6-110560C3899F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689D7C10-001E-4CCB-AF6B-9E903E313783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3D771F70-76C5-4098-8F6B-152A1F8590C6}"/>
                </a:ext>
              </a:extLst>
            </p:cNvPr>
            <p:cNvGrpSpPr/>
            <p:nvPr/>
          </p:nvGrpSpPr>
          <p:grpSpPr>
            <a:xfrm>
              <a:off x="1660704" y="2052723"/>
              <a:ext cx="187213" cy="45719"/>
              <a:chOff x="5394256" y="3752587"/>
              <a:chExt cx="1438311" cy="351247"/>
            </a:xfrm>
          </p:grpSpPr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D1F4CCF2-2E47-4FCF-BA29-B69F14C896FB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</p:grpSpPr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DB723BDB-4CA1-4004-B0D8-AF7F14DBFB25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>
                  <a:extLst>
                    <a:ext uri="{FF2B5EF4-FFF2-40B4-BE49-F238E27FC236}">
                      <a16:creationId xmlns:a16="http://schemas.microsoft.com/office/drawing/2014/main" id="{D7614371-ABD6-4C34-A14A-35BC16312E82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42C983A9-BF34-4731-A231-88C9862714D2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7E1FBA54-2EFC-4CCC-8B66-B87659ED723E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</p:grpSpPr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09D71DF7-46CA-45FE-A81A-F8CD223DBFF2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타원 278">
                  <a:extLst>
                    <a:ext uri="{FF2B5EF4-FFF2-40B4-BE49-F238E27FC236}">
                      <a16:creationId xmlns:a16="http://schemas.microsoft.com/office/drawing/2014/main" id="{7A585758-37BC-442E-8DC6-20A4CE47F176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타원 279">
                  <a:extLst>
                    <a:ext uri="{FF2B5EF4-FFF2-40B4-BE49-F238E27FC236}">
                      <a16:creationId xmlns:a16="http://schemas.microsoft.com/office/drawing/2014/main" id="{CC085E7C-01A9-4E0A-AD9E-ED5A975B9E34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solidFill>
                  <a:srgbClr val="FCD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EEC27F11-3FEB-4FA1-9FCD-3213588782E6}"/>
                </a:ext>
              </a:extLst>
            </p:cNvPr>
            <p:cNvSpPr/>
            <p:nvPr/>
          </p:nvSpPr>
          <p:spPr>
            <a:xfrm flipV="1">
              <a:off x="345154" y="1703547"/>
              <a:ext cx="329215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41923F2A-6F36-4DF4-929F-F436F20B3A36}"/>
                </a:ext>
              </a:extLst>
            </p:cNvPr>
            <p:cNvSpPr/>
            <p:nvPr/>
          </p:nvSpPr>
          <p:spPr>
            <a:xfrm flipV="1">
              <a:off x="568992" y="1722597"/>
              <a:ext cx="329215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DB6E0E0A-E999-43EB-AEDC-DCECB47CEBC4}"/>
                </a:ext>
              </a:extLst>
            </p:cNvPr>
            <p:cNvSpPr/>
            <p:nvPr/>
          </p:nvSpPr>
          <p:spPr>
            <a:xfrm flipV="1">
              <a:off x="780924" y="1705928"/>
              <a:ext cx="329215" cy="95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9001D1B1-C232-49B4-A32F-4E467E97C41F}"/>
                </a:ext>
              </a:extLst>
            </p:cNvPr>
            <p:cNvSpPr/>
            <p:nvPr/>
          </p:nvSpPr>
          <p:spPr>
            <a:xfrm flipV="1">
              <a:off x="1028574" y="1708310"/>
              <a:ext cx="329215" cy="1285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BEA2A2E6-3E00-4E42-84B4-7621DB3BC00F}"/>
                </a:ext>
              </a:extLst>
            </p:cNvPr>
            <p:cNvSpPr/>
            <p:nvPr/>
          </p:nvSpPr>
          <p:spPr>
            <a:xfrm flipV="1">
              <a:off x="1138111" y="1682116"/>
              <a:ext cx="329215" cy="1285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23326254-61F9-4393-829C-0164A5649010}"/>
                </a:ext>
              </a:extLst>
            </p:cNvPr>
            <p:cNvSpPr/>
            <p:nvPr/>
          </p:nvSpPr>
          <p:spPr>
            <a:xfrm flipV="1">
              <a:off x="1859630" y="1686878"/>
              <a:ext cx="329215" cy="1285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6C6D313B-AA0A-4A8E-A493-898FD0684E59}"/>
                </a:ext>
              </a:extLst>
            </p:cNvPr>
            <p:cNvGrpSpPr/>
            <p:nvPr/>
          </p:nvGrpSpPr>
          <p:grpSpPr>
            <a:xfrm>
              <a:off x="470078" y="1720215"/>
              <a:ext cx="511473" cy="82951"/>
              <a:chOff x="5394256" y="3752587"/>
              <a:chExt cx="1438311" cy="351247"/>
            </a:xfrm>
            <a:solidFill>
              <a:srgbClr val="7030A0"/>
            </a:solidFill>
          </p:grpSpPr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973C03F8-8338-4811-BDA7-095542C07831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  <a:grpFill/>
            </p:grpSpPr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9C152BEA-5F59-465D-9734-D1F432EC2CFB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3BEA3D9A-FF1C-4EC3-89DA-B52AAA920495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타원 297">
                  <a:extLst>
                    <a:ext uri="{FF2B5EF4-FFF2-40B4-BE49-F238E27FC236}">
                      <a16:creationId xmlns:a16="http://schemas.microsoft.com/office/drawing/2014/main" id="{91BD8C44-773E-4A7C-A9C5-53E0EA3BFD30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E8E299FC-312F-4DE8-9A3C-1D7899706246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  <a:grpFill/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6E661DDF-FBBB-4391-BF07-FE5B5F58478D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8BD4B455-EFA6-46DD-A57B-3FA69B48E3DE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DBE1FB6B-BFCC-4438-963E-1125B96C9DAC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312FBE8A-2644-47FA-812D-C4B9ABACF0A8}"/>
                </a:ext>
              </a:extLst>
            </p:cNvPr>
            <p:cNvGrpSpPr/>
            <p:nvPr/>
          </p:nvGrpSpPr>
          <p:grpSpPr>
            <a:xfrm>
              <a:off x="703440" y="1713071"/>
              <a:ext cx="511473" cy="82951"/>
              <a:chOff x="5394256" y="3752587"/>
              <a:chExt cx="1438311" cy="351247"/>
            </a:xfrm>
            <a:solidFill>
              <a:srgbClr val="7030A0"/>
            </a:solidFill>
          </p:grpSpPr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15281804-B8F6-45A8-B6E0-33E5873D9497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  <a:grpFill/>
            </p:grpSpPr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24666C67-26EF-4AB9-8A1B-1E8BD8F57B14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83143DAE-CA3C-4B94-98A4-FF2B9A6E3CB8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0D793B06-939D-40F3-8EE7-D924620AA63B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20DA2A6A-039C-4D19-BFDD-3C7E6DAB6FFD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  <a:grpFill/>
            </p:grpSpPr>
            <p:sp>
              <p:nvSpPr>
                <p:cNvPr id="302" name="타원 301">
                  <a:extLst>
                    <a:ext uri="{FF2B5EF4-FFF2-40B4-BE49-F238E27FC236}">
                      <a16:creationId xmlns:a16="http://schemas.microsoft.com/office/drawing/2014/main" id="{470A1D75-EFF2-4761-9557-3248E46DD522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>
                  <a:extLst>
                    <a:ext uri="{FF2B5EF4-FFF2-40B4-BE49-F238E27FC236}">
                      <a16:creationId xmlns:a16="http://schemas.microsoft.com/office/drawing/2014/main" id="{4D2E5471-A9CB-4A86-A524-27A2AA3BE42C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E111C41A-AA9D-4B9A-B871-2883B7A801F8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F398FEB3-B670-4488-A7D7-93F24478F690}"/>
                </a:ext>
              </a:extLst>
            </p:cNvPr>
            <p:cNvGrpSpPr/>
            <p:nvPr/>
          </p:nvGrpSpPr>
          <p:grpSpPr>
            <a:xfrm>
              <a:off x="929659" y="1746409"/>
              <a:ext cx="511473" cy="82951"/>
              <a:chOff x="5394256" y="3752587"/>
              <a:chExt cx="1438311" cy="351247"/>
            </a:xfrm>
            <a:solidFill>
              <a:srgbClr val="7030A0"/>
            </a:solidFill>
          </p:grpSpPr>
          <p:grpSp>
            <p:nvGrpSpPr>
              <p:cNvPr id="309" name="그룹 308">
                <a:extLst>
                  <a:ext uri="{FF2B5EF4-FFF2-40B4-BE49-F238E27FC236}">
                    <a16:creationId xmlns:a16="http://schemas.microsoft.com/office/drawing/2014/main" id="{1DEB0194-D5B8-4740-AA76-CD7766F58EA7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  <a:grpFill/>
            </p:grpSpPr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E58CD5BA-2BC0-4C17-8B96-8321223C11B4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0229529B-CA9E-4F1B-B245-EA69E9261EB9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0CFD89F0-9A6E-4D6A-A4EE-6D7D9B7C750A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E9AFDB0D-5579-455E-985E-BF733D0F9F80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  <a:grpFill/>
            </p:grpSpPr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F22BC00C-619D-4884-83D9-761BC2D3568D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CDFBAC57-D2A8-45F9-BAAB-C62112FCC08F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77239876-0DB4-41DD-AB33-99E2309F53B5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A11F4A94-293B-4810-999C-A31C881AFFBE}"/>
                </a:ext>
              </a:extLst>
            </p:cNvPr>
            <p:cNvGrpSpPr/>
            <p:nvPr/>
          </p:nvGrpSpPr>
          <p:grpSpPr>
            <a:xfrm>
              <a:off x="1767859" y="1740059"/>
              <a:ext cx="511473" cy="82951"/>
              <a:chOff x="5394256" y="3752587"/>
              <a:chExt cx="1438311" cy="351247"/>
            </a:xfrm>
            <a:solidFill>
              <a:srgbClr val="7030A0"/>
            </a:solidFill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6756FCC8-F7E3-4592-BA8C-3F4981364228}"/>
                  </a:ext>
                </a:extLst>
              </p:cNvPr>
              <p:cNvGrpSpPr/>
              <p:nvPr/>
            </p:nvGrpSpPr>
            <p:grpSpPr>
              <a:xfrm rot="1285896">
                <a:off x="5394256" y="3752587"/>
                <a:ext cx="652497" cy="351246"/>
                <a:chOff x="5394256" y="3752587"/>
                <a:chExt cx="652497" cy="351246"/>
              </a:xfrm>
              <a:grpFill/>
            </p:grpSpPr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677CC77E-53BB-4262-98D3-4DBDCA27AC16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24357BA9-0B79-40CB-933E-C804A7CC6DDC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53A0178D-5B3C-418E-B7AC-F7B4DBEB2413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B570D488-192E-43A8-B9FF-05EC5975908C}"/>
                  </a:ext>
                </a:extLst>
              </p:cNvPr>
              <p:cNvGrpSpPr/>
              <p:nvPr/>
            </p:nvGrpSpPr>
            <p:grpSpPr>
              <a:xfrm rot="20314104" flipH="1">
                <a:off x="6180070" y="3752588"/>
                <a:ext cx="652497" cy="351246"/>
                <a:chOff x="5394256" y="3752587"/>
                <a:chExt cx="652497" cy="351246"/>
              </a:xfrm>
              <a:grpFill/>
            </p:grpSpPr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A774106B-9EC9-4730-BBA5-EF8850960080}"/>
                    </a:ext>
                  </a:extLst>
                </p:cNvPr>
                <p:cNvSpPr/>
                <p:nvPr/>
              </p:nvSpPr>
              <p:spPr>
                <a:xfrm rot="2341011" flipV="1">
                  <a:off x="5394256" y="3752587"/>
                  <a:ext cx="652497" cy="1145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30F7AAFE-44BC-4848-99BC-ED8082A74E0A}"/>
                    </a:ext>
                  </a:extLst>
                </p:cNvPr>
                <p:cNvSpPr/>
                <p:nvPr/>
              </p:nvSpPr>
              <p:spPr>
                <a:xfrm rot="613976" flipV="1">
                  <a:off x="5513648" y="3916464"/>
                  <a:ext cx="465235" cy="1089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42C91111-F446-4EE5-A581-946D55E63592}"/>
                    </a:ext>
                  </a:extLst>
                </p:cNvPr>
                <p:cNvSpPr/>
                <p:nvPr/>
              </p:nvSpPr>
              <p:spPr>
                <a:xfrm rot="20412211" flipV="1">
                  <a:off x="5644511" y="4010190"/>
                  <a:ext cx="331950" cy="9364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31" name="화살표: 오른쪽 330">
            <a:extLst>
              <a:ext uri="{FF2B5EF4-FFF2-40B4-BE49-F238E27FC236}">
                <a16:creationId xmlns:a16="http://schemas.microsoft.com/office/drawing/2014/main" id="{F13BB58A-3AA4-4876-B72A-85C026EE847D}"/>
              </a:ext>
            </a:extLst>
          </p:cNvPr>
          <p:cNvSpPr/>
          <p:nvPr/>
        </p:nvSpPr>
        <p:spPr>
          <a:xfrm>
            <a:off x="7452593" y="2334302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99E8421-E10F-4D05-A686-7FD6CF37A601}"/>
              </a:ext>
            </a:extLst>
          </p:cNvPr>
          <p:cNvGrpSpPr/>
          <p:nvPr/>
        </p:nvGrpSpPr>
        <p:grpSpPr>
          <a:xfrm>
            <a:off x="5184906" y="1937576"/>
            <a:ext cx="1821237" cy="1098154"/>
            <a:chOff x="3633567" y="1570435"/>
            <a:chExt cx="1821237" cy="1098154"/>
          </a:xfrm>
        </p:grpSpPr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A2020CEF-7C13-42F9-944E-05499629E84C}"/>
                </a:ext>
              </a:extLst>
            </p:cNvPr>
            <p:cNvSpPr/>
            <p:nvPr/>
          </p:nvSpPr>
          <p:spPr>
            <a:xfrm>
              <a:off x="3633567" y="242261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AB48E5F6-D43E-4E7C-924C-942AB5EC6F2B}"/>
                </a:ext>
              </a:extLst>
            </p:cNvPr>
            <p:cNvSpPr/>
            <p:nvPr/>
          </p:nvSpPr>
          <p:spPr>
            <a:xfrm>
              <a:off x="3912475" y="2186857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A39FF5CC-C875-4262-A9C7-A4840C2F72BF}"/>
                </a:ext>
              </a:extLst>
            </p:cNvPr>
            <p:cNvSpPr/>
            <p:nvPr/>
          </p:nvSpPr>
          <p:spPr>
            <a:xfrm>
              <a:off x="3912475" y="1950973"/>
              <a:ext cx="821450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797F3CAE-1FA8-439F-80B8-D02EFD442255}"/>
                </a:ext>
              </a:extLst>
            </p:cNvPr>
            <p:cNvSpPr/>
            <p:nvPr/>
          </p:nvSpPr>
          <p:spPr>
            <a:xfrm>
              <a:off x="3912475" y="1786105"/>
              <a:ext cx="821450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1C6AB9ED-6785-4FB7-A011-960A6C11CEAC}"/>
                </a:ext>
              </a:extLst>
            </p:cNvPr>
            <p:cNvSpPr/>
            <p:nvPr/>
          </p:nvSpPr>
          <p:spPr>
            <a:xfrm>
              <a:off x="3912475" y="1618896"/>
              <a:ext cx="821450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03BE9AA0-3B8A-4F26-9E53-3A3591AFDE56}"/>
                </a:ext>
              </a:extLst>
            </p:cNvPr>
            <p:cNvSpPr/>
            <p:nvPr/>
          </p:nvSpPr>
          <p:spPr>
            <a:xfrm>
              <a:off x="4733925" y="2095161"/>
              <a:ext cx="441972" cy="91574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99AE1052-672B-4A2E-A039-B15975F6430F}"/>
                </a:ext>
              </a:extLst>
            </p:cNvPr>
            <p:cNvSpPr/>
            <p:nvPr/>
          </p:nvSpPr>
          <p:spPr>
            <a:xfrm>
              <a:off x="3633567" y="2374404"/>
              <a:ext cx="278908" cy="4821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57F0EF1F-37F4-4432-A954-C6CFBF51315F}"/>
                </a:ext>
              </a:extLst>
            </p:cNvPr>
            <p:cNvSpPr/>
            <p:nvPr/>
          </p:nvSpPr>
          <p:spPr>
            <a:xfrm rot="16200000">
              <a:off x="3487754" y="1997898"/>
              <a:ext cx="803723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10DF746-7994-4697-BC9C-907733324154}"/>
                </a:ext>
              </a:extLst>
            </p:cNvPr>
            <p:cNvSpPr/>
            <p:nvPr/>
          </p:nvSpPr>
          <p:spPr>
            <a:xfrm>
              <a:off x="3866755" y="1570559"/>
              <a:ext cx="867151" cy="4821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E03154D3-78E4-4374-9241-9C58E391218A}"/>
                </a:ext>
              </a:extLst>
            </p:cNvPr>
            <p:cNvSpPr/>
            <p:nvPr/>
          </p:nvSpPr>
          <p:spPr>
            <a:xfrm flipH="1">
              <a:off x="4728082" y="2049398"/>
              <a:ext cx="453658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58D60B13-1526-400F-8F1C-7F8B11AD55A6}"/>
                </a:ext>
              </a:extLst>
            </p:cNvPr>
            <p:cNvSpPr/>
            <p:nvPr/>
          </p:nvSpPr>
          <p:spPr>
            <a:xfrm rot="5400000" flipH="1">
              <a:off x="4489383" y="1809134"/>
              <a:ext cx="523118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C3275E04-3AB0-4E15-863D-54C97E0EEB22}"/>
                </a:ext>
              </a:extLst>
            </p:cNvPr>
            <p:cNvSpPr/>
            <p:nvPr/>
          </p:nvSpPr>
          <p:spPr>
            <a:xfrm rot="5400000" flipH="1">
              <a:off x="5009578" y="2212367"/>
              <a:ext cx="374784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8FEF5AAE-A84F-467A-95A7-7BB8BA553A9E}"/>
                </a:ext>
              </a:extLst>
            </p:cNvPr>
            <p:cNvSpPr/>
            <p:nvPr/>
          </p:nvSpPr>
          <p:spPr>
            <a:xfrm flipH="1">
              <a:off x="5174110" y="2376778"/>
              <a:ext cx="280694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D524F45-F8F9-44BF-9F79-410A044D8CDA}"/>
              </a:ext>
            </a:extLst>
          </p:cNvPr>
          <p:cNvGrpSpPr/>
          <p:nvPr/>
        </p:nvGrpSpPr>
        <p:grpSpPr>
          <a:xfrm>
            <a:off x="8433559" y="1892728"/>
            <a:ext cx="1947451" cy="1143002"/>
            <a:chOff x="6955402" y="1452561"/>
            <a:chExt cx="1947451" cy="114300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D1E1D63-E878-4D93-9856-1AFC5362D329}"/>
                </a:ext>
              </a:extLst>
            </p:cNvPr>
            <p:cNvGrpSpPr/>
            <p:nvPr/>
          </p:nvGrpSpPr>
          <p:grpSpPr>
            <a:xfrm>
              <a:off x="7447432" y="1855784"/>
              <a:ext cx="954736" cy="674692"/>
              <a:chOff x="6918696" y="1364456"/>
              <a:chExt cx="1845439" cy="130413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68BF078F-C430-4164-9C71-68F59B4E02AF}"/>
                  </a:ext>
                </a:extLst>
              </p:cNvPr>
              <p:cNvGrpSpPr/>
              <p:nvPr/>
            </p:nvGrpSpPr>
            <p:grpSpPr>
              <a:xfrm>
                <a:off x="6922867" y="1364456"/>
                <a:ext cx="1821237" cy="1304133"/>
                <a:chOff x="6922867" y="1364456"/>
                <a:chExt cx="1821237" cy="1304133"/>
              </a:xfrm>
            </p:grpSpPr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458A84E8-56F2-48AA-BB77-5DD614E5B866}"/>
                    </a:ext>
                  </a:extLst>
                </p:cNvPr>
                <p:cNvSpPr/>
                <p:nvPr/>
              </p:nvSpPr>
              <p:spPr>
                <a:xfrm>
                  <a:off x="7254957" y="1364456"/>
                  <a:ext cx="715088" cy="20597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ECFC6513-40FF-4909-AF06-A7A836BAC1D6}"/>
                    </a:ext>
                  </a:extLst>
                </p:cNvPr>
                <p:cNvSpPr/>
                <p:nvPr/>
              </p:nvSpPr>
              <p:spPr>
                <a:xfrm>
                  <a:off x="6922867" y="2422619"/>
                  <a:ext cx="1821237" cy="2459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4E538141-1606-431B-ADB6-446B24DE92C2}"/>
                    </a:ext>
                  </a:extLst>
                </p:cNvPr>
                <p:cNvSpPr/>
                <p:nvPr/>
              </p:nvSpPr>
              <p:spPr>
                <a:xfrm>
                  <a:off x="7201775" y="2186857"/>
                  <a:ext cx="1263422" cy="23576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44A211E9-EE3A-487B-A6E6-74B1B5078AB7}"/>
                    </a:ext>
                  </a:extLst>
                </p:cNvPr>
                <p:cNvSpPr/>
                <p:nvPr/>
              </p:nvSpPr>
              <p:spPr>
                <a:xfrm>
                  <a:off x="7201775" y="1950973"/>
                  <a:ext cx="821450" cy="235762"/>
                </a:xfrm>
                <a:prstGeom prst="rect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E174AAA0-F4A4-4DE5-974A-6FF1EA1DD9CA}"/>
                    </a:ext>
                  </a:extLst>
                </p:cNvPr>
                <p:cNvSpPr/>
                <p:nvPr/>
              </p:nvSpPr>
              <p:spPr>
                <a:xfrm>
                  <a:off x="7201775" y="1786105"/>
                  <a:ext cx="821450" cy="16708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FF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bg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4CCB762C-13E5-4285-B423-576CFC4FBBA8}"/>
                    </a:ext>
                  </a:extLst>
                </p:cNvPr>
                <p:cNvSpPr/>
                <p:nvPr/>
              </p:nvSpPr>
              <p:spPr>
                <a:xfrm>
                  <a:off x="7201775" y="1618896"/>
                  <a:ext cx="821450" cy="16708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58" name="직사각형 357">
                  <a:extLst>
                    <a:ext uri="{FF2B5EF4-FFF2-40B4-BE49-F238E27FC236}">
                      <a16:creationId xmlns:a16="http://schemas.microsoft.com/office/drawing/2014/main" id="{9CF7FA17-9DAB-464A-8514-4CEF55299A1E}"/>
                    </a:ext>
                  </a:extLst>
                </p:cNvPr>
                <p:cNvSpPr/>
                <p:nvPr/>
              </p:nvSpPr>
              <p:spPr>
                <a:xfrm>
                  <a:off x="8023225" y="2095161"/>
                  <a:ext cx="441972" cy="91574"/>
                </a:xfrm>
                <a:prstGeom prst="rect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1F132FAF-97D3-44AF-9659-6E8DD50F729C}"/>
                    </a:ext>
                  </a:extLst>
                </p:cNvPr>
                <p:cNvSpPr/>
                <p:nvPr/>
              </p:nvSpPr>
              <p:spPr>
                <a:xfrm>
                  <a:off x="6922867" y="2374404"/>
                  <a:ext cx="278908" cy="48215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66E50918-D573-4216-98A1-5EE988C2BCC1}"/>
                    </a:ext>
                  </a:extLst>
                </p:cNvPr>
                <p:cNvSpPr/>
                <p:nvPr/>
              </p:nvSpPr>
              <p:spPr>
                <a:xfrm rot="16200000">
                  <a:off x="6777054" y="1997898"/>
                  <a:ext cx="803723" cy="4571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7E7A1AF1-1008-4BAB-AAFD-FAEBCAD08CBE}"/>
                    </a:ext>
                  </a:extLst>
                </p:cNvPr>
                <p:cNvSpPr/>
                <p:nvPr/>
              </p:nvSpPr>
              <p:spPr>
                <a:xfrm>
                  <a:off x="7156055" y="1570559"/>
                  <a:ext cx="867151" cy="4821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BF1B1D78-1BFF-4A0F-953A-5BD627CD02CC}"/>
                    </a:ext>
                  </a:extLst>
                </p:cNvPr>
                <p:cNvSpPr/>
                <p:nvPr/>
              </p:nvSpPr>
              <p:spPr>
                <a:xfrm flipH="1">
                  <a:off x="8017382" y="2049398"/>
                  <a:ext cx="453658" cy="4571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E79E53F8-357F-4490-9802-74EA98531039}"/>
                    </a:ext>
                  </a:extLst>
                </p:cNvPr>
                <p:cNvSpPr/>
                <p:nvPr/>
              </p:nvSpPr>
              <p:spPr>
                <a:xfrm rot="5400000" flipH="1">
                  <a:off x="7778683" y="1809134"/>
                  <a:ext cx="523118" cy="4571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2B8BD9E1-77F7-47B8-8B7F-F2B005319F43}"/>
                    </a:ext>
                  </a:extLst>
                </p:cNvPr>
                <p:cNvSpPr/>
                <p:nvPr/>
              </p:nvSpPr>
              <p:spPr>
                <a:xfrm rot="5400000" flipH="1">
                  <a:off x="8298878" y="2212367"/>
                  <a:ext cx="374784" cy="4571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8E3B3213-F262-4F55-BDDB-FC08C0B5E3A7}"/>
                    </a:ext>
                  </a:extLst>
                </p:cNvPr>
                <p:cNvSpPr/>
                <p:nvPr/>
              </p:nvSpPr>
              <p:spPr>
                <a:xfrm flipH="1">
                  <a:off x="8463410" y="2376778"/>
                  <a:ext cx="280694" cy="4571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04BD2FB1-39E7-4612-8602-05F07744512C}"/>
                  </a:ext>
                </a:extLst>
              </p:cNvPr>
              <p:cNvSpPr/>
              <p:nvPr/>
            </p:nvSpPr>
            <p:spPr>
              <a:xfrm rot="5704059" flipV="1">
                <a:off x="7106817" y="2335967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>
                <a:extLst>
                  <a:ext uri="{FF2B5EF4-FFF2-40B4-BE49-F238E27FC236}">
                    <a16:creationId xmlns:a16="http://schemas.microsoft.com/office/drawing/2014/main" id="{0E4CCBF1-57C1-4AC7-B289-364A5F7D3A1A}"/>
                  </a:ext>
                </a:extLst>
              </p:cNvPr>
              <p:cNvSpPr/>
              <p:nvPr/>
            </p:nvSpPr>
            <p:spPr>
              <a:xfrm rot="5704059" flipV="1">
                <a:off x="7106817" y="2221667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56054BAD-8D7D-436F-81AB-E5611BB27BBF}"/>
                  </a:ext>
                </a:extLst>
              </p:cNvPr>
              <p:cNvSpPr/>
              <p:nvPr/>
            </p:nvSpPr>
            <p:spPr>
              <a:xfrm rot="5704059" flipV="1">
                <a:off x="7102055" y="2112130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2B70188C-E646-4676-8E34-0EAE819D1E1C}"/>
                  </a:ext>
                </a:extLst>
              </p:cNvPr>
              <p:cNvSpPr/>
              <p:nvPr/>
            </p:nvSpPr>
            <p:spPr>
              <a:xfrm rot="5704059" flipV="1">
                <a:off x="7109199" y="2021641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>
                <a:extLst>
                  <a:ext uri="{FF2B5EF4-FFF2-40B4-BE49-F238E27FC236}">
                    <a16:creationId xmlns:a16="http://schemas.microsoft.com/office/drawing/2014/main" id="{FA48CF52-C8EF-46AB-A5DB-BBBECDA47E2C}"/>
                  </a:ext>
                </a:extLst>
              </p:cNvPr>
              <p:cNvSpPr/>
              <p:nvPr/>
            </p:nvSpPr>
            <p:spPr>
              <a:xfrm rot="5704059" flipV="1">
                <a:off x="7106816" y="1926391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3FB0A668-780E-4A8B-B3C9-D7FF7754D94F}"/>
                  </a:ext>
                </a:extLst>
              </p:cNvPr>
              <p:cNvSpPr/>
              <p:nvPr/>
            </p:nvSpPr>
            <p:spPr>
              <a:xfrm rot="5704059" flipV="1">
                <a:off x="7109198" y="1816853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F233187A-E238-40DC-BF62-8B08E34C1F51}"/>
                  </a:ext>
                </a:extLst>
              </p:cNvPr>
              <p:cNvSpPr/>
              <p:nvPr/>
            </p:nvSpPr>
            <p:spPr>
              <a:xfrm rot="5704059" flipV="1">
                <a:off x="7113959" y="1743034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C0A6885C-4B7C-4C1A-84ED-28BCE9D0B9FD}"/>
                  </a:ext>
                </a:extLst>
              </p:cNvPr>
              <p:cNvSpPr/>
              <p:nvPr/>
            </p:nvSpPr>
            <p:spPr>
              <a:xfrm rot="5704059" flipV="1">
                <a:off x="7099672" y="1659690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>
                <a:extLst>
                  <a:ext uri="{FF2B5EF4-FFF2-40B4-BE49-F238E27FC236}">
                    <a16:creationId xmlns:a16="http://schemas.microsoft.com/office/drawing/2014/main" id="{21156774-B496-47C8-8CD7-24A79D87CCC6}"/>
                  </a:ext>
                </a:extLst>
              </p:cNvPr>
              <p:cNvSpPr/>
              <p:nvPr/>
            </p:nvSpPr>
            <p:spPr>
              <a:xfrm rot="5704059" flipV="1">
                <a:off x="7109197" y="1604921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>
                <a:extLst>
                  <a:ext uri="{FF2B5EF4-FFF2-40B4-BE49-F238E27FC236}">
                    <a16:creationId xmlns:a16="http://schemas.microsoft.com/office/drawing/2014/main" id="{B22025E8-5025-4548-B2F1-8972A8A69CF2}"/>
                  </a:ext>
                </a:extLst>
              </p:cNvPr>
              <p:cNvSpPr/>
              <p:nvPr/>
            </p:nvSpPr>
            <p:spPr>
              <a:xfrm rot="11127230" flipV="1">
                <a:off x="6918696" y="2352633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>
                <a:extLst>
                  <a:ext uri="{FF2B5EF4-FFF2-40B4-BE49-F238E27FC236}">
                    <a16:creationId xmlns:a16="http://schemas.microsoft.com/office/drawing/2014/main" id="{56BC9C1F-610C-4726-830A-7478CD8B489E}"/>
                  </a:ext>
                </a:extLst>
              </p:cNvPr>
              <p:cNvSpPr/>
              <p:nvPr/>
            </p:nvSpPr>
            <p:spPr>
              <a:xfrm rot="11127230" flipV="1">
                <a:off x="7004421" y="2345490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>
                <a:extLst>
                  <a:ext uri="{FF2B5EF4-FFF2-40B4-BE49-F238E27FC236}">
                    <a16:creationId xmlns:a16="http://schemas.microsoft.com/office/drawing/2014/main" id="{DD337178-5AFF-46CE-9CCF-C261A67D742F}"/>
                  </a:ext>
                </a:extLst>
              </p:cNvPr>
              <p:cNvSpPr/>
              <p:nvPr/>
            </p:nvSpPr>
            <p:spPr>
              <a:xfrm rot="11127230" flipV="1">
                <a:off x="7073477" y="2357397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2073B269-BADA-4167-85F9-30BC96D4A9F6}"/>
                  </a:ext>
                </a:extLst>
              </p:cNvPr>
              <p:cNvSpPr/>
              <p:nvPr/>
            </p:nvSpPr>
            <p:spPr>
              <a:xfrm rot="14327578" flipH="1" flipV="1">
                <a:off x="8027533" y="2007353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>
                <a:extLst>
                  <a:ext uri="{FF2B5EF4-FFF2-40B4-BE49-F238E27FC236}">
                    <a16:creationId xmlns:a16="http://schemas.microsoft.com/office/drawing/2014/main" id="{EAEB65C0-EDB3-4A31-9E9D-2A9BC366D00B}"/>
                  </a:ext>
                </a:extLst>
              </p:cNvPr>
              <p:cNvSpPr/>
              <p:nvPr/>
            </p:nvSpPr>
            <p:spPr>
              <a:xfrm rot="15895941" flipH="1" flipV="1">
                <a:off x="8015629" y="1926391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타원 385">
                <a:extLst>
                  <a:ext uri="{FF2B5EF4-FFF2-40B4-BE49-F238E27FC236}">
                    <a16:creationId xmlns:a16="http://schemas.microsoft.com/office/drawing/2014/main" id="{DA25126B-F734-4A9C-836F-E28F48088303}"/>
                  </a:ext>
                </a:extLst>
              </p:cNvPr>
              <p:cNvSpPr/>
              <p:nvPr/>
            </p:nvSpPr>
            <p:spPr>
              <a:xfrm rot="15895941" flipH="1" flipV="1">
                <a:off x="8013247" y="1816853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타원 386">
                <a:extLst>
                  <a:ext uri="{FF2B5EF4-FFF2-40B4-BE49-F238E27FC236}">
                    <a16:creationId xmlns:a16="http://schemas.microsoft.com/office/drawing/2014/main" id="{1910DFE5-141E-4476-BB8A-6133EDDD8DEB}"/>
                  </a:ext>
                </a:extLst>
              </p:cNvPr>
              <p:cNvSpPr/>
              <p:nvPr/>
            </p:nvSpPr>
            <p:spPr>
              <a:xfrm rot="15895941" flipH="1" flipV="1">
                <a:off x="8008486" y="1743034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>
                <a:extLst>
                  <a:ext uri="{FF2B5EF4-FFF2-40B4-BE49-F238E27FC236}">
                    <a16:creationId xmlns:a16="http://schemas.microsoft.com/office/drawing/2014/main" id="{F54742F6-D8D8-4A24-B19A-20B14631D1B6}"/>
                  </a:ext>
                </a:extLst>
              </p:cNvPr>
              <p:cNvSpPr/>
              <p:nvPr/>
            </p:nvSpPr>
            <p:spPr>
              <a:xfrm rot="15895941" flipH="1" flipV="1">
                <a:off x="8022773" y="1659690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B4CD5F7A-D95A-42BF-A504-811CCCBBA030}"/>
                  </a:ext>
                </a:extLst>
              </p:cNvPr>
              <p:cNvSpPr/>
              <p:nvPr/>
            </p:nvSpPr>
            <p:spPr>
              <a:xfrm rot="15895941" flipH="1" flipV="1">
                <a:off x="8013248" y="1604921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E91322B8-C338-403D-9165-0D354C249703}"/>
                  </a:ext>
                </a:extLst>
              </p:cNvPr>
              <p:cNvSpPr/>
              <p:nvPr/>
            </p:nvSpPr>
            <p:spPr>
              <a:xfrm rot="10472770" flipH="1" flipV="1">
                <a:off x="8225180" y="2031164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타원 390">
                <a:extLst>
                  <a:ext uri="{FF2B5EF4-FFF2-40B4-BE49-F238E27FC236}">
                    <a16:creationId xmlns:a16="http://schemas.microsoft.com/office/drawing/2014/main" id="{FDFA231F-2BA3-408F-97A7-9656A680CB09}"/>
                  </a:ext>
                </a:extLst>
              </p:cNvPr>
              <p:cNvSpPr/>
              <p:nvPr/>
            </p:nvSpPr>
            <p:spPr>
              <a:xfrm rot="10472770" flipH="1" flipV="1">
                <a:off x="8139455" y="2024021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타원 391">
                <a:extLst>
                  <a:ext uri="{FF2B5EF4-FFF2-40B4-BE49-F238E27FC236}">
                    <a16:creationId xmlns:a16="http://schemas.microsoft.com/office/drawing/2014/main" id="{AC5389FD-BA64-442E-9E2D-9BF25BE45089}"/>
                  </a:ext>
                </a:extLst>
              </p:cNvPr>
              <p:cNvSpPr/>
              <p:nvPr/>
            </p:nvSpPr>
            <p:spPr>
              <a:xfrm rot="10472770" flipH="1" flipV="1">
                <a:off x="8070399" y="2035928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>
                <a:extLst>
                  <a:ext uri="{FF2B5EF4-FFF2-40B4-BE49-F238E27FC236}">
                    <a16:creationId xmlns:a16="http://schemas.microsoft.com/office/drawing/2014/main" id="{E815D287-9C07-4E44-9754-008ADB6F176C}"/>
                  </a:ext>
                </a:extLst>
              </p:cNvPr>
              <p:cNvSpPr/>
              <p:nvPr/>
            </p:nvSpPr>
            <p:spPr>
              <a:xfrm rot="13244776" flipH="1" flipV="1">
                <a:off x="8444255" y="2043071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>
                <a:extLst>
                  <a:ext uri="{FF2B5EF4-FFF2-40B4-BE49-F238E27FC236}">
                    <a16:creationId xmlns:a16="http://schemas.microsoft.com/office/drawing/2014/main" id="{A98D4F09-6551-464C-8266-D4B69853FF5E}"/>
                  </a:ext>
                </a:extLst>
              </p:cNvPr>
              <p:cNvSpPr/>
              <p:nvPr/>
            </p:nvSpPr>
            <p:spPr>
              <a:xfrm rot="10472770" flipH="1" flipV="1">
                <a:off x="8327574" y="2024022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>
                <a:extLst>
                  <a:ext uri="{FF2B5EF4-FFF2-40B4-BE49-F238E27FC236}">
                    <a16:creationId xmlns:a16="http://schemas.microsoft.com/office/drawing/2014/main" id="{16464C2C-44CA-414E-9697-FEFCA519CFFA}"/>
                  </a:ext>
                </a:extLst>
              </p:cNvPr>
              <p:cNvSpPr/>
              <p:nvPr/>
            </p:nvSpPr>
            <p:spPr>
              <a:xfrm rot="10472770" flipH="1" flipV="1">
                <a:off x="8560936" y="2350251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>
                <a:extLst>
                  <a:ext uri="{FF2B5EF4-FFF2-40B4-BE49-F238E27FC236}">
                    <a16:creationId xmlns:a16="http://schemas.microsoft.com/office/drawing/2014/main" id="{0B5A8F30-1CD2-47D5-996C-9BC3B46AE722}"/>
                  </a:ext>
                </a:extLst>
              </p:cNvPr>
              <p:cNvSpPr/>
              <p:nvPr/>
            </p:nvSpPr>
            <p:spPr>
              <a:xfrm rot="14757874" flipH="1" flipV="1">
                <a:off x="8475211" y="2343108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>
                <a:extLst>
                  <a:ext uri="{FF2B5EF4-FFF2-40B4-BE49-F238E27FC236}">
                    <a16:creationId xmlns:a16="http://schemas.microsoft.com/office/drawing/2014/main" id="{4257B095-55BF-48BC-9F9A-883D3D441CD9}"/>
                  </a:ext>
                </a:extLst>
              </p:cNvPr>
              <p:cNvSpPr/>
              <p:nvPr/>
            </p:nvSpPr>
            <p:spPr>
              <a:xfrm rot="10472770" flipH="1" flipV="1">
                <a:off x="8663330" y="2343109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타원 407">
                <a:extLst>
                  <a:ext uri="{FF2B5EF4-FFF2-40B4-BE49-F238E27FC236}">
                    <a16:creationId xmlns:a16="http://schemas.microsoft.com/office/drawing/2014/main" id="{33CD57FD-6ABA-44F3-B9FF-21129C9F272B}"/>
                  </a:ext>
                </a:extLst>
              </p:cNvPr>
              <p:cNvSpPr/>
              <p:nvPr/>
            </p:nvSpPr>
            <p:spPr>
              <a:xfrm rot="15895941" flipH="1" flipV="1">
                <a:off x="8475209" y="2121654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>
                <a:extLst>
                  <a:ext uri="{FF2B5EF4-FFF2-40B4-BE49-F238E27FC236}">
                    <a16:creationId xmlns:a16="http://schemas.microsoft.com/office/drawing/2014/main" id="{2DFFC227-53BC-443C-A449-EB34C8D99AC1}"/>
                  </a:ext>
                </a:extLst>
              </p:cNvPr>
              <p:cNvSpPr/>
              <p:nvPr/>
            </p:nvSpPr>
            <p:spPr>
              <a:xfrm rot="15895941" flipH="1" flipV="1">
                <a:off x="8458539" y="2202616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>
                <a:extLst>
                  <a:ext uri="{FF2B5EF4-FFF2-40B4-BE49-F238E27FC236}">
                    <a16:creationId xmlns:a16="http://schemas.microsoft.com/office/drawing/2014/main" id="{AC79DB47-E94F-4F82-A360-5B67B31828CC}"/>
                  </a:ext>
                </a:extLst>
              </p:cNvPr>
              <p:cNvSpPr/>
              <p:nvPr/>
            </p:nvSpPr>
            <p:spPr>
              <a:xfrm rot="15895941" flipH="1" flipV="1">
                <a:off x="8453777" y="2274053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타원 410">
                <a:extLst>
                  <a:ext uri="{FF2B5EF4-FFF2-40B4-BE49-F238E27FC236}">
                    <a16:creationId xmlns:a16="http://schemas.microsoft.com/office/drawing/2014/main" id="{FF4F222D-9521-494A-9B63-FA8A2BAF0809}"/>
                  </a:ext>
                </a:extLst>
              </p:cNvPr>
              <p:cNvSpPr/>
              <p:nvPr/>
            </p:nvSpPr>
            <p:spPr>
              <a:xfrm rot="10472770" flipH="1" flipV="1">
                <a:off x="7984673" y="1557296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타원 411">
                <a:extLst>
                  <a:ext uri="{FF2B5EF4-FFF2-40B4-BE49-F238E27FC236}">
                    <a16:creationId xmlns:a16="http://schemas.microsoft.com/office/drawing/2014/main" id="{A7E45572-EEA5-4633-B734-1FC5FE6BB8FA}"/>
                  </a:ext>
                </a:extLst>
              </p:cNvPr>
              <p:cNvSpPr/>
              <p:nvPr/>
            </p:nvSpPr>
            <p:spPr>
              <a:xfrm rot="10472770" flipH="1" flipV="1">
                <a:off x="7144092" y="1552533"/>
                <a:ext cx="100805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8BC9D30-6ABC-4CED-BE6F-1122545CCE06}"/>
                </a:ext>
              </a:extLst>
            </p:cNvPr>
            <p:cNvGrpSpPr/>
            <p:nvPr/>
          </p:nvGrpSpPr>
          <p:grpSpPr>
            <a:xfrm>
              <a:off x="6955402" y="1452561"/>
              <a:ext cx="1947451" cy="472045"/>
              <a:chOff x="7307826" y="714932"/>
              <a:chExt cx="3516990" cy="852488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75F6F0ED-0689-461A-A943-EB2E60A670B9}"/>
                  </a:ext>
                </a:extLst>
              </p:cNvPr>
              <p:cNvSpPr/>
              <p:nvPr/>
            </p:nvSpPr>
            <p:spPr>
              <a:xfrm>
                <a:off x="7307826" y="1034020"/>
                <a:ext cx="533400" cy="533400"/>
              </a:xfrm>
              <a:prstGeom prst="arc">
                <a:avLst>
                  <a:gd name="adj1" fmla="val 12893224"/>
                  <a:gd name="adj2" fmla="val 19457728"/>
                </a:avLst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원호 415">
                <a:extLst>
                  <a:ext uri="{FF2B5EF4-FFF2-40B4-BE49-F238E27FC236}">
                    <a16:creationId xmlns:a16="http://schemas.microsoft.com/office/drawing/2014/main" id="{B1E994B8-BB89-4DE3-B88A-7BB30EF1BA4A}"/>
                  </a:ext>
                </a:extLst>
              </p:cNvPr>
              <p:cNvSpPr/>
              <p:nvPr/>
            </p:nvSpPr>
            <p:spPr>
              <a:xfrm flipV="1">
                <a:off x="7734070" y="714932"/>
                <a:ext cx="533400" cy="533400"/>
              </a:xfrm>
              <a:prstGeom prst="arc">
                <a:avLst>
                  <a:gd name="adj1" fmla="val 12893224"/>
                  <a:gd name="adj2" fmla="val 19457728"/>
                </a:avLst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원호 416">
                <a:extLst>
                  <a:ext uri="{FF2B5EF4-FFF2-40B4-BE49-F238E27FC236}">
                    <a16:creationId xmlns:a16="http://schemas.microsoft.com/office/drawing/2014/main" id="{D787F13D-93ED-480D-B09A-20979EF92F9C}"/>
                  </a:ext>
                </a:extLst>
              </p:cNvPr>
              <p:cNvSpPr/>
              <p:nvPr/>
            </p:nvSpPr>
            <p:spPr>
              <a:xfrm>
                <a:off x="8160313" y="1034020"/>
                <a:ext cx="533400" cy="533400"/>
              </a:xfrm>
              <a:prstGeom prst="arc">
                <a:avLst>
                  <a:gd name="adj1" fmla="val 12893224"/>
                  <a:gd name="adj2" fmla="val 19457728"/>
                </a:avLst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원호 417">
                <a:extLst>
                  <a:ext uri="{FF2B5EF4-FFF2-40B4-BE49-F238E27FC236}">
                    <a16:creationId xmlns:a16="http://schemas.microsoft.com/office/drawing/2014/main" id="{A52FB867-54A0-4355-845A-7B50435084AC}"/>
                  </a:ext>
                </a:extLst>
              </p:cNvPr>
              <p:cNvSpPr/>
              <p:nvPr/>
            </p:nvSpPr>
            <p:spPr>
              <a:xfrm flipV="1">
                <a:off x="8586557" y="714932"/>
                <a:ext cx="533400" cy="533400"/>
              </a:xfrm>
              <a:prstGeom prst="arc">
                <a:avLst>
                  <a:gd name="adj1" fmla="val 12893224"/>
                  <a:gd name="adj2" fmla="val 19457728"/>
                </a:avLst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원호 418">
                <a:extLst>
                  <a:ext uri="{FF2B5EF4-FFF2-40B4-BE49-F238E27FC236}">
                    <a16:creationId xmlns:a16="http://schemas.microsoft.com/office/drawing/2014/main" id="{A4087DD8-7F4A-4ABB-8B39-EAD2A0FF381C}"/>
                  </a:ext>
                </a:extLst>
              </p:cNvPr>
              <p:cNvSpPr/>
              <p:nvPr/>
            </p:nvSpPr>
            <p:spPr>
              <a:xfrm>
                <a:off x="9012685" y="1034020"/>
                <a:ext cx="533400" cy="533400"/>
              </a:xfrm>
              <a:prstGeom prst="arc">
                <a:avLst>
                  <a:gd name="adj1" fmla="val 12893224"/>
                  <a:gd name="adj2" fmla="val 19457728"/>
                </a:avLst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원호 419">
                <a:extLst>
                  <a:ext uri="{FF2B5EF4-FFF2-40B4-BE49-F238E27FC236}">
                    <a16:creationId xmlns:a16="http://schemas.microsoft.com/office/drawing/2014/main" id="{F3754A5C-3287-47D5-9217-C8BAC4CBF2E4}"/>
                  </a:ext>
                </a:extLst>
              </p:cNvPr>
              <p:cNvSpPr/>
              <p:nvPr/>
            </p:nvSpPr>
            <p:spPr>
              <a:xfrm flipV="1">
                <a:off x="9438929" y="714932"/>
                <a:ext cx="533400" cy="533400"/>
              </a:xfrm>
              <a:prstGeom prst="arc">
                <a:avLst>
                  <a:gd name="adj1" fmla="val 12893224"/>
                  <a:gd name="adj2" fmla="val 19457728"/>
                </a:avLst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원호 420">
                <a:extLst>
                  <a:ext uri="{FF2B5EF4-FFF2-40B4-BE49-F238E27FC236}">
                    <a16:creationId xmlns:a16="http://schemas.microsoft.com/office/drawing/2014/main" id="{543743FB-07B1-4F6A-BCFC-BCDEC5413A9E}"/>
                  </a:ext>
                </a:extLst>
              </p:cNvPr>
              <p:cNvSpPr/>
              <p:nvPr/>
            </p:nvSpPr>
            <p:spPr>
              <a:xfrm>
                <a:off x="9865172" y="1034020"/>
                <a:ext cx="533400" cy="533400"/>
              </a:xfrm>
              <a:prstGeom prst="arc">
                <a:avLst>
                  <a:gd name="adj1" fmla="val 12893224"/>
                  <a:gd name="adj2" fmla="val 19457728"/>
                </a:avLst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원호 421">
                <a:extLst>
                  <a:ext uri="{FF2B5EF4-FFF2-40B4-BE49-F238E27FC236}">
                    <a16:creationId xmlns:a16="http://schemas.microsoft.com/office/drawing/2014/main" id="{EED21603-8102-422E-9827-48FF39520E3B}"/>
                  </a:ext>
                </a:extLst>
              </p:cNvPr>
              <p:cNvSpPr/>
              <p:nvPr/>
            </p:nvSpPr>
            <p:spPr>
              <a:xfrm flipV="1">
                <a:off x="10291416" y="714932"/>
                <a:ext cx="533400" cy="533400"/>
              </a:xfrm>
              <a:prstGeom prst="arc">
                <a:avLst>
                  <a:gd name="adj1" fmla="val 12893224"/>
                  <a:gd name="adj2" fmla="val 19457728"/>
                </a:avLst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33CC3A6-95A2-496A-825C-203676838AA1}"/>
                </a:ext>
              </a:extLst>
            </p:cNvPr>
            <p:cNvGrpSpPr/>
            <p:nvPr/>
          </p:nvGrpSpPr>
          <p:grpSpPr>
            <a:xfrm>
              <a:off x="6977063" y="1471613"/>
              <a:ext cx="1895475" cy="1123950"/>
              <a:chOff x="6977063" y="1471613"/>
              <a:chExt cx="1895475" cy="112395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BA27742C-F56A-4ED0-BBD7-6180E89F8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7063" y="1471613"/>
                <a:ext cx="0" cy="11239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직선 연결선 412">
                <a:extLst>
                  <a:ext uri="{FF2B5EF4-FFF2-40B4-BE49-F238E27FC236}">
                    <a16:creationId xmlns:a16="http://schemas.microsoft.com/office/drawing/2014/main" id="{888C3022-8692-48DE-9684-1DE068864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7063" y="2595563"/>
                <a:ext cx="189547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직선 연결선 413">
                <a:extLst>
                  <a:ext uri="{FF2B5EF4-FFF2-40B4-BE49-F238E27FC236}">
                    <a16:creationId xmlns:a16="http://schemas.microsoft.com/office/drawing/2014/main" id="{D78BFE48-47DF-4B02-A706-557F93F5D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538" y="1471613"/>
                <a:ext cx="0" cy="11239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F6354E58-1026-4D0C-870B-D1B5D6D60BE3}"/>
                </a:ext>
              </a:extLst>
            </p:cNvPr>
            <p:cNvSpPr txBox="1"/>
            <p:nvPr/>
          </p:nvSpPr>
          <p:spPr>
            <a:xfrm>
              <a:off x="8236455" y="1976908"/>
              <a:ext cx="36067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b="1">
                  <a:solidFill>
                    <a:srgbClr val="0000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LCE-12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8382C5F-96F9-4CF0-BC9E-674110A3E6D7}"/>
              </a:ext>
            </a:extLst>
          </p:cNvPr>
          <p:cNvGrpSpPr/>
          <p:nvPr/>
        </p:nvGrpSpPr>
        <p:grpSpPr>
          <a:xfrm>
            <a:off x="8433559" y="4351765"/>
            <a:ext cx="1821237" cy="1095534"/>
            <a:chOff x="7086981" y="4351765"/>
            <a:chExt cx="1821237" cy="1095534"/>
          </a:xfrm>
        </p:grpSpPr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FBEE53EC-9139-4F27-98AD-586CBA2CCB9B}"/>
                </a:ext>
              </a:extLst>
            </p:cNvPr>
            <p:cNvSpPr/>
            <p:nvPr/>
          </p:nvSpPr>
          <p:spPr>
            <a:xfrm>
              <a:off x="7086981" y="520132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D5D3B271-C503-45AA-9BEC-F9A1DEA8BCBD}"/>
                </a:ext>
              </a:extLst>
            </p:cNvPr>
            <p:cNvSpPr/>
            <p:nvPr/>
          </p:nvSpPr>
          <p:spPr>
            <a:xfrm>
              <a:off x="7365889" y="4965567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8E21A281-58D7-47A1-8AD6-F65D5B24CC7D}"/>
                </a:ext>
              </a:extLst>
            </p:cNvPr>
            <p:cNvSpPr/>
            <p:nvPr/>
          </p:nvSpPr>
          <p:spPr>
            <a:xfrm>
              <a:off x="7365889" y="4729683"/>
              <a:ext cx="821450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AE215136-24E9-4958-BF96-27F0E456F95E}"/>
                </a:ext>
              </a:extLst>
            </p:cNvPr>
            <p:cNvSpPr/>
            <p:nvPr/>
          </p:nvSpPr>
          <p:spPr>
            <a:xfrm>
              <a:off x="7365889" y="4564815"/>
              <a:ext cx="821450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05FFA3F4-BB5A-4E34-871C-8BAB493A2403}"/>
                </a:ext>
              </a:extLst>
            </p:cNvPr>
            <p:cNvSpPr/>
            <p:nvPr/>
          </p:nvSpPr>
          <p:spPr>
            <a:xfrm>
              <a:off x="7365889" y="4397606"/>
              <a:ext cx="821450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F82AA67E-3A32-452E-B1B8-674A630306E4}"/>
                </a:ext>
              </a:extLst>
            </p:cNvPr>
            <p:cNvSpPr/>
            <p:nvPr/>
          </p:nvSpPr>
          <p:spPr>
            <a:xfrm>
              <a:off x="8187339" y="4873871"/>
              <a:ext cx="441972" cy="91574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D212A094-FB22-4225-A04C-7B1150FDC4A0}"/>
                </a:ext>
              </a:extLst>
            </p:cNvPr>
            <p:cNvSpPr/>
            <p:nvPr/>
          </p:nvSpPr>
          <p:spPr>
            <a:xfrm>
              <a:off x="7423689" y="4351765"/>
              <a:ext cx="698645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553" name="화살표: 오른쪽 552">
            <a:extLst>
              <a:ext uri="{FF2B5EF4-FFF2-40B4-BE49-F238E27FC236}">
                <a16:creationId xmlns:a16="http://schemas.microsoft.com/office/drawing/2014/main" id="{16D13B4C-80C1-492B-9D51-D24B3E50F582}"/>
              </a:ext>
            </a:extLst>
          </p:cNvPr>
          <p:cNvSpPr/>
          <p:nvPr/>
        </p:nvSpPr>
        <p:spPr>
          <a:xfrm flipH="1">
            <a:off x="7539121" y="4911090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DDA44A-C56C-4AFD-AB73-E99AC5248F83}"/>
              </a:ext>
            </a:extLst>
          </p:cNvPr>
          <p:cNvGrpSpPr/>
          <p:nvPr/>
        </p:nvGrpSpPr>
        <p:grpSpPr>
          <a:xfrm>
            <a:off x="5184906" y="4260659"/>
            <a:ext cx="1821237" cy="1186640"/>
            <a:chOff x="3550031" y="4260659"/>
            <a:chExt cx="1821237" cy="1186640"/>
          </a:xfrm>
        </p:grpSpPr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349829C1-6A85-48EE-BE8E-616CD8E0361D}"/>
                </a:ext>
              </a:extLst>
            </p:cNvPr>
            <p:cNvSpPr/>
            <p:nvPr/>
          </p:nvSpPr>
          <p:spPr>
            <a:xfrm>
              <a:off x="3737893" y="4306440"/>
              <a:ext cx="1003540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03DA538D-24D0-4BC8-BD28-182409A580AE}"/>
                </a:ext>
              </a:extLst>
            </p:cNvPr>
            <p:cNvSpPr/>
            <p:nvPr/>
          </p:nvSpPr>
          <p:spPr>
            <a:xfrm>
              <a:off x="3550031" y="520132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2AB8651C-B8CA-475B-A2E8-BF7141C408A6}"/>
                </a:ext>
              </a:extLst>
            </p:cNvPr>
            <p:cNvSpPr/>
            <p:nvPr/>
          </p:nvSpPr>
          <p:spPr>
            <a:xfrm>
              <a:off x="3828939" y="4965567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4B94103-BEC5-4070-8974-3163255B7422}"/>
                </a:ext>
              </a:extLst>
            </p:cNvPr>
            <p:cNvSpPr/>
            <p:nvPr/>
          </p:nvSpPr>
          <p:spPr>
            <a:xfrm>
              <a:off x="3828939" y="4729683"/>
              <a:ext cx="821450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4B66F36A-162D-415B-ACF1-F3534936D0AC}"/>
                </a:ext>
              </a:extLst>
            </p:cNvPr>
            <p:cNvSpPr/>
            <p:nvPr/>
          </p:nvSpPr>
          <p:spPr>
            <a:xfrm>
              <a:off x="3828939" y="4564815"/>
              <a:ext cx="821450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4EE299BD-DE35-4743-BBC7-D5FC93730F53}"/>
                </a:ext>
              </a:extLst>
            </p:cNvPr>
            <p:cNvSpPr/>
            <p:nvPr/>
          </p:nvSpPr>
          <p:spPr>
            <a:xfrm>
              <a:off x="3828939" y="4397606"/>
              <a:ext cx="821450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2CACBC0C-AC97-4BEC-9337-267CCBF304A7}"/>
                </a:ext>
              </a:extLst>
            </p:cNvPr>
            <p:cNvSpPr/>
            <p:nvPr/>
          </p:nvSpPr>
          <p:spPr>
            <a:xfrm>
              <a:off x="4650389" y="4873871"/>
              <a:ext cx="441972" cy="91574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20D9D9DC-066E-4706-8F56-58616396E9FD}"/>
                </a:ext>
              </a:extLst>
            </p:cNvPr>
            <p:cNvSpPr/>
            <p:nvPr/>
          </p:nvSpPr>
          <p:spPr>
            <a:xfrm>
              <a:off x="3886739" y="4351765"/>
              <a:ext cx="698645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F840AF54-6C3A-47F2-A659-880A048FB40B}"/>
                </a:ext>
              </a:extLst>
            </p:cNvPr>
            <p:cNvSpPr/>
            <p:nvPr/>
          </p:nvSpPr>
          <p:spPr>
            <a:xfrm>
              <a:off x="3550031" y="5110164"/>
              <a:ext cx="278907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350797E-5853-4538-AFDD-38A2A06C24CD}"/>
                </a:ext>
              </a:extLst>
            </p:cNvPr>
            <p:cNvSpPr/>
            <p:nvPr/>
          </p:nvSpPr>
          <p:spPr>
            <a:xfrm rot="5400000">
              <a:off x="3380665" y="4753060"/>
              <a:ext cx="80550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DBD3D6A7-DA64-4813-9024-00EA326E768D}"/>
                </a:ext>
              </a:extLst>
            </p:cNvPr>
            <p:cNvSpPr/>
            <p:nvPr/>
          </p:nvSpPr>
          <p:spPr>
            <a:xfrm>
              <a:off x="3838576" y="4260659"/>
              <a:ext cx="794970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4A70C9FA-6D99-455E-8943-5E2D824D22CF}"/>
                </a:ext>
              </a:extLst>
            </p:cNvPr>
            <p:cNvSpPr/>
            <p:nvPr/>
          </p:nvSpPr>
          <p:spPr>
            <a:xfrm flipH="1">
              <a:off x="4650387" y="4782830"/>
              <a:ext cx="441970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D656344-1E35-472D-8AE4-901ECFA8DA39}"/>
                </a:ext>
              </a:extLst>
            </p:cNvPr>
            <p:cNvSpPr/>
            <p:nvPr/>
          </p:nvSpPr>
          <p:spPr>
            <a:xfrm rot="16200000" flipH="1">
              <a:off x="4456891" y="4589332"/>
              <a:ext cx="478040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35B4541F-FB0F-42AF-80BE-89A519A725BB}"/>
                </a:ext>
              </a:extLst>
            </p:cNvPr>
            <p:cNvSpPr/>
            <p:nvPr/>
          </p:nvSpPr>
          <p:spPr>
            <a:xfrm rot="16200000" flipH="1">
              <a:off x="4926968" y="4946557"/>
              <a:ext cx="418499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11DA962D-35BD-46DA-AF85-28254E963BAD}"/>
                </a:ext>
              </a:extLst>
            </p:cNvPr>
            <p:cNvSpPr/>
            <p:nvPr/>
          </p:nvSpPr>
          <p:spPr>
            <a:xfrm flipH="1">
              <a:off x="5090695" y="5110285"/>
              <a:ext cx="280573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33" name="화살표: 오른쪽 632">
            <a:extLst>
              <a:ext uri="{FF2B5EF4-FFF2-40B4-BE49-F238E27FC236}">
                <a16:creationId xmlns:a16="http://schemas.microsoft.com/office/drawing/2014/main" id="{291D9992-E63A-460D-A6FD-AFDCA637C2ED}"/>
              </a:ext>
            </a:extLst>
          </p:cNvPr>
          <p:cNvSpPr/>
          <p:nvPr/>
        </p:nvSpPr>
        <p:spPr>
          <a:xfrm flipH="1">
            <a:off x="4247281" y="4911090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A1DF0A0-8A34-4483-83C7-6B1C5CCF71C6}"/>
              </a:ext>
            </a:extLst>
          </p:cNvPr>
          <p:cNvGrpSpPr/>
          <p:nvPr/>
        </p:nvGrpSpPr>
        <p:grpSpPr>
          <a:xfrm>
            <a:off x="1810993" y="4061095"/>
            <a:ext cx="1821237" cy="1386205"/>
            <a:chOff x="410591" y="4061094"/>
            <a:chExt cx="1821237" cy="1386205"/>
          </a:xfrm>
        </p:grpSpPr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D6DABE8F-3BF2-4DA3-91D8-8286D5E86C93}"/>
                </a:ext>
              </a:extLst>
            </p:cNvPr>
            <p:cNvSpPr/>
            <p:nvPr/>
          </p:nvSpPr>
          <p:spPr>
            <a:xfrm>
              <a:off x="1912329" y="4061094"/>
              <a:ext cx="319499" cy="114023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76014C43-B5D4-48FB-9712-74060A9CD03D}"/>
                </a:ext>
              </a:extLst>
            </p:cNvPr>
            <p:cNvSpPr/>
            <p:nvPr/>
          </p:nvSpPr>
          <p:spPr>
            <a:xfrm>
              <a:off x="1395000" y="4061094"/>
              <a:ext cx="271998" cy="114023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907B2B2-1177-4D3F-834C-4068398936F3}"/>
                </a:ext>
              </a:extLst>
            </p:cNvPr>
            <p:cNvSpPr/>
            <p:nvPr/>
          </p:nvSpPr>
          <p:spPr>
            <a:xfrm>
              <a:off x="413652" y="4061094"/>
              <a:ext cx="381686" cy="114023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59A2707B-55B2-45F2-ADE3-294F7D78FF08}"/>
                </a:ext>
              </a:extLst>
            </p:cNvPr>
            <p:cNvSpPr/>
            <p:nvPr/>
          </p:nvSpPr>
          <p:spPr>
            <a:xfrm>
              <a:off x="598453" y="4306440"/>
              <a:ext cx="1003540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81C6B941-1987-4F83-BC8F-8E029D303843}"/>
                </a:ext>
              </a:extLst>
            </p:cNvPr>
            <p:cNvSpPr/>
            <p:nvPr/>
          </p:nvSpPr>
          <p:spPr>
            <a:xfrm>
              <a:off x="410591" y="520132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6DF33A1-0D02-4B9F-B815-2F00D42E9DE5}"/>
                </a:ext>
              </a:extLst>
            </p:cNvPr>
            <p:cNvSpPr/>
            <p:nvPr/>
          </p:nvSpPr>
          <p:spPr>
            <a:xfrm>
              <a:off x="689499" y="4965567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70078A2F-0BA2-4FD7-AD41-6B39391A4220}"/>
                </a:ext>
              </a:extLst>
            </p:cNvPr>
            <p:cNvSpPr/>
            <p:nvPr/>
          </p:nvSpPr>
          <p:spPr>
            <a:xfrm>
              <a:off x="689499" y="4729683"/>
              <a:ext cx="821450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43AE41D-5996-4C32-B366-A136835B1F76}"/>
                </a:ext>
              </a:extLst>
            </p:cNvPr>
            <p:cNvSpPr/>
            <p:nvPr/>
          </p:nvSpPr>
          <p:spPr>
            <a:xfrm>
              <a:off x="689499" y="4564815"/>
              <a:ext cx="821450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1A7E2AA4-40F0-4BE5-AC7C-571227F877E1}"/>
                </a:ext>
              </a:extLst>
            </p:cNvPr>
            <p:cNvSpPr/>
            <p:nvPr/>
          </p:nvSpPr>
          <p:spPr>
            <a:xfrm>
              <a:off x="689499" y="4397606"/>
              <a:ext cx="821450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021C5F27-F737-4D80-BAF0-C3B8B8853536}"/>
                </a:ext>
              </a:extLst>
            </p:cNvPr>
            <p:cNvSpPr/>
            <p:nvPr/>
          </p:nvSpPr>
          <p:spPr>
            <a:xfrm>
              <a:off x="1510949" y="4873871"/>
              <a:ext cx="441972" cy="91574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A3EF3AAF-D829-4EB6-89DA-25DC3E70A178}"/>
                </a:ext>
              </a:extLst>
            </p:cNvPr>
            <p:cNvSpPr/>
            <p:nvPr/>
          </p:nvSpPr>
          <p:spPr>
            <a:xfrm>
              <a:off x="747299" y="4351765"/>
              <a:ext cx="698645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F2324F62-89CA-4FC6-8952-E8E8554DDDA8}"/>
                </a:ext>
              </a:extLst>
            </p:cNvPr>
            <p:cNvSpPr/>
            <p:nvPr/>
          </p:nvSpPr>
          <p:spPr>
            <a:xfrm>
              <a:off x="410591" y="5110164"/>
              <a:ext cx="278907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11BD7CB0-CD36-4807-A395-14FF121F9AF2}"/>
                </a:ext>
              </a:extLst>
            </p:cNvPr>
            <p:cNvSpPr/>
            <p:nvPr/>
          </p:nvSpPr>
          <p:spPr>
            <a:xfrm rot="5400000">
              <a:off x="241225" y="4753060"/>
              <a:ext cx="80550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0838015B-46FB-47AE-B3D8-E1114DA16295}"/>
                </a:ext>
              </a:extLst>
            </p:cNvPr>
            <p:cNvSpPr/>
            <p:nvPr/>
          </p:nvSpPr>
          <p:spPr>
            <a:xfrm>
              <a:off x="699136" y="4260659"/>
              <a:ext cx="794970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0D83AFBF-977A-43A5-87A4-59EED877D3A7}"/>
                </a:ext>
              </a:extLst>
            </p:cNvPr>
            <p:cNvSpPr/>
            <p:nvPr/>
          </p:nvSpPr>
          <p:spPr>
            <a:xfrm flipH="1">
              <a:off x="1510947" y="4782830"/>
              <a:ext cx="441970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FFE69113-2918-4254-A0BB-2E4BDBB62AAB}"/>
                </a:ext>
              </a:extLst>
            </p:cNvPr>
            <p:cNvSpPr/>
            <p:nvPr/>
          </p:nvSpPr>
          <p:spPr>
            <a:xfrm rot="16200000" flipH="1">
              <a:off x="1317451" y="4589332"/>
              <a:ext cx="478040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46224E0B-0778-4F86-A866-4D18B5846B76}"/>
                </a:ext>
              </a:extLst>
            </p:cNvPr>
            <p:cNvSpPr/>
            <p:nvPr/>
          </p:nvSpPr>
          <p:spPr>
            <a:xfrm rot="16200000" flipH="1">
              <a:off x="1787528" y="4946557"/>
              <a:ext cx="418499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92366485-DB91-486A-9495-102495231660}"/>
                </a:ext>
              </a:extLst>
            </p:cNvPr>
            <p:cNvSpPr/>
            <p:nvPr/>
          </p:nvSpPr>
          <p:spPr>
            <a:xfrm flipH="1">
              <a:off x="1951255" y="5110285"/>
              <a:ext cx="280573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654" name="TextBox 653">
            <a:extLst>
              <a:ext uri="{FF2B5EF4-FFF2-40B4-BE49-F238E27FC236}">
                <a16:creationId xmlns:a16="http://schemas.microsoft.com/office/drawing/2014/main" id="{8A54BE9A-42F6-4121-9D13-B514F0CF5BB6}"/>
              </a:ext>
            </a:extLst>
          </p:cNvPr>
          <p:cNvSpPr txBox="1"/>
          <p:nvPr/>
        </p:nvSpPr>
        <p:spPr>
          <a:xfrm>
            <a:off x="1810992" y="3115385"/>
            <a:ext cx="118141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Mesa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ICP-RIE (KANC)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Cl</a:t>
            </a:r>
            <a:r>
              <a:rPr lang="en-US" altLang="ko-KR" sz="1000" baseline="-2500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/BCl</a:t>
            </a:r>
            <a:r>
              <a:rPr lang="en-US" altLang="ko-KR" sz="1000" baseline="-25000"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-based etching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Target depth 1</a:t>
            </a:r>
            <a:r>
              <a:rPr lang="el-GR" altLang="ko-KR" sz="100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μ</a:t>
            </a:r>
            <a:r>
              <a:rPr lang="en-US" altLang="ko-KR" sz="100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endParaRPr lang="en-US" altLang="ko-KR" sz="10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34BC6B8A-4DB1-468D-A473-E00044FC9939}"/>
              </a:ext>
            </a:extLst>
          </p:cNvPr>
          <p:cNvSpPr txBox="1"/>
          <p:nvPr/>
        </p:nvSpPr>
        <p:spPr>
          <a:xfrm>
            <a:off x="5184905" y="3115385"/>
            <a:ext cx="1527662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TCO depo.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RF magnetron sputter (KANC)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ITO depo. (100nm)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Annealing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RTP (KANC)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42BDE9AC-1E56-4864-8051-D28D6DD8AAFC}"/>
              </a:ext>
            </a:extLst>
          </p:cNvPr>
          <p:cNvSpPr txBox="1"/>
          <p:nvPr/>
        </p:nvSpPr>
        <p:spPr>
          <a:xfrm>
            <a:off x="7222472" y="3118863"/>
            <a:ext cx="1314462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PR coat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GXR-601 (46CP)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- 1500rpm 45s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SB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- 100℃ 150s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Exposure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- 6s (~ 181.8 </a:t>
            </a:r>
            <a:r>
              <a:rPr lang="en-US" altLang="ko-KR" sz="1000" err="1">
                <a:latin typeface="Arial Narrow" panose="020B0606020202030204" pitchFamily="34" charset="0"/>
                <a:cs typeface="Arial" panose="020B0604020202020204" pitchFamily="34" charset="0"/>
              </a:rPr>
              <a:t>mJ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/cm</a:t>
            </a:r>
            <a:r>
              <a:rPr lang="en-US" altLang="ko-KR" sz="1000" baseline="3000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) dose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0953900F-B38A-4B47-9D8D-D23E12FCD1E1}"/>
              </a:ext>
            </a:extLst>
          </p:cNvPr>
          <p:cNvSpPr txBox="1"/>
          <p:nvPr/>
        </p:nvSpPr>
        <p:spPr>
          <a:xfrm>
            <a:off x="8555973" y="3118863"/>
            <a:ext cx="729367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PEB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- 120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℃ 150s</a:t>
            </a:r>
            <a:endParaRPr lang="en-US" altLang="ko-KR" sz="100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Develop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AZ MIF 300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- 60s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HB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- 150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℃ 600s</a:t>
            </a:r>
            <a:endParaRPr lang="en-US" altLang="ko-KR" sz="10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713E14C4-6DCA-425B-B66B-F8F1A7194C6B}"/>
              </a:ext>
            </a:extLst>
          </p:cNvPr>
          <p:cNvSpPr txBox="1"/>
          <p:nvPr/>
        </p:nvSpPr>
        <p:spPr>
          <a:xfrm>
            <a:off x="9692314" y="3118864"/>
            <a:ext cx="89127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TCO patterning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LCE-12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Etching time (?)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1A6FB9DF-7749-460E-8219-3E0357092757}"/>
              </a:ext>
            </a:extLst>
          </p:cNvPr>
          <p:cNvSpPr txBox="1"/>
          <p:nvPr/>
        </p:nvSpPr>
        <p:spPr>
          <a:xfrm>
            <a:off x="9544255" y="3657960"/>
            <a:ext cx="1118896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조건 최적화 필요</a:t>
            </a: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→ Etching time</a:t>
            </a: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→ GXR-601 (14CP)</a:t>
            </a: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고려</a:t>
            </a:r>
            <a:endParaRPr lang="en-US" altLang="ko-KR" sz="1000" b="1">
              <a:solidFill>
                <a:srgbClr val="0000FF"/>
              </a:solidFill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→ Bake time &amp; Temp.</a:t>
            </a:r>
            <a:endParaRPr lang="en-US" altLang="ko-KR" sz="1000" b="1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BF63893-2BC9-4472-B4AA-3E0C757FCFC6}"/>
              </a:ext>
            </a:extLst>
          </p:cNvPr>
          <p:cNvSpPr txBox="1"/>
          <p:nvPr/>
        </p:nvSpPr>
        <p:spPr>
          <a:xfrm>
            <a:off x="8433558" y="5485723"/>
            <a:ext cx="10996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PR remove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Acetone / IPA rinsing</a:t>
            </a: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8F944AF7-E6AA-4463-94D8-3796C7E6DE50}"/>
              </a:ext>
            </a:extLst>
          </p:cNvPr>
          <p:cNvSpPr txBox="1"/>
          <p:nvPr/>
        </p:nvSpPr>
        <p:spPr>
          <a:xfrm>
            <a:off x="5184905" y="5485723"/>
            <a:ext cx="87524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Passivation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PECVD (KANC)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SiO</a:t>
            </a:r>
            <a:r>
              <a:rPr lang="en-US" altLang="ko-KR" sz="1000" baseline="-2500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(700nm)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B15366B4-9DA8-456F-9942-34AE6878869A}"/>
              </a:ext>
            </a:extLst>
          </p:cNvPr>
          <p:cNvSpPr txBox="1"/>
          <p:nvPr/>
        </p:nvSpPr>
        <p:spPr>
          <a:xfrm>
            <a:off x="5282973" y="6001665"/>
            <a:ext cx="13112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조건 최적화 필요</a:t>
            </a: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→ Thickness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및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material</a:t>
            </a:r>
            <a:endParaRPr lang="en-US" altLang="ko-KR" sz="1000" b="1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5DCB6F66-2AE9-4D0C-8968-BBBB5D39C087}"/>
              </a:ext>
            </a:extLst>
          </p:cNvPr>
          <p:cNvSpPr txBox="1"/>
          <p:nvPr/>
        </p:nvSpPr>
        <p:spPr>
          <a:xfrm>
            <a:off x="8661085" y="1598488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※ Photomask #3 (Bright field)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9C415126-89BB-45E5-A334-D9FE6445F297}"/>
              </a:ext>
            </a:extLst>
          </p:cNvPr>
          <p:cNvSpPr txBox="1"/>
          <p:nvPr/>
        </p:nvSpPr>
        <p:spPr>
          <a:xfrm>
            <a:off x="2013884" y="3844538"/>
            <a:ext cx="14154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※ Photomask #4 (Dark field)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E914A16C-C05D-44C7-A238-609B4B132087}"/>
              </a:ext>
            </a:extLst>
          </p:cNvPr>
          <p:cNvSpPr txBox="1"/>
          <p:nvPr/>
        </p:nvSpPr>
        <p:spPr>
          <a:xfrm>
            <a:off x="1810992" y="5506957"/>
            <a:ext cx="1314462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PR coat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GXR-601 (46CP)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- 1500rpm 45s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SB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- 100℃ 150s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Exposure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- 6s (~ 181.8 </a:t>
            </a:r>
            <a:r>
              <a:rPr lang="en-US" altLang="ko-KR" sz="1000" err="1">
                <a:latin typeface="Arial Narrow" panose="020B0606020202030204" pitchFamily="34" charset="0"/>
                <a:cs typeface="Arial" panose="020B0604020202020204" pitchFamily="34" charset="0"/>
              </a:rPr>
              <a:t>mJ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/cm</a:t>
            </a:r>
            <a:r>
              <a:rPr lang="en-US" altLang="ko-KR" sz="1000" baseline="3000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) dose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7F0E5132-BFD7-45A0-898B-95DBCF44A75F}"/>
              </a:ext>
            </a:extLst>
          </p:cNvPr>
          <p:cNvSpPr txBox="1"/>
          <p:nvPr/>
        </p:nvSpPr>
        <p:spPr>
          <a:xfrm>
            <a:off x="3144493" y="5506957"/>
            <a:ext cx="729367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PEB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- 120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℃ 150s</a:t>
            </a:r>
            <a:endParaRPr lang="en-US" altLang="ko-KR" sz="100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Develop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AZ MIF 300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- 60s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HB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- 150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℃ 600s</a:t>
            </a:r>
            <a:endParaRPr lang="en-US" altLang="ko-KR" sz="100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38FFAB14-7038-49CD-97D8-961A5536EC90}"/>
              </a:ext>
            </a:extLst>
          </p:cNvPr>
          <p:cNvSpPr txBox="1"/>
          <p:nvPr/>
        </p:nvSpPr>
        <p:spPr>
          <a:xfrm>
            <a:off x="3969078" y="6046053"/>
            <a:ext cx="1118896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조건 최적화 필요</a:t>
            </a: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→ Etching time</a:t>
            </a: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→ GXR-601 (14CP)</a:t>
            </a: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고려</a:t>
            </a:r>
            <a:endParaRPr lang="en-US" altLang="ko-KR" sz="1000" b="1">
              <a:solidFill>
                <a:srgbClr val="0000FF"/>
              </a:solidFill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→ Bake time &amp; Temp.</a:t>
            </a:r>
            <a:endParaRPr lang="en-US" altLang="ko-KR" sz="1000" b="1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직사각형 671">
            <a:extLst>
              <a:ext uri="{FF2B5EF4-FFF2-40B4-BE49-F238E27FC236}">
                <a16:creationId xmlns:a16="http://schemas.microsoft.com/office/drawing/2014/main" id="{F6DDAE7B-6F4C-4E83-A364-F7C90D095441}"/>
              </a:ext>
            </a:extLst>
          </p:cNvPr>
          <p:cNvSpPr/>
          <p:nvPr/>
        </p:nvSpPr>
        <p:spPr>
          <a:xfrm>
            <a:off x="9085970" y="6133046"/>
            <a:ext cx="1582031" cy="72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3" name="Rectangle 22">
            <a:extLst>
              <a:ext uri="{FF2B5EF4-FFF2-40B4-BE49-F238E27FC236}">
                <a16:creationId xmlns:a16="http://schemas.microsoft.com/office/drawing/2014/main" id="{6E21AEB8-5E73-47BB-868B-A41DCCFE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103466"/>
            <a:ext cx="9108504" cy="52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995" tIns="46799" rIns="89995" bIns="4679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23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800" b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Mini-LED Fabrication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D633113-5F80-488C-970A-75D498FCEE03}"/>
              </a:ext>
            </a:extLst>
          </p:cNvPr>
          <p:cNvSpPr txBox="1"/>
          <p:nvPr/>
        </p:nvSpPr>
        <p:spPr>
          <a:xfrm>
            <a:off x="10890570" y="259533"/>
            <a:ext cx="120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800" b="1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신영욱</a:t>
            </a:r>
            <a:r>
              <a:rPr lang="en-US" altLang="ko-KR" sz="1800" b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B4430D95-03D8-4173-9C48-FCCBE265FA53}"/>
              </a:ext>
            </a:extLst>
          </p:cNvPr>
          <p:cNvSpPr txBox="1"/>
          <p:nvPr/>
        </p:nvSpPr>
        <p:spPr>
          <a:xfrm>
            <a:off x="1890448" y="12340601"/>
            <a:ext cx="8171681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Wingdings 2" panose="05020102010507070707" pitchFamily="18" charset="2"/>
              <a:buChar char="P"/>
            </a:pP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동일한 조건의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210nm </a:t>
            </a:r>
            <a:r>
              <a:rPr lang="ko-KR" altLang="en-US" sz="16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증착실험과는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다르게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 hang 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하단의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shadowing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 더 두드러지게 발생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spcAft>
                <a:spcPts val="2000"/>
              </a:spcAft>
              <a:buFont typeface="Wingdings 2" panose="05020102010507070707" pitchFamily="18" charset="2"/>
              <a:buChar char="P"/>
            </a:pP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증착 직후 </a:t>
            </a:r>
            <a:r>
              <a:rPr lang="en-US" altLang="ko-KR" sz="160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/Au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edge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exfoliation</a:t>
            </a:r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이 발생하는 것으로 보임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508807-5060-4532-8746-802BAE495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3268" y="9147900"/>
            <a:ext cx="4572000" cy="3429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548B705-C5ED-4F74-8CD8-2C3A1AB14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28" y="9708959"/>
            <a:ext cx="4572000" cy="3429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FA05F8A-E0B9-44F2-9FA6-DFA5524E7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252" y="8104838"/>
            <a:ext cx="4572000" cy="3429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5824B08-486F-4196-AE2B-09AFDEE68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153" y="7833592"/>
            <a:ext cx="4572000" cy="34290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9C86188-4F04-4E2B-A0DF-1755672B8BFC}"/>
              </a:ext>
            </a:extLst>
          </p:cNvPr>
          <p:cNvSpPr txBox="1"/>
          <p:nvPr/>
        </p:nvSpPr>
        <p:spPr>
          <a:xfrm>
            <a:off x="1631505" y="797397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CEC34738-3C0E-4B7A-8903-5D65346CA241}"/>
              </a:ext>
            </a:extLst>
          </p:cNvPr>
          <p:cNvSpPr/>
          <p:nvPr/>
        </p:nvSpPr>
        <p:spPr>
          <a:xfrm>
            <a:off x="9085970" y="6133046"/>
            <a:ext cx="1582031" cy="72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271355-6957-4B79-950A-10C6418FFC1A}"/>
              </a:ext>
            </a:extLst>
          </p:cNvPr>
          <p:cNvGrpSpPr/>
          <p:nvPr/>
        </p:nvGrpSpPr>
        <p:grpSpPr>
          <a:xfrm>
            <a:off x="1738621" y="1285521"/>
            <a:ext cx="1947451" cy="1143002"/>
            <a:chOff x="670012" y="1354906"/>
            <a:chExt cx="1947451" cy="1143002"/>
          </a:xfrm>
        </p:grpSpPr>
        <p:sp>
          <p:nvSpPr>
            <p:cNvPr id="229" name="원호 228">
              <a:extLst>
                <a:ext uri="{FF2B5EF4-FFF2-40B4-BE49-F238E27FC236}">
                  <a16:creationId xmlns:a16="http://schemas.microsoft.com/office/drawing/2014/main" id="{B7786A32-A99E-408E-8FE8-7A660BA14810}"/>
                </a:ext>
              </a:extLst>
            </p:cNvPr>
            <p:cNvSpPr/>
            <p:nvPr/>
          </p:nvSpPr>
          <p:spPr>
            <a:xfrm>
              <a:off x="670012" y="1531593"/>
              <a:ext cx="295358" cy="295358"/>
            </a:xfrm>
            <a:prstGeom prst="arc">
              <a:avLst>
                <a:gd name="adj1" fmla="val 12893224"/>
                <a:gd name="adj2" fmla="val 19457728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원호 229">
              <a:extLst>
                <a:ext uri="{FF2B5EF4-FFF2-40B4-BE49-F238E27FC236}">
                  <a16:creationId xmlns:a16="http://schemas.microsoft.com/office/drawing/2014/main" id="{69EA8032-8FE6-4571-A255-70F7E3C108CC}"/>
                </a:ext>
              </a:extLst>
            </p:cNvPr>
            <p:cNvSpPr/>
            <p:nvPr/>
          </p:nvSpPr>
          <p:spPr>
            <a:xfrm flipV="1">
              <a:off x="906035" y="1354906"/>
              <a:ext cx="295358" cy="295358"/>
            </a:xfrm>
            <a:prstGeom prst="arc">
              <a:avLst>
                <a:gd name="adj1" fmla="val 12893224"/>
                <a:gd name="adj2" fmla="val 19457728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원호 230">
              <a:extLst>
                <a:ext uri="{FF2B5EF4-FFF2-40B4-BE49-F238E27FC236}">
                  <a16:creationId xmlns:a16="http://schemas.microsoft.com/office/drawing/2014/main" id="{DFF07BC7-69AC-4F10-ABE8-C214D3DE6220}"/>
                </a:ext>
              </a:extLst>
            </p:cNvPr>
            <p:cNvSpPr/>
            <p:nvPr/>
          </p:nvSpPr>
          <p:spPr>
            <a:xfrm>
              <a:off x="1142057" y="1531593"/>
              <a:ext cx="295358" cy="295358"/>
            </a:xfrm>
            <a:prstGeom prst="arc">
              <a:avLst>
                <a:gd name="adj1" fmla="val 12893224"/>
                <a:gd name="adj2" fmla="val 19457728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원호 231">
              <a:extLst>
                <a:ext uri="{FF2B5EF4-FFF2-40B4-BE49-F238E27FC236}">
                  <a16:creationId xmlns:a16="http://schemas.microsoft.com/office/drawing/2014/main" id="{AA87FFEF-82F4-4BC7-A1C3-26DC65934E7B}"/>
                </a:ext>
              </a:extLst>
            </p:cNvPr>
            <p:cNvSpPr/>
            <p:nvPr/>
          </p:nvSpPr>
          <p:spPr>
            <a:xfrm flipV="1">
              <a:off x="1378079" y="1354906"/>
              <a:ext cx="295358" cy="295358"/>
            </a:xfrm>
            <a:prstGeom prst="arc">
              <a:avLst>
                <a:gd name="adj1" fmla="val 12893224"/>
                <a:gd name="adj2" fmla="val 19457728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원호 232">
              <a:extLst>
                <a:ext uri="{FF2B5EF4-FFF2-40B4-BE49-F238E27FC236}">
                  <a16:creationId xmlns:a16="http://schemas.microsoft.com/office/drawing/2014/main" id="{A6146402-A2D9-49AA-9574-62F7FACEFA07}"/>
                </a:ext>
              </a:extLst>
            </p:cNvPr>
            <p:cNvSpPr/>
            <p:nvPr/>
          </p:nvSpPr>
          <p:spPr>
            <a:xfrm>
              <a:off x="1614038" y="1531593"/>
              <a:ext cx="295358" cy="295358"/>
            </a:xfrm>
            <a:prstGeom prst="arc">
              <a:avLst>
                <a:gd name="adj1" fmla="val 12893224"/>
                <a:gd name="adj2" fmla="val 19457728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원호 233">
              <a:extLst>
                <a:ext uri="{FF2B5EF4-FFF2-40B4-BE49-F238E27FC236}">
                  <a16:creationId xmlns:a16="http://schemas.microsoft.com/office/drawing/2014/main" id="{0822EF94-098A-487B-8182-1E0ED89F47A6}"/>
                </a:ext>
              </a:extLst>
            </p:cNvPr>
            <p:cNvSpPr/>
            <p:nvPr/>
          </p:nvSpPr>
          <p:spPr>
            <a:xfrm flipV="1">
              <a:off x="1850060" y="1354906"/>
              <a:ext cx="295358" cy="295358"/>
            </a:xfrm>
            <a:prstGeom prst="arc">
              <a:avLst>
                <a:gd name="adj1" fmla="val 12893224"/>
                <a:gd name="adj2" fmla="val 19457728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원호 234">
              <a:extLst>
                <a:ext uri="{FF2B5EF4-FFF2-40B4-BE49-F238E27FC236}">
                  <a16:creationId xmlns:a16="http://schemas.microsoft.com/office/drawing/2014/main" id="{DC437902-E0FC-497A-95A9-7CE7591A790A}"/>
                </a:ext>
              </a:extLst>
            </p:cNvPr>
            <p:cNvSpPr/>
            <p:nvPr/>
          </p:nvSpPr>
          <p:spPr>
            <a:xfrm>
              <a:off x="2086083" y="1531593"/>
              <a:ext cx="295358" cy="295358"/>
            </a:xfrm>
            <a:prstGeom prst="arc">
              <a:avLst>
                <a:gd name="adj1" fmla="val 12893224"/>
                <a:gd name="adj2" fmla="val 19457728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원호 235">
              <a:extLst>
                <a:ext uri="{FF2B5EF4-FFF2-40B4-BE49-F238E27FC236}">
                  <a16:creationId xmlns:a16="http://schemas.microsoft.com/office/drawing/2014/main" id="{350D90E4-1247-4394-99FC-BAEBA4DED437}"/>
                </a:ext>
              </a:extLst>
            </p:cNvPr>
            <p:cNvSpPr/>
            <p:nvPr/>
          </p:nvSpPr>
          <p:spPr>
            <a:xfrm flipV="1">
              <a:off x="2322105" y="1354906"/>
              <a:ext cx="295358" cy="295358"/>
            </a:xfrm>
            <a:prstGeom prst="arc">
              <a:avLst>
                <a:gd name="adj1" fmla="val 12893224"/>
                <a:gd name="adj2" fmla="val 19457728"/>
              </a:avLst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1A0476A3-02AA-4713-B7C6-E9901684A1A1}"/>
                </a:ext>
              </a:extLst>
            </p:cNvPr>
            <p:cNvCxnSpPr>
              <a:cxnSpLocks/>
            </p:cNvCxnSpPr>
            <p:nvPr/>
          </p:nvCxnSpPr>
          <p:spPr>
            <a:xfrm>
              <a:off x="691673" y="1373958"/>
              <a:ext cx="0" cy="1123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2CED53AC-062F-4BF7-BBB5-7563091B8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673" y="2497908"/>
              <a:ext cx="18954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89C4D867-334A-4D30-A6E5-D71E53AA351B}"/>
                </a:ext>
              </a:extLst>
            </p:cNvPr>
            <p:cNvCxnSpPr>
              <a:cxnSpLocks/>
            </p:cNvCxnSpPr>
            <p:nvPr/>
          </p:nvCxnSpPr>
          <p:spPr>
            <a:xfrm>
              <a:off x="2587148" y="1373958"/>
              <a:ext cx="0" cy="1123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D6DABE8F-3BF2-4DA3-91D8-8286D5E86C93}"/>
                </a:ext>
              </a:extLst>
            </p:cNvPr>
            <p:cNvSpPr/>
            <p:nvPr/>
          </p:nvSpPr>
          <p:spPr>
            <a:xfrm>
              <a:off x="1952886" y="1713470"/>
              <a:ext cx="169433" cy="60467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76014C43-B5D4-48FB-9712-74060A9CD03D}"/>
                </a:ext>
              </a:extLst>
            </p:cNvPr>
            <p:cNvSpPr/>
            <p:nvPr/>
          </p:nvSpPr>
          <p:spPr>
            <a:xfrm>
              <a:off x="1678542" y="1713470"/>
              <a:ext cx="144243" cy="60467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907B2B2-1177-4D3F-834C-4068398936F3}"/>
                </a:ext>
              </a:extLst>
            </p:cNvPr>
            <p:cNvSpPr/>
            <p:nvPr/>
          </p:nvSpPr>
          <p:spPr>
            <a:xfrm>
              <a:off x="1158124" y="1713470"/>
              <a:ext cx="202411" cy="60467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81C6B941-1987-4F83-BC8F-8E029D303843}"/>
                </a:ext>
              </a:extLst>
            </p:cNvPr>
            <p:cNvSpPr/>
            <p:nvPr/>
          </p:nvSpPr>
          <p:spPr>
            <a:xfrm>
              <a:off x="1156501" y="2318147"/>
              <a:ext cx="965818" cy="1304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C6DF33A1-0D02-4B9F-B815-2F00D42E9DE5}"/>
                </a:ext>
              </a:extLst>
            </p:cNvPr>
            <p:cNvSpPr/>
            <p:nvPr/>
          </p:nvSpPr>
          <p:spPr>
            <a:xfrm>
              <a:off x="1304408" y="2193120"/>
              <a:ext cx="670004" cy="1250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70078A2F-0BA2-4FD7-AD41-6B39391A4220}"/>
                </a:ext>
              </a:extLst>
            </p:cNvPr>
            <p:cNvSpPr/>
            <p:nvPr/>
          </p:nvSpPr>
          <p:spPr>
            <a:xfrm>
              <a:off x="1304408" y="2068029"/>
              <a:ext cx="435622" cy="125027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743AE41D-5996-4C32-B366-A136835B1F76}"/>
                </a:ext>
              </a:extLst>
            </p:cNvPr>
            <p:cNvSpPr/>
            <p:nvPr/>
          </p:nvSpPr>
          <p:spPr>
            <a:xfrm>
              <a:off x="1304408" y="1980598"/>
              <a:ext cx="435622" cy="88608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1A7E2AA4-40F0-4BE5-AC7C-571227F877E1}"/>
                </a:ext>
              </a:extLst>
            </p:cNvPr>
            <p:cNvSpPr/>
            <p:nvPr/>
          </p:nvSpPr>
          <p:spPr>
            <a:xfrm>
              <a:off x="1304408" y="1891925"/>
              <a:ext cx="435622" cy="886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021C5F27-F737-4D80-BAF0-C3B8B8853536}"/>
                </a:ext>
              </a:extLst>
            </p:cNvPr>
            <p:cNvSpPr/>
            <p:nvPr/>
          </p:nvSpPr>
          <p:spPr>
            <a:xfrm>
              <a:off x="1740031" y="2144493"/>
              <a:ext cx="234382" cy="48563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A3EF3AAF-D829-4EB6-89DA-25DC3E70A178}"/>
                </a:ext>
              </a:extLst>
            </p:cNvPr>
            <p:cNvSpPr/>
            <p:nvPr/>
          </p:nvSpPr>
          <p:spPr>
            <a:xfrm>
              <a:off x="1335060" y="1867615"/>
              <a:ext cx="370498" cy="242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59A2707B-55B2-45F2-ADE3-294F7D78FF08}"/>
                </a:ext>
              </a:extLst>
            </p:cNvPr>
            <p:cNvSpPr/>
            <p:nvPr/>
          </p:nvSpPr>
          <p:spPr>
            <a:xfrm>
              <a:off x="1256126" y="1843579"/>
              <a:ext cx="532186" cy="482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F2324F62-89CA-4FC6-8952-E8E8554DDDA8}"/>
                </a:ext>
              </a:extLst>
            </p:cNvPr>
            <p:cNvSpPr/>
            <p:nvPr/>
          </p:nvSpPr>
          <p:spPr>
            <a:xfrm>
              <a:off x="1156501" y="2269801"/>
              <a:ext cx="147907" cy="482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11BD7CB0-CD36-4807-A395-14FF121F9AF2}"/>
                </a:ext>
              </a:extLst>
            </p:cNvPr>
            <p:cNvSpPr/>
            <p:nvPr/>
          </p:nvSpPr>
          <p:spPr>
            <a:xfrm rot="5400000">
              <a:off x="1066685" y="2080426"/>
              <a:ext cx="427164" cy="482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0838015B-46FB-47AE-B3D8-E1114DA16295}"/>
                </a:ext>
              </a:extLst>
            </p:cNvPr>
            <p:cNvSpPr/>
            <p:nvPr/>
          </p:nvSpPr>
          <p:spPr>
            <a:xfrm>
              <a:off x="1309519" y="1819301"/>
              <a:ext cx="421580" cy="242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0D83AFBF-977A-43A5-87A4-59EED877D3A7}"/>
                </a:ext>
              </a:extLst>
            </p:cNvPr>
            <p:cNvSpPr/>
            <p:nvPr/>
          </p:nvSpPr>
          <p:spPr>
            <a:xfrm flipH="1">
              <a:off x="1740029" y="2096213"/>
              <a:ext cx="234381" cy="482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FFE69113-2918-4254-A0BB-2E4BDBB62AAB}"/>
                </a:ext>
              </a:extLst>
            </p:cNvPr>
            <p:cNvSpPr/>
            <p:nvPr/>
          </p:nvSpPr>
          <p:spPr>
            <a:xfrm rot="16200000" flipH="1">
              <a:off x="1637417" y="1993599"/>
              <a:ext cx="253509" cy="482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46224E0B-0778-4F86-A866-4D18B5846B76}"/>
                </a:ext>
              </a:extLst>
            </p:cNvPr>
            <p:cNvSpPr/>
            <p:nvPr/>
          </p:nvSpPr>
          <p:spPr>
            <a:xfrm rot="16200000" flipH="1">
              <a:off x="1886703" y="2183039"/>
              <a:ext cx="221934" cy="482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92366485-DB91-486A-9495-102495231660}"/>
                </a:ext>
              </a:extLst>
            </p:cNvPr>
            <p:cNvSpPr/>
            <p:nvPr/>
          </p:nvSpPr>
          <p:spPr>
            <a:xfrm flipH="1">
              <a:off x="1973529" y="2269865"/>
              <a:ext cx="148790" cy="482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BF442CFF-922E-430F-8133-6DAC853B4852}"/>
                </a:ext>
              </a:extLst>
            </p:cNvPr>
            <p:cNvSpPr/>
            <p:nvPr/>
          </p:nvSpPr>
          <p:spPr>
            <a:xfrm flipV="1">
              <a:off x="1366712" y="1790699"/>
              <a:ext cx="169194" cy="671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322D01A7-9633-43A0-8D81-3637A0C0EC09}"/>
                </a:ext>
              </a:extLst>
            </p:cNvPr>
            <p:cNvSpPr/>
            <p:nvPr/>
          </p:nvSpPr>
          <p:spPr>
            <a:xfrm flipV="1">
              <a:off x="1507206" y="1781174"/>
              <a:ext cx="169194" cy="671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2A8E9C85-7F6F-48EC-9C6A-255ED6532C8C}"/>
                </a:ext>
              </a:extLst>
            </p:cNvPr>
            <p:cNvSpPr/>
            <p:nvPr/>
          </p:nvSpPr>
          <p:spPr>
            <a:xfrm flipV="1">
              <a:off x="1828675" y="2066923"/>
              <a:ext cx="109663" cy="523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9EE97FD6-8DBC-4287-9F1D-A461EB12BA61}"/>
                </a:ext>
              </a:extLst>
            </p:cNvPr>
            <p:cNvSpPr txBox="1"/>
            <p:nvPr/>
          </p:nvSpPr>
          <p:spPr>
            <a:xfrm>
              <a:off x="2178555" y="1970558"/>
              <a:ext cx="22762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b="1">
                  <a:solidFill>
                    <a:srgbClr val="0000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BOE</a:t>
              </a:r>
            </a:p>
          </p:txBody>
        </p:sp>
      </p:grpSp>
      <p:sp>
        <p:nvSpPr>
          <p:cNvPr id="322" name="화살표: 오른쪽 321">
            <a:extLst>
              <a:ext uri="{FF2B5EF4-FFF2-40B4-BE49-F238E27FC236}">
                <a16:creationId xmlns:a16="http://schemas.microsoft.com/office/drawing/2014/main" id="{F73811FE-4F72-45B3-8FD8-FADA58022317}"/>
              </a:ext>
            </a:extLst>
          </p:cNvPr>
          <p:cNvSpPr/>
          <p:nvPr/>
        </p:nvSpPr>
        <p:spPr>
          <a:xfrm>
            <a:off x="4202241" y="1727095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C84DFE-BD4A-46F3-8423-6D709224FA9F}"/>
              </a:ext>
            </a:extLst>
          </p:cNvPr>
          <p:cNvGrpSpPr/>
          <p:nvPr/>
        </p:nvGrpSpPr>
        <p:grpSpPr>
          <a:xfrm>
            <a:off x="5252927" y="1241883"/>
            <a:ext cx="1821237" cy="1186640"/>
            <a:chOff x="3890391" y="1428559"/>
            <a:chExt cx="1821237" cy="1186640"/>
          </a:xfrm>
        </p:grpSpPr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91C837A6-D0AA-41FE-B56B-DDEE5A32F8F4}"/>
                </a:ext>
              </a:extLst>
            </p:cNvPr>
            <p:cNvSpPr/>
            <p:nvPr/>
          </p:nvSpPr>
          <p:spPr>
            <a:xfrm>
              <a:off x="4078253" y="1474340"/>
              <a:ext cx="196885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21FEEAAA-312C-4216-B593-F71695BCCE92}"/>
                </a:ext>
              </a:extLst>
            </p:cNvPr>
            <p:cNvSpPr/>
            <p:nvPr/>
          </p:nvSpPr>
          <p:spPr>
            <a:xfrm>
              <a:off x="3890391" y="2369229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3429F504-9DBB-40A8-846C-0BCB2034B3BF}"/>
                </a:ext>
              </a:extLst>
            </p:cNvPr>
            <p:cNvSpPr/>
            <p:nvPr/>
          </p:nvSpPr>
          <p:spPr>
            <a:xfrm>
              <a:off x="4169299" y="2133467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A1F95F78-A55E-4EDA-8FC0-350B8E56CADD}"/>
                </a:ext>
              </a:extLst>
            </p:cNvPr>
            <p:cNvSpPr/>
            <p:nvPr/>
          </p:nvSpPr>
          <p:spPr>
            <a:xfrm>
              <a:off x="4169299" y="1897583"/>
              <a:ext cx="821450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456FBFD3-F1E9-419D-98C8-5605488C6AC8}"/>
                </a:ext>
              </a:extLst>
            </p:cNvPr>
            <p:cNvSpPr/>
            <p:nvPr/>
          </p:nvSpPr>
          <p:spPr>
            <a:xfrm>
              <a:off x="4169299" y="1732715"/>
              <a:ext cx="821450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0CC68275-1491-40E1-ACCD-23677372C493}"/>
                </a:ext>
              </a:extLst>
            </p:cNvPr>
            <p:cNvSpPr/>
            <p:nvPr/>
          </p:nvSpPr>
          <p:spPr>
            <a:xfrm>
              <a:off x="4169299" y="1565506"/>
              <a:ext cx="821450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F1688561-5985-4437-A4F5-CAF15DC0A599}"/>
                </a:ext>
              </a:extLst>
            </p:cNvPr>
            <p:cNvSpPr/>
            <p:nvPr/>
          </p:nvSpPr>
          <p:spPr>
            <a:xfrm>
              <a:off x="4990749" y="2041771"/>
              <a:ext cx="441972" cy="91574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711F0EED-1832-4EAA-83A2-9BBCAE68CBBD}"/>
                </a:ext>
              </a:extLst>
            </p:cNvPr>
            <p:cNvSpPr/>
            <p:nvPr/>
          </p:nvSpPr>
          <p:spPr>
            <a:xfrm>
              <a:off x="4227099" y="1519665"/>
              <a:ext cx="698645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9C2503F-5D41-4DC7-AF9A-F143C75D3AAC}"/>
                </a:ext>
              </a:extLst>
            </p:cNvPr>
            <p:cNvSpPr/>
            <p:nvPr/>
          </p:nvSpPr>
          <p:spPr>
            <a:xfrm>
              <a:off x="3890391" y="2278064"/>
              <a:ext cx="278907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43352102-8085-43E9-86F4-5AC8906AFD16}"/>
                </a:ext>
              </a:extLst>
            </p:cNvPr>
            <p:cNvSpPr/>
            <p:nvPr/>
          </p:nvSpPr>
          <p:spPr>
            <a:xfrm rot="5400000">
              <a:off x="3721025" y="1920960"/>
              <a:ext cx="80550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0B5F6E8-9904-47A2-A33D-71079DB51BB4}"/>
                </a:ext>
              </a:extLst>
            </p:cNvPr>
            <p:cNvSpPr/>
            <p:nvPr/>
          </p:nvSpPr>
          <p:spPr>
            <a:xfrm>
              <a:off x="4178936" y="1428559"/>
              <a:ext cx="96202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63C5A171-E966-42C2-8C7A-1608B336673F}"/>
                </a:ext>
              </a:extLst>
            </p:cNvPr>
            <p:cNvSpPr/>
            <p:nvPr/>
          </p:nvSpPr>
          <p:spPr>
            <a:xfrm flipH="1">
              <a:off x="4990747" y="1950730"/>
              <a:ext cx="15605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DB6176D5-8BE1-4800-8BA2-BDD8CF5F672F}"/>
                </a:ext>
              </a:extLst>
            </p:cNvPr>
            <p:cNvSpPr/>
            <p:nvPr/>
          </p:nvSpPr>
          <p:spPr>
            <a:xfrm rot="16200000" flipH="1">
              <a:off x="4797251" y="1757232"/>
              <a:ext cx="478040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94E5955D-51F1-4DC6-8A70-8559639E00F6}"/>
                </a:ext>
              </a:extLst>
            </p:cNvPr>
            <p:cNvSpPr/>
            <p:nvPr/>
          </p:nvSpPr>
          <p:spPr>
            <a:xfrm rot="16200000" flipH="1">
              <a:off x="5267328" y="2114457"/>
              <a:ext cx="418499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DAB54CA9-893F-4CF1-BA7C-50BABF86D036}"/>
                </a:ext>
              </a:extLst>
            </p:cNvPr>
            <p:cNvSpPr/>
            <p:nvPr/>
          </p:nvSpPr>
          <p:spPr>
            <a:xfrm flipH="1">
              <a:off x="5431055" y="2278185"/>
              <a:ext cx="280573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4795CE8C-668D-4012-96A8-B3640045CF26}"/>
                </a:ext>
              </a:extLst>
            </p:cNvPr>
            <p:cNvSpPr/>
            <p:nvPr/>
          </p:nvSpPr>
          <p:spPr>
            <a:xfrm flipH="1">
              <a:off x="5392128" y="1950730"/>
              <a:ext cx="12997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60A6D6F1-8102-4988-819F-BABB45209AC0}"/>
                </a:ext>
              </a:extLst>
            </p:cNvPr>
            <p:cNvSpPr/>
            <p:nvPr/>
          </p:nvSpPr>
          <p:spPr>
            <a:xfrm flipH="1">
              <a:off x="4874799" y="1474340"/>
              <a:ext cx="206993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A7B5BF4C-88F2-4E82-9E63-99EB2C1E6EEF}"/>
                </a:ext>
              </a:extLst>
            </p:cNvPr>
            <p:cNvSpPr/>
            <p:nvPr/>
          </p:nvSpPr>
          <p:spPr>
            <a:xfrm flipH="1">
              <a:off x="4874800" y="1428559"/>
              <a:ext cx="96202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574" name="화살표: 오른쪽 573">
            <a:extLst>
              <a:ext uri="{FF2B5EF4-FFF2-40B4-BE49-F238E27FC236}">
                <a16:creationId xmlns:a16="http://schemas.microsoft.com/office/drawing/2014/main" id="{D1266D5A-CB79-4C6D-B305-401A3CC958ED}"/>
              </a:ext>
            </a:extLst>
          </p:cNvPr>
          <p:cNvSpPr/>
          <p:nvPr/>
        </p:nvSpPr>
        <p:spPr>
          <a:xfrm>
            <a:off x="7590333" y="1727095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화살표: 오른쪽 574">
            <a:extLst>
              <a:ext uri="{FF2B5EF4-FFF2-40B4-BE49-F238E27FC236}">
                <a16:creationId xmlns:a16="http://schemas.microsoft.com/office/drawing/2014/main" id="{30558BE4-CF27-463E-BABE-44EA62FA3502}"/>
              </a:ext>
            </a:extLst>
          </p:cNvPr>
          <p:cNvSpPr/>
          <p:nvPr/>
        </p:nvSpPr>
        <p:spPr>
          <a:xfrm rot="5400000">
            <a:off x="9284381" y="2790612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7" name="화살표: 오른쪽 576">
            <a:extLst>
              <a:ext uri="{FF2B5EF4-FFF2-40B4-BE49-F238E27FC236}">
                <a16:creationId xmlns:a16="http://schemas.microsoft.com/office/drawing/2014/main" id="{904C8318-DC30-40BE-9A74-15D4F2AB60FB}"/>
              </a:ext>
            </a:extLst>
          </p:cNvPr>
          <p:cNvSpPr/>
          <p:nvPr/>
        </p:nvSpPr>
        <p:spPr>
          <a:xfrm flipH="1">
            <a:off x="7590333" y="5050541"/>
            <a:ext cx="534517" cy="259854"/>
          </a:xfrm>
          <a:prstGeom prst="rightArrow">
            <a:avLst>
              <a:gd name="adj1" fmla="val 50000"/>
              <a:gd name="adj2" fmla="val 75133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2C33D07D-463A-4627-916C-EE2D1C81EDC5}"/>
              </a:ext>
            </a:extLst>
          </p:cNvPr>
          <p:cNvSpPr txBox="1"/>
          <p:nvPr/>
        </p:nvSpPr>
        <p:spPr>
          <a:xfrm>
            <a:off x="1738620" y="2541816"/>
            <a:ext cx="157575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Window open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BOE 1/10 wet chemical etching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Etching time (?)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B2FCB317-355F-4CFC-9FE0-6F07FC0C33C0}"/>
              </a:ext>
            </a:extLst>
          </p:cNvPr>
          <p:cNvSpPr txBox="1"/>
          <p:nvPr/>
        </p:nvSpPr>
        <p:spPr>
          <a:xfrm>
            <a:off x="3365398" y="2530496"/>
            <a:ext cx="108202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조건 최적화 필요</a:t>
            </a: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→ Etching time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C633F3A6-DD11-4B5A-BA2F-7E0F80828C2A}"/>
              </a:ext>
            </a:extLst>
          </p:cNvPr>
          <p:cNvSpPr txBox="1"/>
          <p:nvPr/>
        </p:nvSpPr>
        <p:spPr>
          <a:xfrm>
            <a:off x="5252926" y="2541816"/>
            <a:ext cx="10996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PR remove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Acetone / IPA rinsing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62366BA-6E47-4A66-8677-47D989A27C42}"/>
              </a:ext>
            </a:extLst>
          </p:cNvPr>
          <p:cNvGrpSpPr/>
          <p:nvPr/>
        </p:nvGrpSpPr>
        <p:grpSpPr>
          <a:xfrm>
            <a:off x="8641021" y="970533"/>
            <a:ext cx="1822193" cy="1640218"/>
            <a:chOff x="7117020" y="970533"/>
            <a:chExt cx="1822193" cy="1640218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E217AF8E-AD37-4A14-93FD-86AEE5BD409A}"/>
                </a:ext>
              </a:extLst>
            </p:cNvPr>
            <p:cNvSpPr/>
            <p:nvPr/>
          </p:nvSpPr>
          <p:spPr>
            <a:xfrm>
              <a:off x="7117020" y="2183853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A0A25B06-58F5-4514-A9B2-CA86F6B3CF7D}"/>
                </a:ext>
              </a:extLst>
            </p:cNvPr>
            <p:cNvSpPr/>
            <p:nvPr/>
          </p:nvSpPr>
          <p:spPr>
            <a:xfrm>
              <a:off x="7395928" y="1948091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36221F60-8D1A-4752-8E31-437CDE399551}"/>
                </a:ext>
              </a:extLst>
            </p:cNvPr>
            <p:cNvSpPr/>
            <p:nvPr/>
          </p:nvSpPr>
          <p:spPr>
            <a:xfrm>
              <a:off x="7395928" y="1712207"/>
              <a:ext cx="821450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376219B1-EFE1-46D9-81A7-3914FD950F0F}"/>
                </a:ext>
              </a:extLst>
            </p:cNvPr>
            <p:cNvSpPr/>
            <p:nvPr/>
          </p:nvSpPr>
          <p:spPr>
            <a:xfrm>
              <a:off x="7395928" y="1547339"/>
              <a:ext cx="821450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FFBB6355-9A42-4FC3-AEAC-D9793D31C7A9}"/>
                </a:ext>
              </a:extLst>
            </p:cNvPr>
            <p:cNvSpPr/>
            <p:nvPr/>
          </p:nvSpPr>
          <p:spPr>
            <a:xfrm>
              <a:off x="7395928" y="1380130"/>
              <a:ext cx="821450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C0DCE296-63E5-482A-9C43-45B392E419F3}"/>
                </a:ext>
              </a:extLst>
            </p:cNvPr>
            <p:cNvSpPr/>
            <p:nvPr/>
          </p:nvSpPr>
          <p:spPr>
            <a:xfrm>
              <a:off x="8217378" y="1856395"/>
              <a:ext cx="441972" cy="91574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4B7052DA-2323-4799-8CC4-97AE95B5B3F2}"/>
                </a:ext>
              </a:extLst>
            </p:cNvPr>
            <p:cNvSpPr/>
            <p:nvPr/>
          </p:nvSpPr>
          <p:spPr>
            <a:xfrm>
              <a:off x="7453728" y="1334289"/>
              <a:ext cx="698645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46CCE690-F6BF-4436-AFC5-3B11C4C8642B}"/>
                </a:ext>
              </a:extLst>
            </p:cNvPr>
            <p:cNvSpPr/>
            <p:nvPr/>
          </p:nvSpPr>
          <p:spPr>
            <a:xfrm>
              <a:off x="7117020" y="2092688"/>
              <a:ext cx="278907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0D6AE84F-0712-4A18-BA5E-9AE8CC2E1833}"/>
                </a:ext>
              </a:extLst>
            </p:cNvPr>
            <p:cNvSpPr/>
            <p:nvPr/>
          </p:nvSpPr>
          <p:spPr>
            <a:xfrm rot="5400000">
              <a:off x="6947654" y="1735584"/>
              <a:ext cx="80550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E6311E2C-8064-4E6D-AEBA-7DD8F1E6BCC4}"/>
                </a:ext>
              </a:extLst>
            </p:cNvPr>
            <p:cNvSpPr/>
            <p:nvPr/>
          </p:nvSpPr>
          <p:spPr>
            <a:xfrm rot="16200000" flipH="1">
              <a:off x="8493957" y="1929081"/>
              <a:ext cx="418499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728C7885-BD27-428D-B4F9-67937A081435}"/>
                </a:ext>
              </a:extLst>
            </p:cNvPr>
            <p:cNvSpPr/>
            <p:nvPr/>
          </p:nvSpPr>
          <p:spPr>
            <a:xfrm flipH="1">
              <a:off x="8657684" y="2092809"/>
              <a:ext cx="280573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17E5EDE2-F298-43A3-B12F-EA5C7F9FDC97}"/>
                </a:ext>
              </a:extLst>
            </p:cNvPr>
            <p:cNvSpPr/>
            <p:nvPr/>
          </p:nvSpPr>
          <p:spPr>
            <a:xfrm flipH="1">
              <a:off x="8618757" y="1765354"/>
              <a:ext cx="12997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891DF1F8-6F16-4543-8BAB-7374ADEAB440}"/>
                </a:ext>
              </a:extLst>
            </p:cNvPr>
            <p:cNvSpPr/>
            <p:nvPr/>
          </p:nvSpPr>
          <p:spPr>
            <a:xfrm>
              <a:off x="7405565" y="1243183"/>
              <a:ext cx="96202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1E13D736-C907-4CA6-B3D8-2B36AF6A890B}"/>
                </a:ext>
              </a:extLst>
            </p:cNvPr>
            <p:cNvSpPr/>
            <p:nvPr/>
          </p:nvSpPr>
          <p:spPr>
            <a:xfrm>
              <a:off x="7304882" y="1288964"/>
              <a:ext cx="196885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59142777-EE82-4447-8B79-02BEE4858501}"/>
                </a:ext>
              </a:extLst>
            </p:cNvPr>
            <p:cNvSpPr/>
            <p:nvPr/>
          </p:nvSpPr>
          <p:spPr>
            <a:xfrm flipH="1">
              <a:off x="8101429" y="1243183"/>
              <a:ext cx="96202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089DC057-6EE0-479C-8DA4-A2160EB9243C}"/>
                </a:ext>
              </a:extLst>
            </p:cNvPr>
            <p:cNvSpPr/>
            <p:nvPr/>
          </p:nvSpPr>
          <p:spPr>
            <a:xfrm flipH="1">
              <a:off x="8217376" y="1765354"/>
              <a:ext cx="15605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2731CB1A-75EB-48AE-BBFE-742FB2864EA0}"/>
                </a:ext>
              </a:extLst>
            </p:cNvPr>
            <p:cNvSpPr/>
            <p:nvPr/>
          </p:nvSpPr>
          <p:spPr>
            <a:xfrm>
              <a:off x="7117020" y="1772956"/>
              <a:ext cx="191284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3A9C90DC-D8C5-4387-8D78-0770C92042DB}"/>
                </a:ext>
              </a:extLst>
            </p:cNvPr>
            <p:cNvSpPr/>
            <p:nvPr/>
          </p:nvSpPr>
          <p:spPr>
            <a:xfrm>
              <a:off x="7117020" y="1964157"/>
              <a:ext cx="191284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25A210EB-E3C8-4163-84FC-4A4ACDF9840C}"/>
                </a:ext>
              </a:extLst>
            </p:cNvPr>
            <p:cNvSpPr/>
            <p:nvPr/>
          </p:nvSpPr>
          <p:spPr>
            <a:xfrm>
              <a:off x="7304882" y="970533"/>
              <a:ext cx="146843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34CB3476-3450-406C-9EC7-18891948E2C9}"/>
                </a:ext>
              </a:extLst>
            </p:cNvPr>
            <p:cNvSpPr/>
            <p:nvPr/>
          </p:nvSpPr>
          <p:spPr>
            <a:xfrm>
              <a:off x="7304882" y="1161734"/>
              <a:ext cx="89693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7AF19FC5-4C72-4275-B338-3F8D74B12A5F}"/>
                </a:ext>
              </a:extLst>
            </p:cNvPr>
            <p:cNvSpPr/>
            <p:nvPr/>
          </p:nvSpPr>
          <p:spPr>
            <a:xfrm flipH="1">
              <a:off x="8152372" y="970533"/>
              <a:ext cx="153349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DFE511F1-C431-4A68-A7B0-F5FCE74231E7}"/>
                </a:ext>
              </a:extLst>
            </p:cNvPr>
            <p:cNvSpPr/>
            <p:nvPr/>
          </p:nvSpPr>
          <p:spPr>
            <a:xfrm flipH="1">
              <a:off x="8305720" y="1449696"/>
              <a:ext cx="48960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CBE3411C-B346-43A3-A6AC-CB4B2D33B80C}"/>
                </a:ext>
              </a:extLst>
            </p:cNvPr>
            <p:cNvSpPr/>
            <p:nvPr/>
          </p:nvSpPr>
          <p:spPr>
            <a:xfrm flipH="1">
              <a:off x="8307597" y="1637916"/>
              <a:ext cx="30813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9B05A29E-5429-4869-8AED-EE5671BB0E3B}"/>
                </a:ext>
              </a:extLst>
            </p:cNvPr>
            <p:cNvSpPr/>
            <p:nvPr/>
          </p:nvSpPr>
          <p:spPr>
            <a:xfrm flipH="1">
              <a:off x="8634162" y="1449696"/>
              <a:ext cx="114356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5914E269-4AB1-46EB-8A32-3A0187767D3F}"/>
                </a:ext>
              </a:extLst>
            </p:cNvPr>
            <p:cNvSpPr/>
            <p:nvPr/>
          </p:nvSpPr>
          <p:spPr>
            <a:xfrm flipH="1">
              <a:off x="8650915" y="1637916"/>
              <a:ext cx="97603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F8A75BD0-1B53-4968-945A-C982458E90C0}"/>
                </a:ext>
              </a:extLst>
            </p:cNvPr>
            <p:cNvSpPr/>
            <p:nvPr/>
          </p:nvSpPr>
          <p:spPr>
            <a:xfrm flipH="1">
              <a:off x="8748516" y="1778900"/>
              <a:ext cx="190696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573264BB-843E-4BD5-B834-BBD1CA0D2DEB}"/>
                </a:ext>
              </a:extLst>
            </p:cNvPr>
            <p:cNvSpPr/>
            <p:nvPr/>
          </p:nvSpPr>
          <p:spPr>
            <a:xfrm flipH="1">
              <a:off x="8748517" y="1967120"/>
              <a:ext cx="190696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9" name="원호 598">
              <a:extLst>
                <a:ext uri="{FF2B5EF4-FFF2-40B4-BE49-F238E27FC236}">
                  <a16:creationId xmlns:a16="http://schemas.microsoft.com/office/drawing/2014/main" id="{0117EE7F-B6FB-4870-8F3B-5E5D5918DDDD}"/>
                </a:ext>
              </a:extLst>
            </p:cNvPr>
            <p:cNvSpPr/>
            <p:nvPr/>
          </p:nvSpPr>
          <p:spPr>
            <a:xfrm flipH="1">
              <a:off x="7171031" y="972626"/>
              <a:ext cx="269155" cy="1638125"/>
            </a:xfrm>
            <a:prstGeom prst="arc">
              <a:avLst/>
            </a:prstGeom>
            <a:solidFill>
              <a:srgbClr val="9954C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원호 599">
              <a:extLst>
                <a:ext uri="{FF2B5EF4-FFF2-40B4-BE49-F238E27FC236}">
                  <a16:creationId xmlns:a16="http://schemas.microsoft.com/office/drawing/2014/main" id="{F3E30A91-E733-43E0-8848-5493A0ADC3EF}"/>
                </a:ext>
              </a:extLst>
            </p:cNvPr>
            <p:cNvSpPr/>
            <p:nvPr/>
          </p:nvSpPr>
          <p:spPr>
            <a:xfrm>
              <a:off x="8247269" y="970533"/>
              <a:ext cx="107664" cy="976136"/>
            </a:xfrm>
            <a:prstGeom prst="arc">
              <a:avLst/>
            </a:prstGeom>
            <a:solidFill>
              <a:srgbClr val="9954C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BA3FA84-547C-4607-8A9D-F35F1C2FA652}"/>
                </a:ext>
              </a:extLst>
            </p:cNvPr>
            <p:cNvSpPr/>
            <p:nvPr/>
          </p:nvSpPr>
          <p:spPr>
            <a:xfrm flipH="1">
              <a:off x="8101428" y="1288964"/>
              <a:ext cx="206993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7211C990-904F-4B20-BBC1-4F64B2F52CFA}"/>
                </a:ext>
              </a:extLst>
            </p:cNvPr>
            <p:cNvSpPr/>
            <p:nvPr/>
          </p:nvSpPr>
          <p:spPr>
            <a:xfrm rot="16200000" flipH="1">
              <a:off x="8023880" y="1571856"/>
              <a:ext cx="478040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8C2512C1-AC16-4149-B500-88675B8E6F10}"/>
                </a:ext>
              </a:extLst>
            </p:cNvPr>
            <p:cNvSpPr/>
            <p:nvPr/>
          </p:nvSpPr>
          <p:spPr>
            <a:xfrm flipH="1">
              <a:off x="8209522" y="1161734"/>
              <a:ext cx="96200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1" name="원호 600">
              <a:extLst>
                <a:ext uri="{FF2B5EF4-FFF2-40B4-BE49-F238E27FC236}">
                  <a16:creationId xmlns:a16="http://schemas.microsoft.com/office/drawing/2014/main" id="{DAB9FB45-8E70-4BD8-9BEF-F5773CFD41F0}"/>
                </a:ext>
              </a:extLst>
            </p:cNvPr>
            <p:cNvSpPr/>
            <p:nvPr/>
          </p:nvSpPr>
          <p:spPr>
            <a:xfrm>
              <a:off x="8650624" y="1449696"/>
              <a:ext cx="195720" cy="673975"/>
            </a:xfrm>
            <a:prstGeom prst="arc">
              <a:avLst/>
            </a:prstGeom>
            <a:solidFill>
              <a:srgbClr val="9954C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5071221-A536-45DA-A227-65E8B6F90289}"/>
              </a:ext>
            </a:extLst>
          </p:cNvPr>
          <p:cNvGrpSpPr/>
          <p:nvPr/>
        </p:nvGrpSpPr>
        <p:grpSpPr>
          <a:xfrm>
            <a:off x="8639541" y="4324381"/>
            <a:ext cx="1823672" cy="1746285"/>
            <a:chOff x="7115541" y="4324380"/>
            <a:chExt cx="1823672" cy="1746285"/>
          </a:xfrm>
        </p:grpSpPr>
        <p:sp>
          <p:nvSpPr>
            <p:cNvPr id="675" name="원호 674">
              <a:extLst>
                <a:ext uri="{FF2B5EF4-FFF2-40B4-BE49-F238E27FC236}">
                  <a16:creationId xmlns:a16="http://schemas.microsoft.com/office/drawing/2014/main" id="{84BBA0A2-9387-4463-90B3-E856FC7E4CB8}"/>
                </a:ext>
              </a:extLst>
            </p:cNvPr>
            <p:cNvSpPr/>
            <p:nvPr/>
          </p:nvSpPr>
          <p:spPr>
            <a:xfrm>
              <a:off x="8624740" y="4803937"/>
              <a:ext cx="247975" cy="802405"/>
            </a:xfrm>
            <a:prstGeom prst="arc">
              <a:avLst/>
            </a:prstGeom>
            <a:solidFill>
              <a:srgbClr val="DB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원호 672">
              <a:extLst>
                <a:ext uri="{FF2B5EF4-FFF2-40B4-BE49-F238E27FC236}">
                  <a16:creationId xmlns:a16="http://schemas.microsoft.com/office/drawing/2014/main" id="{8B17B54B-3ADD-4807-8627-CABB1E1F15CB}"/>
                </a:ext>
              </a:extLst>
            </p:cNvPr>
            <p:cNvSpPr/>
            <p:nvPr/>
          </p:nvSpPr>
          <p:spPr>
            <a:xfrm flipH="1">
              <a:off x="7115541" y="4324380"/>
              <a:ext cx="389296" cy="1746285"/>
            </a:xfrm>
            <a:prstGeom prst="arc">
              <a:avLst/>
            </a:prstGeom>
            <a:solidFill>
              <a:srgbClr val="DB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E10E9B51-5F48-455F-87C2-80C9881377EB}"/>
                </a:ext>
              </a:extLst>
            </p:cNvPr>
            <p:cNvSpPr/>
            <p:nvPr/>
          </p:nvSpPr>
          <p:spPr>
            <a:xfrm>
              <a:off x="7117020" y="5582373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427E40A3-CA6A-49B8-A981-2BEC2B52A31F}"/>
                </a:ext>
              </a:extLst>
            </p:cNvPr>
            <p:cNvSpPr/>
            <p:nvPr/>
          </p:nvSpPr>
          <p:spPr>
            <a:xfrm>
              <a:off x="7395928" y="5346611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ED3ED9A1-5734-496E-A541-9CDBE3C5B811}"/>
                </a:ext>
              </a:extLst>
            </p:cNvPr>
            <p:cNvSpPr/>
            <p:nvPr/>
          </p:nvSpPr>
          <p:spPr>
            <a:xfrm>
              <a:off x="7395928" y="5110727"/>
              <a:ext cx="821450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3022808A-6178-4842-B7F5-85A9475A4030}"/>
                </a:ext>
              </a:extLst>
            </p:cNvPr>
            <p:cNvSpPr/>
            <p:nvPr/>
          </p:nvSpPr>
          <p:spPr>
            <a:xfrm>
              <a:off x="7395928" y="4945859"/>
              <a:ext cx="821450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57C14788-93B9-40CE-8DBD-7B8F69C42631}"/>
                </a:ext>
              </a:extLst>
            </p:cNvPr>
            <p:cNvSpPr/>
            <p:nvPr/>
          </p:nvSpPr>
          <p:spPr>
            <a:xfrm>
              <a:off x="7395928" y="4778650"/>
              <a:ext cx="821450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AB908080-5FC1-4741-963D-FF668DA2F241}"/>
                </a:ext>
              </a:extLst>
            </p:cNvPr>
            <p:cNvSpPr/>
            <p:nvPr/>
          </p:nvSpPr>
          <p:spPr>
            <a:xfrm>
              <a:off x="7453728" y="4732809"/>
              <a:ext cx="698645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D58479B0-D4B9-4A9C-A62C-399323A4545F}"/>
                </a:ext>
              </a:extLst>
            </p:cNvPr>
            <p:cNvSpPr/>
            <p:nvPr/>
          </p:nvSpPr>
          <p:spPr>
            <a:xfrm>
              <a:off x="7117020" y="5491208"/>
              <a:ext cx="278907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69FF5835-ACAD-4F8B-837D-9737EC1CA3C5}"/>
                </a:ext>
              </a:extLst>
            </p:cNvPr>
            <p:cNvSpPr/>
            <p:nvPr/>
          </p:nvSpPr>
          <p:spPr>
            <a:xfrm rot="5400000">
              <a:off x="6947654" y="5134104"/>
              <a:ext cx="80550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5A28FB96-3AE0-4E09-BC80-9182549958FC}"/>
                </a:ext>
              </a:extLst>
            </p:cNvPr>
            <p:cNvSpPr/>
            <p:nvPr/>
          </p:nvSpPr>
          <p:spPr>
            <a:xfrm rot="16200000" flipH="1">
              <a:off x="8493957" y="5327601"/>
              <a:ext cx="418499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FFE20E55-BEE0-4665-9949-DA0FFD86C0CC}"/>
                </a:ext>
              </a:extLst>
            </p:cNvPr>
            <p:cNvSpPr/>
            <p:nvPr/>
          </p:nvSpPr>
          <p:spPr>
            <a:xfrm flipH="1">
              <a:off x="8657684" y="5491329"/>
              <a:ext cx="280573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8B08778A-BFEA-4C1A-AA8E-E7E7ACDDAD4A}"/>
                </a:ext>
              </a:extLst>
            </p:cNvPr>
            <p:cNvSpPr/>
            <p:nvPr/>
          </p:nvSpPr>
          <p:spPr>
            <a:xfrm>
              <a:off x="7117020" y="5171476"/>
              <a:ext cx="191284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71461556-9743-4A37-BA02-AB7BD9760F52}"/>
                </a:ext>
              </a:extLst>
            </p:cNvPr>
            <p:cNvSpPr/>
            <p:nvPr/>
          </p:nvSpPr>
          <p:spPr>
            <a:xfrm>
              <a:off x="7117020" y="5362677"/>
              <a:ext cx="191284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FECD555F-53AC-4807-AF6A-301440852E07}"/>
                </a:ext>
              </a:extLst>
            </p:cNvPr>
            <p:cNvSpPr/>
            <p:nvPr/>
          </p:nvSpPr>
          <p:spPr>
            <a:xfrm>
              <a:off x="7304882" y="4369053"/>
              <a:ext cx="146843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0ADA2222-AECA-4B18-AA99-3B483B8425BE}"/>
                </a:ext>
              </a:extLst>
            </p:cNvPr>
            <p:cNvSpPr/>
            <p:nvPr/>
          </p:nvSpPr>
          <p:spPr>
            <a:xfrm>
              <a:off x="7304882" y="4560254"/>
              <a:ext cx="89693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D4E06D4E-2A2A-47BD-BB1B-153010435217}"/>
                </a:ext>
              </a:extLst>
            </p:cNvPr>
            <p:cNvSpPr/>
            <p:nvPr/>
          </p:nvSpPr>
          <p:spPr>
            <a:xfrm flipH="1">
              <a:off x="8152372" y="4369053"/>
              <a:ext cx="153349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1F1CCC68-C592-4294-9824-30BAE4F22D96}"/>
                </a:ext>
              </a:extLst>
            </p:cNvPr>
            <p:cNvSpPr/>
            <p:nvPr/>
          </p:nvSpPr>
          <p:spPr>
            <a:xfrm flipH="1">
              <a:off x="8305720" y="4848216"/>
              <a:ext cx="48960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21A22B58-AD65-45C7-A0E7-1221FF169FAF}"/>
                </a:ext>
              </a:extLst>
            </p:cNvPr>
            <p:cNvSpPr/>
            <p:nvPr/>
          </p:nvSpPr>
          <p:spPr>
            <a:xfrm flipH="1">
              <a:off x="8307597" y="5036436"/>
              <a:ext cx="30813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B699114D-191C-4976-B679-9B6C2DF4B5FF}"/>
                </a:ext>
              </a:extLst>
            </p:cNvPr>
            <p:cNvSpPr/>
            <p:nvPr/>
          </p:nvSpPr>
          <p:spPr>
            <a:xfrm flipH="1">
              <a:off x="8634162" y="4848216"/>
              <a:ext cx="114356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FF7850EC-3FB6-43E8-B5C4-D6F82B57D3D1}"/>
                </a:ext>
              </a:extLst>
            </p:cNvPr>
            <p:cNvSpPr/>
            <p:nvPr/>
          </p:nvSpPr>
          <p:spPr>
            <a:xfrm flipH="1">
              <a:off x="8650915" y="5036436"/>
              <a:ext cx="97603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EC415A43-AB06-41B8-AD1C-8E35005ACD89}"/>
                </a:ext>
              </a:extLst>
            </p:cNvPr>
            <p:cNvSpPr/>
            <p:nvPr/>
          </p:nvSpPr>
          <p:spPr>
            <a:xfrm flipH="1">
              <a:off x="8748516" y="5177420"/>
              <a:ext cx="190696" cy="191201"/>
            </a:xfrm>
            <a:prstGeom prst="rect">
              <a:avLst/>
            </a:prstGeom>
            <a:solidFill>
              <a:srgbClr val="995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69AD31F4-9EFC-4994-9D86-E15214AEE6A5}"/>
                </a:ext>
              </a:extLst>
            </p:cNvPr>
            <p:cNvSpPr/>
            <p:nvPr/>
          </p:nvSpPr>
          <p:spPr>
            <a:xfrm flipH="1">
              <a:off x="8748517" y="5365640"/>
              <a:ext cx="190696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7" name="원호 656">
              <a:extLst>
                <a:ext uri="{FF2B5EF4-FFF2-40B4-BE49-F238E27FC236}">
                  <a16:creationId xmlns:a16="http://schemas.microsoft.com/office/drawing/2014/main" id="{09CA5E31-1363-4E1A-8C06-2225452C7ADF}"/>
                </a:ext>
              </a:extLst>
            </p:cNvPr>
            <p:cNvSpPr/>
            <p:nvPr/>
          </p:nvSpPr>
          <p:spPr>
            <a:xfrm flipH="1">
              <a:off x="7171031" y="4371146"/>
              <a:ext cx="269155" cy="1638125"/>
            </a:xfrm>
            <a:prstGeom prst="arc">
              <a:avLst/>
            </a:prstGeom>
            <a:solidFill>
              <a:srgbClr val="9954C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원호 657">
              <a:extLst>
                <a:ext uri="{FF2B5EF4-FFF2-40B4-BE49-F238E27FC236}">
                  <a16:creationId xmlns:a16="http://schemas.microsoft.com/office/drawing/2014/main" id="{4E1B6E82-0D34-4FAB-B2DA-052034A5BBB1}"/>
                </a:ext>
              </a:extLst>
            </p:cNvPr>
            <p:cNvSpPr/>
            <p:nvPr/>
          </p:nvSpPr>
          <p:spPr>
            <a:xfrm>
              <a:off x="8247269" y="4369053"/>
              <a:ext cx="107664" cy="976136"/>
            </a:xfrm>
            <a:prstGeom prst="arc">
              <a:avLst/>
            </a:prstGeom>
            <a:solidFill>
              <a:srgbClr val="9954C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70EF9F16-9F0C-4294-8D74-7D1ED4F686DE}"/>
                </a:ext>
              </a:extLst>
            </p:cNvPr>
            <p:cNvSpPr/>
            <p:nvPr/>
          </p:nvSpPr>
          <p:spPr>
            <a:xfrm rot="16200000" flipH="1">
              <a:off x="8023880" y="4970376"/>
              <a:ext cx="478040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50CEDE83-929C-40B7-9B3E-F90E4E7CE1AF}"/>
                </a:ext>
              </a:extLst>
            </p:cNvPr>
            <p:cNvSpPr/>
            <p:nvPr/>
          </p:nvSpPr>
          <p:spPr>
            <a:xfrm flipH="1">
              <a:off x="8209522" y="4560254"/>
              <a:ext cx="96200" cy="128409"/>
            </a:xfrm>
            <a:prstGeom prst="rect">
              <a:avLst/>
            </a:prstGeom>
            <a:solidFill>
              <a:srgbClr val="C39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2" name="원호 661">
              <a:extLst>
                <a:ext uri="{FF2B5EF4-FFF2-40B4-BE49-F238E27FC236}">
                  <a16:creationId xmlns:a16="http://schemas.microsoft.com/office/drawing/2014/main" id="{7232C2A3-BECC-4F7D-B7D3-5C493DD7C3B6}"/>
                </a:ext>
              </a:extLst>
            </p:cNvPr>
            <p:cNvSpPr/>
            <p:nvPr/>
          </p:nvSpPr>
          <p:spPr>
            <a:xfrm>
              <a:off x="8650624" y="4848216"/>
              <a:ext cx="195720" cy="673975"/>
            </a:xfrm>
            <a:prstGeom prst="arc">
              <a:avLst/>
            </a:prstGeom>
            <a:solidFill>
              <a:srgbClr val="9954CC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46E6D02D-EE72-4DD3-A24A-343A713DB917}"/>
                </a:ext>
              </a:extLst>
            </p:cNvPr>
            <p:cNvSpPr/>
            <p:nvPr/>
          </p:nvSpPr>
          <p:spPr>
            <a:xfrm>
              <a:off x="7499717" y="4680891"/>
              <a:ext cx="601393" cy="51797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39A343A7-9188-4A2E-B3F6-096DC05BAA5B}"/>
                </a:ext>
              </a:extLst>
            </p:cNvPr>
            <p:cNvSpPr/>
            <p:nvPr/>
          </p:nvSpPr>
          <p:spPr>
            <a:xfrm>
              <a:off x="7451725" y="4595438"/>
              <a:ext cx="45719" cy="45719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8FDA1A40-A40E-4E49-8C48-E8BE0AA337FF}"/>
                </a:ext>
              </a:extLst>
            </p:cNvPr>
            <p:cNvSpPr/>
            <p:nvPr/>
          </p:nvSpPr>
          <p:spPr>
            <a:xfrm>
              <a:off x="8102222" y="4595438"/>
              <a:ext cx="45719" cy="45719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6" name="원호 665">
              <a:extLst>
                <a:ext uri="{FF2B5EF4-FFF2-40B4-BE49-F238E27FC236}">
                  <a16:creationId xmlns:a16="http://schemas.microsoft.com/office/drawing/2014/main" id="{8BA10065-4E10-43C9-8140-F125279CE1C9}"/>
                </a:ext>
              </a:extLst>
            </p:cNvPr>
            <p:cNvSpPr/>
            <p:nvPr/>
          </p:nvSpPr>
          <p:spPr>
            <a:xfrm>
              <a:off x="7461223" y="4595439"/>
              <a:ext cx="73992" cy="191806"/>
            </a:xfrm>
            <a:prstGeom prst="arc">
              <a:avLst/>
            </a:prstGeom>
            <a:solidFill>
              <a:srgbClr val="DB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A4F8C8CE-934D-472C-B20E-E9E8B2C8DEDD}"/>
                </a:ext>
              </a:extLst>
            </p:cNvPr>
            <p:cNvSpPr/>
            <p:nvPr/>
          </p:nvSpPr>
          <p:spPr>
            <a:xfrm>
              <a:off x="7405565" y="4641703"/>
              <a:ext cx="96202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51D1290B-6680-474C-901E-4EAC2764FA97}"/>
                </a:ext>
              </a:extLst>
            </p:cNvPr>
            <p:cNvSpPr/>
            <p:nvPr/>
          </p:nvSpPr>
          <p:spPr>
            <a:xfrm>
              <a:off x="7304882" y="4687484"/>
              <a:ext cx="196885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7" name="원호 666">
              <a:extLst>
                <a:ext uri="{FF2B5EF4-FFF2-40B4-BE49-F238E27FC236}">
                  <a16:creationId xmlns:a16="http://schemas.microsoft.com/office/drawing/2014/main" id="{07036090-D869-4F01-9378-1DDFDE203985}"/>
                </a:ext>
              </a:extLst>
            </p:cNvPr>
            <p:cNvSpPr/>
            <p:nvPr/>
          </p:nvSpPr>
          <p:spPr>
            <a:xfrm flipH="1">
              <a:off x="8067964" y="4595439"/>
              <a:ext cx="73992" cy="191806"/>
            </a:xfrm>
            <a:prstGeom prst="arc">
              <a:avLst/>
            </a:prstGeom>
            <a:solidFill>
              <a:srgbClr val="DB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038A621B-A5A5-46E3-ACF6-64F33D4E87E8}"/>
                </a:ext>
              </a:extLst>
            </p:cNvPr>
            <p:cNvSpPr/>
            <p:nvPr/>
          </p:nvSpPr>
          <p:spPr>
            <a:xfrm flipH="1">
              <a:off x="8101429" y="4641703"/>
              <a:ext cx="96202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058BB9E3-E8D1-4817-B353-7661CE759419}"/>
                </a:ext>
              </a:extLst>
            </p:cNvPr>
            <p:cNvSpPr/>
            <p:nvPr/>
          </p:nvSpPr>
          <p:spPr>
            <a:xfrm flipH="1">
              <a:off x="8101428" y="4687484"/>
              <a:ext cx="206993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8D33891E-9D07-4398-9C81-C474F1BB32F3}"/>
                </a:ext>
              </a:extLst>
            </p:cNvPr>
            <p:cNvSpPr/>
            <p:nvPr/>
          </p:nvSpPr>
          <p:spPr>
            <a:xfrm>
              <a:off x="8371395" y="5215474"/>
              <a:ext cx="246793" cy="45719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A0FB1FE-EECD-4AC3-B8CF-D0A503E22F47}"/>
                </a:ext>
              </a:extLst>
            </p:cNvPr>
            <p:cNvSpPr/>
            <p:nvPr/>
          </p:nvSpPr>
          <p:spPr>
            <a:xfrm>
              <a:off x="8217378" y="5254915"/>
              <a:ext cx="441972" cy="91574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6F0FF456-317C-41A5-B0C7-2E6AD4E51007}"/>
                </a:ext>
              </a:extLst>
            </p:cNvPr>
            <p:cNvSpPr/>
            <p:nvPr/>
          </p:nvSpPr>
          <p:spPr>
            <a:xfrm>
              <a:off x="8354384" y="5099599"/>
              <a:ext cx="19043" cy="67415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CF9B193A-F849-4561-B856-337705B5BF2A}"/>
                </a:ext>
              </a:extLst>
            </p:cNvPr>
            <p:cNvSpPr/>
            <p:nvPr/>
          </p:nvSpPr>
          <p:spPr>
            <a:xfrm>
              <a:off x="8618757" y="5099599"/>
              <a:ext cx="19043" cy="67415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869EF60B-9941-449C-9A29-DC8F4DD575DA}"/>
                </a:ext>
              </a:extLst>
            </p:cNvPr>
            <p:cNvSpPr/>
            <p:nvPr/>
          </p:nvSpPr>
          <p:spPr>
            <a:xfrm flipH="1">
              <a:off x="8618757" y="5163874"/>
              <a:ext cx="12997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71" name="원호 670">
              <a:extLst>
                <a:ext uri="{FF2B5EF4-FFF2-40B4-BE49-F238E27FC236}">
                  <a16:creationId xmlns:a16="http://schemas.microsoft.com/office/drawing/2014/main" id="{F024B58B-712A-42AA-8D55-DF001AE465F5}"/>
                </a:ext>
              </a:extLst>
            </p:cNvPr>
            <p:cNvSpPr/>
            <p:nvPr/>
          </p:nvSpPr>
          <p:spPr>
            <a:xfrm flipH="1">
              <a:off x="8582543" y="5099599"/>
              <a:ext cx="70462" cy="236804"/>
            </a:xfrm>
            <a:prstGeom prst="arc">
              <a:avLst/>
            </a:prstGeom>
            <a:solidFill>
              <a:srgbClr val="DB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원호 671">
              <a:extLst>
                <a:ext uri="{FF2B5EF4-FFF2-40B4-BE49-F238E27FC236}">
                  <a16:creationId xmlns:a16="http://schemas.microsoft.com/office/drawing/2014/main" id="{56BAA888-3520-471F-A4A5-8113DACBBA69}"/>
                </a:ext>
              </a:extLst>
            </p:cNvPr>
            <p:cNvSpPr/>
            <p:nvPr/>
          </p:nvSpPr>
          <p:spPr>
            <a:xfrm>
              <a:off x="8337427" y="5099599"/>
              <a:ext cx="70462" cy="236804"/>
            </a:xfrm>
            <a:prstGeom prst="arc">
              <a:avLst/>
            </a:prstGeom>
            <a:solidFill>
              <a:srgbClr val="DB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A403F48D-3243-4B6F-ABE1-B3DB3C6BEBD2}"/>
                </a:ext>
              </a:extLst>
            </p:cNvPr>
            <p:cNvSpPr/>
            <p:nvPr/>
          </p:nvSpPr>
          <p:spPr>
            <a:xfrm flipH="1">
              <a:off x="8217376" y="5163874"/>
              <a:ext cx="15605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78B544D3-DBDD-46DB-A7C7-99DB123B3988}"/>
                </a:ext>
              </a:extLst>
            </p:cNvPr>
            <p:cNvSpPr/>
            <p:nvPr/>
          </p:nvSpPr>
          <p:spPr>
            <a:xfrm>
              <a:off x="7304882" y="4324380"/>
              <a:ext cx="146844" cy="45719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31FF4313-94AE-4E06-9E37-0B0A53387F1B}"/>
                </a:ext>
              </a:extLst>
            </p:cNvPr>
            <p:cNvSpPr/>
            <p:nvPr/>
          </p:nvSpPr>
          <p:spPr>
            <a:xfrm>
              <a:off x="8152372" y="4324380"/>
              <a:ext cx="153348" cy="45719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4639AF08-523D-4E8F-8825-61EA4C17B38F}"/>
                </a:ext>
              </a:extLst>
            </p:cNvPr>
            <p:cNvSpPr/>
            <p:nvPr/>
          </p:nvSpPr>
          <p:spPr>
            <a:xfrm>
              <a:off x="8634162" y="4802436"/>
              <a:ext cx="114354" cy="45719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FD608823-816E-4D62-887F-37735EA384AC}"/>
                </a:ext>
              </a:extLst>
            </p:cNvPr>
            <p:cNvSpPr/>
            <p:nvPr/>
          </p:nvSpPr>
          <p:spPr>
            <a:xfrm>
              <a:off x="8854162" y="5131819"/>
              <a:ext cx="85050" cy="45719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EA50349-974C-44D3-8792-C192E20249D8}"/>
              </a:ext>
            </a:extLst>
          </p:cNvPr>
          <p:cNvGrpSpPr/>
          <p:nvPr/>
        </p:nvGrpSpPr>
        <p:grpSpPr>
          <a:xfrm>
            <a:off x="5252927" y="4595439"/>
            <a:ext cx="1821237" cy="1232905"/>
            <a:chOff x="3963789" y="4595438"/>
            <a:chExt cx="1821237" cy="1232905"/>
          </a:xfrm>
        </p:grpSpPr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3E0F4A49-8494-41AF-8B0F-8B26653A31FD}"/>
                </a:ext>
              </a:extLst>
            </p:cNvPr>
            <p:cNvSpPr/>
            <p:nvPr/>
          </p:nvSpPr>
          <p:spPr>
            <a:xfrm>
              <a:off x="3963789" y="5582373"/>
              <a:ext cx="1821237" cy="245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Sapphire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895D68CF-9A58-425C-8504-C041BE18866D}"/>
                </a:ext>
              </a:extLst>
            </p:cNvPr>
            <p:cNvSpPr/>
            <p:nvPr/>
          </p:nvSpPr>
          <p:spPr>
            <a:xfrm>
              <a:off x="4242697" y="5346611"/>
              <a:ext cx="1263422" cy="2357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u-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4" name="직사각형 683">
              <a:extLst>
                <a:ext uri="{FF2B5EF4-FFF2-40B4-BE49-F238E27FC236}">
                  <a16:creationId xmlns:a16="http://schemas.microsoft.com/office/drawing/2014/main" id="{D5C63031-40CE-4C98-9BFA-A8DC162089EA}"/>
                </a:ext>
              </a:extLst>
            </p:cNvPr>
            <p:cNvSpPr/>
            <p:nvPr/>
          </p:nvSpPr>
          <p:spPr>
            <a:xfrm>
              <a:off x="4242697" y="5110727"/>
              <a:ext cx="821450" cy="235762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n-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9023D34D-149B-401B-8E09-3DD03776D183}"/>
                </a:ext>
              </a:extLst>
            </p:cNvPr>
            <p:cNvSpPr/>
            <p:nvPr/>
          </p:nvSpPr>
          <p:spPr>
            <a:xfrm>
              <a:off x="4242697" y="4945859"/>
              <a:ext cx="821450" cy="167087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MQW</a:t>
              </a:r>
              <a:endParaRPr lang="ko-KR" altLang="en-US" sz="12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3FEE0CAC-22ED-4AB8-AA05-0E91E6D28D91}"/>
                </a:ext>
              </a:extLst>
            </p:cNvPr>
            <p:cNvSpPr/>
            <p:nvPr/>
          </p:nvSpPr>
          <p:spPr>
            <a:xfrm>
              <a:off x="4242697" y="4778650"/>
              <a:ext cx="821450" cy="1670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  <a:latin typeface="Arial Narrow" panose="020B0606020202030204" pitchFamily="34" charset="0"/>
                </a:rPr>
                <a:t>p-</a:t>
              </a:r>
              <a:r>
                <a:rPr lang="en-US" altLang="ko-KR" sz="1200" b="1" err="1">
                  <a:solidFill>
                    <a:schemeClr val="tx1"/>
                  </a:solidFill>
                  <a:latin typeface="Arial Narrow" panose="020B0606020202030204" pitchFamily="34" charset="0"/>
                </a:rPr>
                <a:t>GaN</a:t>
              </a:r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11A674AB-D056-4A24-B3C6-5F0763E03DA3}"/>
                </a:ext>
              </a:extLst>
            </p:cNvPr>
            <p:cNvSpPr/>
            <p:nvPr/>
          </p:nvSpPr>
          <p:spPr>
            <a:xfrm>
              <a:off x="4300497" y="4732809"/>
              <a:ext cx="698645" cy="457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C5909FED-2235-4A8E-A8B8-E0F070BF5EB8}"/>
                </a:ext>
              </a:extLst>
            </p:cNvPr>
            <p:cNvSpPr/>
            <p:nvPr/>
          </p:nvSpPr>
          <p:spPr>
            <a:xfrm>
              <a:off x="3963789" y="5491208"/>
              <a:ext cx="278907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EBFE68E9-84CB-4592-8E0D-CB6F00E0461B}"/>
                </a:ext>
              </a:extLst>
            </p:cNvPr>
            <p:cNvSpPr/>
            <p:nvPr/>
          </p:nvSpPr>
          <p:spPr>
            <a:xfrm rot="5400000">
              <a:off x="3794423" y="5134104"/>
              <a:ext cx="80550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90" name="직사각형 689">
              <a:extLst>
                <a:ext uri="{FF2B5EF4-FFF2-40B4-BE49-F238E27FC236}">
                  <a16:creationId xmlns:a16="http://schemas.microsoft.com/office/drawing/2014/main" id="{D8A913F5-D8D8-41C2-B624-77F429769BB8}"/>
                </a:ext>
              </a:extLst>
            </p:cNvPr>
            <p:cNvSpPr/>
            <p:nvPr/>
          </p:nvSpPr>
          <p:spPr>
            <a:xfrm rot="16200000" flipH="1">
              <a:off x="5340726" y="5327601"/>
              <a:ext cx="418499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91" name="직사각형 690">
              <a:extLst>
                <a:ext uri="{FF2B5EF4-FFF2-40B4-BE49-F238E27FC236}">
                  <a16:creationId xmlns:a16="http://schemas.microsoft.com/office/drawing/2014/main" id="{7711D7D0-F305-4573-AB2F-F64E4D0A363A}"/>
                </a:ext>
              </a:extLst>
            </p:cNvPr>
            <p:cNvSpPr/>
            <p:nvPr/>
          </p:nvSpPr>
          <p:spPr>
            <a:xfrm flipH="1">
              <a:off x="5504453" y="5491329"/>
              <a:ext cx="280573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59F538FE-A11E-4CCC-A96A-A533C3FD477E}"/>
                </a:ext>
              </a:extLst>
            </p:cNvPr>
            <p:cNvSpPr/>
            <p:nvPr/>
          </p:nvSpPr>
          <p:spPr>
            <a:xfrm rot="16200000" flipH="1">
              <a:off x="4870649" y="4970376"/>
              <a:ext cx="478040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29FB7414-D07D-4983-A12B-DF2BF1613B11}"/>
                </a:ext>
              </a:extLst>
            </p:cNvPr>
            <p:cNvSpPr/>
            <p:nvPr/>
          </p:nvSpPr>
          <p:spPr>
            <a:xfrm>
              <a:off x="4346486" y="4680891"/>
              <a:ext cx="601393" cy="51797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09" name="직사각형 708">
              <a:extLst>
                <a:ext uri="{FF2B5EF4-FFF2-40B4-BE49-F238E27FC236}">
                  <a16:creationId xmlns:a16="http://schemas.microsoft.com/office/drawing/2014/main" id="{7840FFDB-5F87-4A5A-BB55-79BF4355FC6F}"/>
                </a:ext>
              </a:extLst>
            </p:cNvPr>
            <p:cNvSpPr/>
            <p:nvPr/>
          </p:nvSpPr>
          <p:spPr>
            <a:xfrm>
              <a:off x="4298494" y="4595438"/>
              <a:ext cx="45719" cy="45719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5A476DA8-EECD-4B26-8F0C-8077B68CD7C6}"/>
                </a:ext>
              </a:extLst>
            </p:cNvPr>
            <p:cNvSpPr/>
            <p:nvPr/>
          </p:nvSpPr>
          <p:spPr>
            <a:xfrm>
              <a:off x="4948991" y="4595438"/>
              <a:ext cx="45719" cy="45719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1" name="원호 710">
              <a:extLst>
                <a:ext uri="{FF2B5EF4-FFF2-40B4-BE49-F238E27FC236}">
                  <a16:creationId xmlns:a16="http://schemas.microsoft.com/office/drawing/2014/main" id="{401CB58B-08FE-44FA-AFC5-83C92C06C988}"/>
                </a:ext>
              </a:extLst>
            </p:cNvPr>
            <p:cNvSpPr/>
            <p:nvPr/>
          </p:nvSpPr>
          <p:spPr>
            <a:xfrm>
              <a:off x="4307992" y="4595439"/>
              <a:ext cx="73992" cy="191806"/>
            </a:xfrm>
            <a:prstGeom prst="arc">
              <a:avLst/>
            </a:prstGeom>
            <a:solidFill>
              <a:srgbClr val="DB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17B5169C-04E7-4E6E-840C-76CF8E45AABE}"/>
                </a:ext>
              </a:extLst>
            </p:cNvPr>
            <p:cNvSpPr/>
            <p:nvPr/>
          </p:nvSpPr>
          <p:spPr>
            <a:xfrm>
              <a:off x="4252334" y="4641703"/>
              <a:ext cx="96202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111F01FF-6B54-40AC-91FA-7088C27110AE}"/>
                </a:ext>
              </a:extLst>
            </p:cNvPr>
            <p:cNvSpPr/>
            <p:nvPr/>
          </p:nvSpPr>
          <p:spPr>
            <a:xfrm>
              <a:off x="4151651" y="4687484"/>
              <a:ext cx="196885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4" name="원호 713">
              <a:extLst>
                <a:ext uri="{FF2B5EF4-FFF2-40B4-BE49-F238E27FC236}">
                  <a16:creationId xmlns:a16="http://schemas.microsoft.com/office/drawing/2014/main" id="{45466CE8-7317-432B-98E1-0B651D91AE8E}"/>
                </a:ext>
              </a:extLst>
            </p:cNvPr>
            <p:cNvSpPr/>
            <p:nvPr/>
          </p:nvSpPr>
          <p:spPr>
            <a:xfrm flipH="1">
              <a:off x="4914733" y="4595439"/>
              <a:ext cx="73992" cy="191806"/>
            </a:xfrm>
            <a:prstGeom prst="arc">
              <a:avLst/>
            </a:prstGeom>
            <a:solidFill>
              <a:srgbClr val="DB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EB61C4F4-0275-40DA-8CE2-2897C0F30FC9}"/>
                </a:ext>
              </a:extLst>
            </p:cNvPr>
            <p:cNvSpPr/>
            <p:nvPr/>
          </p:nvSpPr>
          <p:spPr>
            <a:xfrm flipH="1">
              <a:off x="4948198" y="4641703"/>
              <a:ext cx="96202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DD7DC0F2-342F-4A6F-992F-4A799D170FF1}"/>
                </a:ext>
              </a:extLst>
            </p:cNvPr>
            <p:cNvSpPr/>
            <p:nvPr/>
          </p:nvSpPr>
          <p:spPr>
            <a:xfrm flipH="1">
              <a:off x="4948197" y="4687484"/>
              <a:ext cx="206993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7" name="직사각형 716">
              <a:extLst>
                <a:ext uri="{FF2B5EF4-FFF2-40B4-BE49-F238E27FC236}">
                  <a16:creationId xmlns:a16="http://schemas.microsoft.com/office/drawing/2014/main" id="{64A4DA76-BBE2-4FD9-A7EF-EE925097C298}"/>
                </a:ext>
              </a:extLst>
            </p:cNvPr>
            <p:cNvSpPr/>
            <p:nvPr/>
          </p:nvSpPr>
          <p:spPr>
            <a:xfrm>
              <a:off x="5218164" y="5215474"/>
              <a:ext cx="246793" cy="45719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F43A2DCC-0DC0-47B3-BB6F-9E90B3678805}"/>
                </a:ext>
              </a:extLst>
            </p:cNvPr>
            <p:cNvSpPr/>
            <p:nvPr/>
          </p:nvSpPr>
          <p:spPr>
            <a:xfrm>
              <a:off x="5064147" y="5254915"/>
              <a:ext cx="441972" cy="91574"/>
            </a:xfrm>
            <a:prstGeom prst="rect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866ABFD2-7E14-4104-B03D-95D35791DCCF}"/>
                </a:ext>
              </a:extLst>
            </p:cNvPr>
            <p:cNvSpPr/>
            <p:nvPr/>
          </p:nvSpPr>
          <p:spPr>
            <a:xfrm>
              <a:off x="5201153" y="5099599"/>
              <a:ext cx="19043" cy="67415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4F4182A3-2DB0-4DCE-A5F0-4BCA496113AF}"/>
                </a:ext>
              </a:extLst>
            </p:cNvPr>
            <p:cNvSpPr/>
            <p:nvPr/>
          </p:nvSpPr>
          <p:spPr>
            <a:xfrm>
              <a:off x="5465526" y="5099599"/>
              <a:ext cx="19043" cy="67415"/>
            </a:xfrm>
            <a:prstGeom prst="rect">
              <a:avLst/>
            </a:prstGeom>
            <a:solidFill>
              <a:srgbClr val="DB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C09DA189-C466-4CC2-81DD-838F5FCD3C6A}"/>
                </a:ext>
              </a:extLst>
            </p:cNvPr>
            <p:cNvSpPr/>
            <p:nvPr/>
          </p:nvSpPr>
          <p:spPr>
            <a:xfrm flipH="1">
              <a:off x="5465526" y="5163874"/>
              <a:ext cx="12997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22" name="원호 721">
              <a:extLst>
                <a:ext uri="{FF2B5EF4-FFF2-40B4-BE49-F238E27FC236}">
                  <a16:creationId xmlns:a16="http://schemas.microsoft.com/office/drawing/2014/main" id="{58AB275B-615E-40C3-9611-CB392B651095}"/>
                </a:ext>
              </a:extLst>
            </p:cNvPr>
            <p:cNvSpPr/>
            <p:nvPr/>
          </p:nvSpPr>
          <p:spPr>
            <a:xfrm flipH="1">
              <a:off x="5429312" y="5099599"/>
              <a:ext cx="70462" cy="236804"/>
            </a:xfrm>
            <a:prstGeom prst="arc">
              <a:avLst/>
            </a:prstGeom>
            <a:solidFill>
              <a:srgbClr val="DB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원호 722">
              <a:extLst>
                <a:ext uri="{FF2B5EF4-FFF2-40B4-BE49-F238E27FC236}">
                  <a16:creationId xmlns:a16="http://schemas.microsoft.com/office/drawing/2014/main" id="{6EBEB2B2-75D3-4FCC-BF38-B7A6A67515BC}"/>
                </a:ext>
              </a:extLst>
            </p:cNvPr>
            <p:cNvSpPr/>
            <p:nvPr/>
          </p:nvSpPr>
          <p:spPr>
            <a:xfrm>
              <a:off x="5184196" y="5099599"/>
              <a:ext cx="70462" cy="236804"/>
            </a:xfrm>
            <a:prstGeom prst="arc">
              <a:avLst/>
            </a:prstGeom>
            <a:solidFill>
              <a:srgbClr val="DB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09518648-2D83-41FA-B5B9-B472FF2079C7}"/>
                </a:ext>
              </a:extLst>
            </p:cNvPr>
            <p:cNvSpPr/>
            <p:nvPr/>
          </p:nvSpPr>
          <p:spPr>
            <a:xfrm flipH="1">
              <a:off x="5064145" y="5163874"/>
              <a:ext cx="156051" cy="9104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730" name="TextBox 729">
            <a:extLst>
              <a:ext uri="{FF2B5EF4-FFF2-40B4-BE49-F238E27FC236}">
                <a16:creationId xmlns:a16="http://schemas.microsoft.com/office/drawing/2014/main" id="{201E421D-4AF6-4892-84D3-24CB10362F2C}"/>
              </a:ext>
            </a:extLst>
          </p:cNvPr>
          <p:cNvSpPr txBox="1"/>
          <p:nvPr/>
        </p:nvSpPr>
        <p:spPr>
          <a:xfrm>
            <a:off x="8717447" y="751040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※ Photomask #5 (Bright field)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19EA78A8-7911-4CE9-81ED-6FD7D2F3DEA6}"/>
              </a:ext>
            </a:extLst>
          </p:cNvPr>
          <p:cNvSpPr txBox="1"/>
          <p:nvPr/>
        </p:nvSpPr>
        <p:spPr>
          <a:xfrm>
            <a:off x="7180046" y="2526500"/>
            <a:ext cx="1061188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PR coat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PMGI SF-11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- 3000rpm 30s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SB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- 260℃ 300s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PR coat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DNR-L300 (21.8CP)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- 3000rpm 30s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8FCAC53A-E884-423C-8801-8A34D4E6A63A}"/>
              </a:ext>
            </a:extLst>
          </p:cNvPr>
          <p:cNvSpPr txBox="1"/>
          <p:nvPr/>
        </p:nvSpPr>
        <p:spPr>
          <a:xfrm>
            <a:off x="8307510" y="2526501"/>
            <a:ext cx="1059585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SB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- 100℃ 150s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Exposure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- 8s (~ 242.4 </a:t>
            </a:r>
            <a:r>
              <a:rPr lang="en-US" altLang="ko-KR" sz="1000" err="1">
                <a:latin typeface="Arial Narrow" panose="020B0606020202030204" pitchFamily="34" charset="0"/>
                <a:cs typeface="Arial" panose="020B0604020202020204" pitchFamily="34" charset="0"/>
              </a:rPr>
              <a:t>mJ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/cm</a:t>
            </a:r>
            <a:r>
              <a:rPr lang="en-US" altLang="ko-KR" sz="1000" baseline="3000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PEB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- 120℃ 5min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Develop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AZ MIF 300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- 20s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29F72931-253F-4169-BD46-4116121AF2F5}"/>
              </a:ext>
            </a:extLst>
          </p:cNvPr>
          <p:cNvSpPr txBox="1"/>
          <p:nvPr/>
        </p:nvSpPr>
        <p:spPr>
          <a:xfrm>
            <a:off x="9699084" y="2526501"/>
            <a:ext cx="904094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Exposure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Ozone generator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- 60s</a:t>
            </a:r>
          </a:p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Develop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- 60s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97EA008C-A66F-498F-A6A5-3DC8F4638831}"/>
              </a:ext>
            </a:extLst>
          </p:cNvPr>
          <p:cNvSpPr txBox="1"/>
          <p:nvPr/>
        </p:nvSpPr>
        <p:spPr>
          <a:xfrm>
            <a:off x="8639541" y="5886921"/>
            <a:ext cx="112691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Contact metal depo.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E-beam evaporator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</a:t>
            </a:r>
            <a:r>
              <a:rPr lang="en-US" altLang="ko-KR" sz="1000" err="1">
                <a:latin typeface="Arial Narrow" panose="020B0606020202030204" pitchFamily="34" charset="0"/>
                <a:cs typeface="Arial" panose="020B0604020202020204" pitchFamily="34" charset="0"/>
              </a:rPr>
              <a:t>Ti</a:t>
            </a:r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/Au (100/200nm)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81503C0B-CA1A-4F86-A5C4-A73C82B61A48}"/>
              </a:ext>
            </a:extLst>
          </p:cNvPr>
          <p:cNvSpPr txBox="1"/>
          <p:nvPr/>
        </p:nvSpPr>
        <p:spPr>
          <a:xfrm>
            <a:off x="5252926" y="5886921"/>
            <a:ext cx="904094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err="1">
                <a:latin typeface="Arial Narrow" panose="020B0606020202030204" pitchFamily="34" charset="0"/>
                <a:cs typeface="Arial" panose="020B0604020202020204" pitchFamily="34" charset="0"/>
              </a:rPr>
              <a:t>ㆍ</a:t>
            </a:r>
            <a:r>
              <a:rPr lang="en-US" altLang="ko-KR" sz="1000" b="1">
                <a:latin typeface="Arial Narrow" panose="020B0606020202030204" pitchFamily="34" charset="0"/>
                <a:cs typeface="Arial" panose="020B0604020202020204" pitchFamily="34" charset="0"/>
              </a:rPr>
              <a:t>Lift-off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MR-REM 700</a:t>
            </a:r>
          </a:p>
          <a:p>
            <a:r>
              <a:rPr lang="en-US" altLang="ko-KR" sz="1000">
                <a:latin typeface="Arial Narrow" panose="020B0606020202030204" pitchFamily="34" charset="0"/>
                <a:cs typeface="Arial" panose="020B0604020202020204" pitchFamily="34" charset="0"/>
              </a:rPr>
              <a:t>  - 50℃ at least 3hr</a:t>
            </a: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2D9DCB80-4CFB-41D4-94FD-FB51299745DE}"/>
              </a:ext>
            </a:extLst>
          </p:cNvPr>
          <p:cNvSpPr txBox="1"/>
          <p:nvPr/>
        </p:nvSpPr>
        <p:spPr>
          <a:xfrm>
            <a:off x="7518298" y="6012836"/>
            <a:ext cx="108202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조건 최적화 필요</a:t>
            </a: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→ Metal thickness</a:t>
            </a:r>
          </a:p>
          <a:p>
            <a:r>
              <a:rPr lang="en-US" altLang="ko-KR" sz="1000" b="1">
                <a:solidFill>
                  <a:srgbClr val="0000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→ Ohmic contact</a:t>
            </a:r>
          </a:p>
        </p:txBody>
      </p:sp>
      <p:sp>
        <p:nvSpPr>
          <p:cNvPr id="737" name="Rectangle 22">
            <a:extLst>
              <a:ext uri="{FF2B5EF4-FFF2-40B4-BE49-F238E27FC236}">
                <a16:creationId xmlns:a16="http://schemas.microsoft.com/office/drawing/2014/main" id="{F0005362-4663-47A8-987C-DD7A35EC6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103466"/>
            <a:ext cx="9108504" cy="52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995" tIns="46799" rIns="89995" bIns="4679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23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800" b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Mini-LED Fabrication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CAC9C9-81A3-450C-9976-E02522D0CE6B}"/>
              </a:ext>
            </a:extLst>
          </p:cNvPr>
          <p:cNvSpPr txBox="1"/>
          <p:nvPr/>
        </p:nvSpPr>
        <p:spPr>
          <a:xfrm>
            <a:off x="10890570" y="259533"/>
            <a:ext cx="120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800" b="1" err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신영욱</a:t>
            </a:r>
            <a:r>
              <a:rPr lang="en-US" altLang="ko-KR" sz="1800" b="1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4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963C2-F62C-459D-8E18-FC43EE9A4494}"/>
              </a:ext>
            </a:extLst>
          </p:cNvPr>
          <p:cNvSpPr txBox="1"/>
          <p:nvPr/>
        </p:nvSpPr>
        <p:spPr>
          <a:xfrm>
            <a:off x="563312" y="374715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 D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F9DC9A3-C300-432E-BF50-D05214F04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" b="20167"/>
          <a:stretch/>
        </p:blipFill>
        <p:spPr>
          <a:xfrm>
            <a:off x="10152652" y="3588028"/>
            <a:ext cx="1585766" cy="12601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B65E54-4393-481C-98A3-25A87B8E2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6" y="997738"/>
            <a:ext cx="4932419" cy="5034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4B78B-64F1-4465-9496-17ECD62B600E}"/>
              </a:ext>
            </a:extLst>
          </p:cNvPr>
          <p:cNvSpPr txBox="1"/>
          <p:nvPr/>
        </p:nvSpPr>
        <p:spPr>
          <a:xfrm>
            <a:off x="5653933" y="3770233"/>
            <a:ext cx="7927546" cy="21162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ea typeface="맑은 고딕"/>
              </a:rPr>
              <a:t>Mi</a:t>
            </a:r>
            <a:r>
              <a:rPr lang="en-US" altLang="ko-KR" b="1">
                <a:ea typeface="맑은 고딕"/>
              </a:rPr>
              <a:t>ni</a:t>
            </a:r>
            <a:r>
              <a:rPr lang="en-US" altLang="ko-KR" sz="1800" b="1">
                <a:ea typeface="맑은 고딕"/>
              </a:rPr>
              <a:t> LED(</a:t>
            </a:r>
            <a:r>
              <a:rPr lang="en-US" altLang="ko-KR" b="1">
                <a:ea typeface="맑은 고딕"/>
              </a:rPr>
              <a:t>Default</a:t>
            </a:r>
            <a:r>
              <a:rPr lang="en-US" altLang="ko-KR" sz="1800" b="1">
                <a:ea typeface="맑은 고딕"/>
              </a:rPr>
              <a:t>)</a:t>
            </a:r>
            <a:endParaRPr lang="en-US" altLang="ko-KR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ea typeface="맑은 고딕"/>
              </a:rPr>
              <a:t>Cell size : 7830um x 7980um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ea typeface="맑은 고딕"/>
              </a:rPr>
              <a:t>전극 사이즈 </a:t>
            </a:r>
            <a:r>
              <a:rPr lang="en-US" altLang="ko-KR">
                <a:ea typeface="맑은 고딕"/>
              </a:rPr>
              <a:t>: 80um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X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80um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ea typeface="맑은 고딕"/>
              </a:rPr>
              <a:t>ISO </a:t>
            </a:r>
            <a:r>
              <a:rPr lang="ko-KR" altLang="en-US">
                <a:ea typeface="맑은 고딕"/>
              </a:rPr>
              <a:t>사이즈 </a:t>
            </a:r>
            <a:r>
              <a:rPr lang="en-US" altLang="ko-KR">
                <a:ea typeface="맑은 고딕"/>
              </a:rPr>
              <a:t>: 250um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X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100um</a:t>
            </a:r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pic>
        <p:nvPicPr>
          <p:cNvPr id="8" name="그림 7" descr="건물이(가) 표시된 사진&#10;&#10;자동 생성된 설명">
            <a:extLst>
              <a:ext uri="{FF2B5EF4-FFF2-40B4-BE49-F238E27FC236}">
                <a16:creationId xmlns:a16="http://schemas.microsoft.com/office/drawing/2014/main" id="{0D7A8E92-C257-4DA5-81EF-15ED28224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334" y="343339"/>
            <a:ext cx="5564354" cy="270114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9CE9CA-ACE0-42D1-A05E-2D5420B3D526}"/>
              </a:ext>
            </a:extLst>
          </p:cNvPr>
          <p:cNvCxnSpPr/>
          <p:nvPr/>
        </p:nvCxnSpPr>
        <p:spPr>
          <a:xfrm>
            <a:off x="6068735" y="3148255"/>
            <a:ext cx="554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D47AAD-F974-491B-99B6-77F587BEF545}"/>
              </a:ext>
            </a:extLst>
          </p:cNvPr>
          <p:cNvCxnSpPr>
            <a:cxnSpLocks/>
          </p:cNvCxnSpPr>
          <p:nvPr/>
        </p:nvCxnSpPr>
        <p:spPr>
          <a:xfrm flipV="1">
            <a:off x="11691493" y="359381"/>
            <a:ext cx="0" cy="27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826BE8-C30E-4379-9DCB-3E6A411EE1A7}"/>
              </a:ext>
            </a:extLst>
          </p:cNvPr>
          <p:cNvSpPr txBox="1"/>
          <p:nvPr/>
        </p:nvSpPr>
        <p:spPr>
          <a:xfrm>
            <a:off x="8569048" y="3148255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290um</a:t>
            </a:r>
            <a:endParaRPr lang="ko-KR" altLang="en-US" sz="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64744-0D12-4C12-9C30-E0EDEEA0588C}"/>
              </a:ext>
            </a:extLst>
          </p:cNvPr>
          <p:cNvSpPr txBox="1"/>
          <p:nvPr/>
        </p:nvSpPr>
        <p:spPr>
          <a:xfrm>
            <a:off x="11633090" y="1709381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140um</a:t>
            </a:r>
            <a:endParaRPr lang="ko-KR" altLang="en-US" sz="8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8AABF5-4AFB-4EE3-90C2-F1972D526F3D}"/>
              </a:ext>
            </a:extLst>
          </p:cNvPr>
          <p:cNvCxnSpPr>
            <a:cxnSpLocks/>
          </p:cNvCxnSpPr>
          <p:nvPr/>
        </p:nvCxnSpPr>
        <p:spPr>
          <a:xfrm>
            <a:off x="6417650" y="2723139"/>
            <a:ext cx="48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780142-2818-46E1-B7E8-49EBC274C74B}"/>
              </a:ext>
            </a:extLst>
          </p:cNvPr>
          <p:cNvSpPr txBox="1"/>
          <p:nvPr/>
        </p:nvSpPr>
        <p:spPr>
          <a:xfrm>
            <a:off x="8569048" y="2699076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250um</a:t>
            </a:r>
            <a:endParaRPr lang="ko-KR" altLang="en-US" sz="8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FAA1B7-3DB3-4A7D-9869-80B5D602A0A7}"/>
              </a:ext>
            </a:extLst>
          </p:cNvPr>
          <p:cNvCxnSpPr>
            <a:cxnSpLocks/>
          </p:cNvCxnSpPr>
          <p:nvPr/>
        </p:nvCxnSpPr>
        <p:spPr>
          <a:xfrm flipV="1">
            <a:off x="11316313" y="765145"/>
            <a:ext cx="0" cy="1913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A55727-A419-46D9-BC9F-61D3B3E8EB09}"/>
              </a:ext>
            </a:extLst>
          </p:cNvPr>
          <p:cNvSpPr txBox="1"/>
          <p:nvPr/>
        </p:nvSpPr>
        <p:spPr>
          <a:xfrm>
            <a:off x="11239756" y="1567448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100um</a:t>
            </a:r>
            <a:endParaRPr lang="ko-KR" altLang="en-US" sz="8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FF9E4E-71BD-403A-9560-699D5118AB1F}"/>
              </a:ext>
            </a:extLst>
          </p:cNvPr>
          <p:cNvCxnSpPr>
            <a:cxnSpLocks/>
          </p:cNvCxnSpPr>
          <p:nvPr/>
        </p:nvCxnSpPr>
        <p:spPr>
          <a:xfrm>
            <a:off x="6732227" y="2298024"/>
            <a:ext cx="133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5D1E4-DD05-4E75-883C-E8A0AFC2DCE2}"/>
              </a:ext>
            </a:extLst>
          </p:cNvPr>
          <p:cNvCxnSpPr>
            <a:cxnSpLocks/>
          </p:cNvCxnSpPr>
          <p:nvPr/>
        </p:nvCxnSpPr>
        <p:spPr>
          <a:xfrm flipV="1">
            <a:off x="8048185" y="1045529"/>
            <a:ext cx="0" cy="129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4AA213-2F8C-4B30-A997-38E8980511D1}"/>
              </a:ext>
            </a:extLst>
          </p:cNvPr>
          <p:cNvSpPr txBox="1"/>
          <p:nvPr/>
        </p:nvSpPr>
        <p:spPr>
          <a:xfrm>
            <a:off x="7211740" y="2082580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80um</a:t>
            </a:r>
            <a:endParaRPr lang="ko-KR" altLang="en-US" sz="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1C7EA8-B753-4766-A793-2D3F7B3E8A07}"/>
              </a:ext>
            </a:extLst>
          </p:cNvPr>
          <p:cNvSpPr txBox="1"/>
          <p:nvPr/>
        </p:nvSpPr>
        <p:spPr>
          <a:xfrm>
            <a:off x="7675206" y="1631784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80um</a:t>
            </a:r>
            <a:endParaRPr lang="ko-KR" altLang="en-US" sz="8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8AC679-56E6-4D73-8C7B-9414D90B53BE}"/>
              </a:ext>
            </a:extLst>
          </p:cNvPr>
          <p:cNvCxnSpPr>
            <a:cxnSpLocks/>
          </p:cNvCxnSpPr>
          <p:nvPr/>
        </p:nvCxnSpPr>
        <p:spPr>
          <a:xfrm flipH="1">
            <a:off x="5793763" y="1167054"/>
            <a:ext cx="10412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E86C1-7A7D-402C-9F3C-D8CAB4875060}"/>
              </a:ext>
            </a:extLst>
          </p:cNvPr>
          <p:cNvCxnSpPr>
            <a:cxnSpLocks/>
          </p:cNvCxnSpPr>
          <p:nvPr/>
        </p:nvCxnSpPr>
        <p:spPr>
          <a:xfrm flipH="1">
            <a:off x="5793764" y="1311432"/>
            <a:ext cx="922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272C697-5840-462C-BC95-EFAAF14F2D8C}"/>
              </a:ext>
            </a:extLst>
          </p:cNvPr>
          <p:cNvSpPr/>
          <p:nvPr/>
        </p:nvSpPr>
        <p:spPr>
          <a:xfrm>
            <a:off x="6595871" y="1215463"/>
            <a:ext cx="202782" cy="226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42C6B7-02E9-49FD-A262-2124DFCBB0D7}"/>
              </a:ext>
            </a:extLst>
          </p:cNvPr>
          <p:cNvSpPr/>
          <p:nvPr/>
        </p:nvSpPr>
        <p:spPr>
          <a:xfrm>
            <a:off x="6771081" y="1054306"/>
            <a:ext cx="202782" cy="226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7AF16-CAA2-43D4-B423-58947086A228}"/>
              </a:ext>
            </a:extLst>
          </p:cNvPr>
          <p:cNvSpPr txBox="1"/>
          <p:nvPr/>
        </p:nvSpPr>
        <p:spPr>
          <a:xfrm>
            <a:off x="5150836" y="1054306"/>
            <a:ext cx="868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/>
              <a:t>SiO</a:t>
            </a:r>
            <a:r>
              <a:rPr lang="en-US" altLang="ko-KR" sz="500" b="1"/>
              <a:t>2 </a:t>
            </a:r>
            <a:r>
              <a:rPr lang="en-US" altLang="ko-KR" sz="700" b="1"/>
              <a:t>window</a:t>
            </a:r>
            <a:endParaRPr lang="ko-KR" altLang="en-US" sz="5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C94DD-C451-43F9-AAB9-B6128E0FCAF9}"/>
              </a:ext>
            </a:extLst>
          </p:cNvPr>
          <p:cNvSpPr txBox="1"/>
          <p:nvPr/>
        </p:nvSpPr>
        <p:spPr>
          <a:xfrm>
            <a:off x="5417781" y="1205809"/>
            <a:ext cx="569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/>
              <a:t>Metal</a:t>
            </a:r>
            <a:endParaRPr lang="ko-KR" altLang="en-US" sz="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13067-398A-4923-BCD6-E4913EC5E923}"/>
              </a:ext>
            </a:extLst>
          </p:cNvPr>
          <p:cNvSpPr txBox="1"/>
          <p:nvPr/>
        </p:nvSpPr>
        <p:spPr>
          <a:xfrm>
            <a:off x="9995446" y="2448929"/>
            <a:ext cx="724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N-</a:t>
            </a:r>
            <a:r>
              <a:rPr lang="en-US" altLang="ko-KR" sz="1000" b="1" err="1"/>
              <a:t>GaN</a:t>
            </a:r>
            <a:endParaRPr lang="ko-KR" altLang="en-US" sz="10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D2270-153A-48A0-B5DD-3CABC31C0C56}"/>
              </a:ext>
            </a:extLst>
          </p:cNvPr>
          <p:cNvSpPr txBox="1"/>
          <p:nvPr/>
        </p:nvSpPr>
        <p:spPr>
          <a:xfrm>
            <a:off x="8370526" y="434343"/>
            <a:ext cx="1089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ISO(Sapphire)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7766F5-A5FA-49A9-ACEB-EA46DBB55D77}"/>
              </a:ext>
            </a:extLst>
          </p:cNvPr>
          <p:cNvCxnSpPr>
            <a:cxnSpLocks/>
          </p:cNvCxnSpPr>
          <p:nvPr/>
        </p:nvCxnSpPr>
        <p:spPr>
          <a:xfrm flipH="1" flipV="1">
            <a:off x="5793763" y="2018597"/>
            <a:ext cx="5222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A9AFECC-DA71-4143-8360-F24C32AEFDC6}"/>
              </a:ext>
            </a:extLst>
          </p:cNvPr>
          <p:cNvSpPr/>
          <p:nvPr/>
        </p:nvSpPr>
        <p:spPr>
          <a:xfrm>
            <a:off x="6214651" y="1928614"/>
            <a:ext cx="202782" cy="226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FAB221-5A39-4A82-912C-5B83E23BFADF}"/>
              </a:ext>
            </a:extLst>
          </p:cNvPr>
          <p:cNvSpPr txBox="1"/>
          <p:nvPr/>
        </p:nvSpPr>
        <p:spPr>
          <a:xfrm>
            <a:off x="9812948" y="1383073"/>
            <a:ext cx="1089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SiO</a:t>
            </a:r>
            <a:r>
              <a:rPr lang="en-US" altLang="ko-KR" sz="700" b="1"/>
              <a:t>2</a:t>
            </a:r>
            <a:r>
              <a:rPr lang="en-US" altLang="ko-KR" sz="1000" b="1"/>
              <a:t> + Metal</a:t>
            </a:r>
            <a:endParaRPr lang="ko-KR" altLang="en-US" sz="1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A65E5E-4F41-4CC4-98A3-63E3F709DB0D}"/>
              </a:ext>
            </a:extLst>
          </p:cNvPr>
          <p:cNvSpPr txBox="1"/>
          <p:nvPr/>
        </p:nvSpPr>
        <p:spPr>
          <a:xfrm>
            <a:off x="5355252" y="1895486"/>
            <a:ext cx="1089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Mesa</a:t>
            </a:r>
            <a:endParaRPr lang="ko-KR" altLang="en-US" sz="10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72471F-6CBF-4601-90FD-155654586128}"/>
              </a:ext>
            </a:extLst>
          </p:cNvPr>
          <p:cNvCxnSpPr/>
          <p:nvPr/>
        </p:nvCxnSpPr>
        <p:spPr>
          <a:xfrm>
            <a:off x="6053561" y="639345"/>
            <a:ext cx="216000" cy="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0076EA-846E-4360-A2FD-CB7F5A9DB48E}"/>
              </a:ext>
            </a:extLst>
          </p:cNvPr>
          <p:cNvSpPr txBox="1"/>
          <p:nvPr/>
        </p:nvSpPr>
        <p:spPr>
          <a:xfrm>
            <a:off x="5941902" y="641694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B7E00F-3C1F-437C-B476-06661B94937A}"/>
              </a:ext>
            </a:extLst>
          </p:cNvPr>
          <p:cNvCxnSpPr>
            <a:cxnSpLocks/>
          </p:cNvCxnSpPr>
          <p:nvPr/>
        </p:nvCxnSpPr>
        <p:spPr>
          <a:xfrm flipV="1">
            <a:off x="7105731" y="352771"/>
            <a:ext cx="0" cy="21600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276892-4872-4514-B2AB-745D93B50101}"/>
              </a:ext>
            </a:extLst>
          </p:cNvPr>
          <p:cNvSpPr txBox="1"/>
          <p:nvPr/>
        </p:nvSpPr>
        <p:spPr>
          <a:xfrm>
            <a:off x="7060424" y="358266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16058D-6A29-4BDA-9A4C-4B2D0C659343}"/>
              </a:ext>
            </a:extLst>
          </p:cNvPr>
          <p:cNvCxnSpPr/>
          <p:nvPr/>
        </p:nvCxnSpPr>
        <p:spPr>
          <a:xfrm>
            <a:off x="6232537" y="2399974"/>
            <a:ext cx="216000" cy="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2B1CE7-EA62-4D05-BC5B-050BEA5D478B}"/>
              </a:ext>
            </a:extLst>
          </p:cNvPr>
          <p:cNvSpPr txBox="1"/>
          <p:nvPr/>
        </p:nvSpPr>
        <p:spPr>
          <a:xfrm>
            <a:off x="6117251" y="2399974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D327E4-A1AE-4362-A64E-85C0ECBD205B}"/>
              </a:ext>
            </a:extLst>
          </p:cNvPr>
          <p:cNvCxnSpPr>
            <a:cxnSpLocks/>
          </p:cNvCxnSpPr>
          <p:nvPr/>
        </p:nvCxnSpPr>
        <p:spPr>
          <a:xfrm flipV="1">
            <a:off x="6825998" y="525475"/>
            <a:ext cx="0" cy="21600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E53BB9-1706-4E67-9B2C-0827AC362F12}"/>
              </a:ext>
            </a:extLst>
          </p:cNvPr>
          <p:cNvSpPr txBox="1"/>
          <p:nvPr/>
        </p:nvSpPr>
        <p:spPr>
          <a:xfrm>
            <a:off x="6780691" y="530970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3202BF-24E9-4510-96C2-CAE281B31194}"/>
              </a:ext>
            </a:extLst>
          </p:cNvPr>
          <p:cNvCxnSpPr/>
          <p:nvPr/>
        </p:nvCxnSpPr>
        <p:spPr>
          <a:xfrm>
            <a:off x="11060821" y="2153974"/>
            <a:ext cx="216000" cy="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2CACE9-8C5C-4C6F-87AC-09A5A0DD1D34}"/>
              </a:ext>
            </a:extLst>
          </p:cNvPr>
          <p:cNvSpPr txBox="1"/>
          <p:nvPr/>
        </p:nvSpPr>
        <p:spPr>
          <a:xfrm>
            <a:off x="10945535" y="2153974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A22A771-5F46-476A-8BC2-C18CDD5C6357}"/>
              </a:ext>
            </a:extLst>
          </p:cNvPr>
          <p:cNvCxnSpPr>
            <a:cxnSpLocks/>
          </p:cNvCxnSpPr>
          <p:nvPr/>
        </p:nvCxnSpPr>
        <p:spPr>
          <a:xfrm flipV="1">
            <a:off x="10431374" y="734448"/>
            <a:ext cx="0" cy="21600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E3848D-AB86-4715-B4E6-810BF39468BA}"/>
              </a:ext>
            </a:extLst>
          </p:cNvPr>
          <p:cNvSpPr txBox="1"/>
          <p:nvPr/>
        </p:nvSpPr>
        <p:spPr>
          <a:xfrm>
            <a:off x="10386067" y="739943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232A63C-0D11-47CA-A6BA-13CB081B0694}"/>
              </a:ext>
            </a:extLst>
          </p:cNvPr>
          <p:cNvCxnSpPr/>
          <p:nvPr/>
        </p:nvCxnSpPr>
        <p:spPr>
          <a:xfrm>
            <a:off x="9315194" y="1155598"/>
            <a:ext cx="216000" cy="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triangle" w="sm" len="med"/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764290-F684-4253-8464-7EA15A2C4877}"/>
              </a:ext>
            </a:extLst>
          </p:cNvPr>
          <p:cNvSpPr txBox="1"/>
          <p:nvPr/>
        </p:nvSpPr>
        <p:spPr>
          <a:xfrm>
            <a:off x="9199908" y="1155598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10um</a:t>
            </a:r>
            <a:endParaRPr lang="ko-KR" altLang="en-US" sz="80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4061B0B-9690-4C32-9DFF-90B869AE05C6}"/>
              </a:ext>
            </a:extLst>
          </p:cNvPr>
          <p:cNvCxnSpPr/>
          <p:nvPr/>
        </p:nvCxnSpPr>
        <p:spPr>
          <a:xfrm>
            <a:off x="9513842" y="1628265"/>
            <a:ext cx="108000" cy="0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39DF02-0D69-441C-960A-62DE7BBACED8}"/>
              </a:ext>
            </a:extLst>
          </p:cNvPr>
          <p:cNvSpPr txBox="1"/>
          <p:nvPr/>
        </p:nvSpPr>
        <p:spPr>
          <a:xfrm>
            <a:off x="9368978" y="1710318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5um</a:t>
            </a:r>
            <a:endParaRPr lang="ko-KR" altLang="en-US" sz="8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A32A5D8-44CD-4C8A-8648-DF8A87475E2C}"/>
              </a:ext>
            </a:extLst>
          </p:cNvPr>
          <p:cNvCxnSpPr>
            <a:cxnSpLocks/>
          </p:cNvCxnSpPr>
          <p:nvPr/>
        </p:nvCxnSpPr>
        <p:spPr>
          <a:xfrm flipV="1">
            <a:off x="9894563" y="919432"/>
            <a:ext cx="0" cy="105991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D3B5E35-C8E9-4E9F-9095-66AD5E447425}"/>
              </a:ext>
            </a:extLst>
          </p:cNvPr>
          <p:cNvSpPr txBox="1"/>
          <p:nvPr/>
        </p:nvSpPr>
        <p:spPr>
          <a:xfrm>
            <a:off x="9860581" y="854758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5um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032489-E5C6-4EE9-A023-6CFA0A2894A8}"/>
              </a:ext>
            </a:extLst>
          </p:cNvPr>
          <p:cNvSpPr txBox="1"/>
          <p:nvPr/>
        </p:nvSpPr>
        <p:spPr>
          <a:xfrm>
            <a:off x="8260771" y="2374594"/>
            <a:ext cx="111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ITO/</a:t>
            </a:r>
            <a:r>
              <a:rPr lang="en-US" altLang="ko-KR" sz="1000" b="1" err="1"/>
              <a:t>pGaN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11AC01B-CE12-466B-B932-7D44BBE16639}"/>
              </a:ext>
            </a:extLst>
          </p:cNvPr>
          <p:cNvCxnSpPr>
            <a:cxnSpLocks/>
          </p:cNvCxnSpPr>
          <p:nvPr/>
        </p:nvCxnSpPr>
        <p:spPr>
          <a:xfrm flipV="1">
            <a:off x="7191145" y="2548727"/>
            <a:ext cx="0" cy="135362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D96DDB3-0138-4CC4-B953-BC01C4D1541D}"/>
              </a:ext>
            </a:extLst>
          </p:cNvPr>
          <p:cNvSpPr txBox="1"/>
          <p:nvPr/>
        </p:nvSpPr>
        <p:spPr>
          <a:xfrm>
            <a:off x="7005807" y="2693953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5um</a:t>
            </a:r>
            <a:endParaRPr lang="ko-KR" altLang="en-US" sz="8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94F0D8-DD92-4F42-9A4E-E1BFD8463E0D}"/>
              </a:ext>
            </a:extLst>
          </p:cNvPr>
          <p:cNvCxnSpPr>
            <a:cxnSpLocks/>
          </p:cNvCxnSpPr>
          <p:nvPr/>
        </p:nvCxnSpPr>
        <p:spPr>
          <a:xfrm flipV="1">
            <a:off x="7402087" y="2450361"/>
            <a:ext cx="0" cy="135362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CB25973-40FE-4CBC-BBD8-72F301545149}"/>
              </a:ext>
            </a:extLst>
          </p:cNvPr>
          <p:cNvSpPr txBox="1"/>
          <p:nvPr/>
        </p:nvSpPr>
        <p:spPr>
          <a:xfrm>
            <a:off x="7216749" y="2595587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5um</a:t>
            </a:r>
            <a:endParaRPr lang="ko-KR" altLang="en-US" sz="8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5E1568-82E2-49E6-9C0F-4EECA994736F}"/>
              </a:ext>
            </a:extLst>
          </p:cNvPr>
          <p:cNvCxnSpPr>
            <a:cxnSpLocks/>
          </p:cNvCxnSpPr>
          <p:nvPr/>
        </p:nvCxnSpPr>
        <p:spPr>
          <a:xfrm flipV="1">
            <a:off x="7601978" y="2355610"/>
            <a:ext cx="0" cy="135362"/>
          </a:xfrm>
          <a:prstGeom prst="straightConnector1">
            <a:avLst/>
          </a:prstGeom>
          <a:ln>
            <a:solidFill>
              <a:schemeClr val="accent2">
                <a:alpha val="89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199E3EE-0549-4CD7-9783-6CA4C47F90C5}"/>
              </a:ext>
            </a:extLst>
          </p:cNvPr>
          <p:cNvSpPr txBox="1"/>
          <p:nvPr/>
        </p:nvSpPr>
        <p:spPr>
          <a:xfrm>
            <a:off x="7416640" y="2500836"/>
            <a:ext cx="745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5um</a:t>
            </a:r>
            <a:endParaRPr lang="ko-KR" alt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9A88D-FF5C-4FF6-ACD0-4935F0D01774}"/>
              </a:ext>
            </a:extLst>
          </p:cNvPr>
          <p:cNvSpPr txBox="1"/>
          <p:nvPr/>
        </p:nvSpPr>
        <p:spPr>
          <a:xfrm>
            <a:off x="1036319" y="6206097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mLED</a:t>
            </a:r>
            <a:r>
              <a:rPr lang="en-US" altLang="ko-KR"/>
              <a:t> Unit</a:t>
            </a:r>
            <a:r>
              <a:rPr lang="ko-KR" altLang="en-US"/>
              <a:t> 수 </a:t>
            </a:r>
            <a:r>
              <a:rPr lang="en-US" altLang="ko-KR"/>
              <a:t>: 27</a:t>
            </a:r>
            <a:r>
              <a:rPr lang="ko-KR" altLang="en-US"/>
              <a:t> </a:t>
            </a:r>
            <a:r>
              <a:rPr lang="en-US" altLang="ko-KR"/>
              <a:t>X 57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2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AAE7D34-311C-48EC-8FE6-24BEB62D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23" y="1135281"/>
            <a:ext cx="4419450" cy="5235283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EC17CE46-EF2A-4C35-86F5-57604315A4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3" b="20167"/>
          <a:stretch/>
        </p:blipFill>
        <p:spPr>
          <a:xfrm>
            <a:off x="6421016" y="663118"/>
            <a:ext cx="1707515" cy="1356935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5FD0D28-8F3E-4580-8A63-0A2A305F8D4E}"/>
              </a:ext>
            </a:extLst>
          </p:cNvPr>
          <p:cNvCxnSpPr>
            <a:cxnSpLocks/>
          </p:cNvCxnSpPr>
          <p:nvPr/>
        </p:nvCxnSpPr>
        <p:spPr>
          <a:xfrm>
            <a:off x="563313" y="923639"/>
            <a:ext cx="122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9850C90-A940-4CE5-B62F-7D42EB04AC1C}"/>
              </a:ext>
            </a:extLst>
          </p:cNvPr>
          <p:cNvSpPr txBox="1"/>
          <p:nvPr/>
        </p:nvSpPr>
        <p:spPr>
          <a:xfrm>
            <a:off x="563312" y="374715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 T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9A9C0-8787-410C-B91A-31DDF7B1C830}"/>
              </a:ext>
            </a:extLst>
          </p:cNvPr>
          <p:cNvSpPr txBox="1"/>
          <p:nvPr/>
        </p:nvSpPr>
        <p:spPr>
          <a:xfrm>
            <a:off x="6292705" y="2137232"/>
            <a:ext cx="4425572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>
                <a:ea typeface="맑은 고딕"/>
              </a:rPr>
              <a:t>1 : align mark, line &amp; space, name</a:t>
            </a:r>
          </a:p>
          <a:p>
            <a:endParaRPr lang="en-US" altLang="ko-KR" sz="1400" b="1">
              <a:ea typeface="맑은 고딕"/>
            </a:endParaRPr>
          </a:p>
          <a:p>
            <a:r>
              <a:rPr lang="en-US" altLang="ko-KR" sz="1400" b="1">
                <a:ea typeface="맑은 고딕"/>
              </a:rPr>
              <a:t>2 : TLM, CTLM</a:t>
            </a:r>
          </a:p>
          <a:p>
            <a:endParaRPr lang="en-US" altLang="ko-KR" sz="1400">
              <a:ea typeface="맑은 고딕"/>
            </a:endParaRPr>
          </a:p>
          <a:p>
            <a:r>
              <a:rPr lang="en-US" altLang="ko-KR" sz="1400" b="1">
                <a:ea typeface="맑은 고딕"/>
              </a:rPr>
              <a:t>3. Micro LED(Circle)</a:t>
            </a:r>
          </a:p>
          <a:p>
            <a:endParaRPr lang="en-US" altLang="ko-KR" sz="1400">
              <a:ea typeface="맑은 고딕"/>
            </a:endParaRPr>
          </a:p>
          <a:p>
            <a:r>
              <a:rPr lang="en-US" altLang="ko-KR" sz="1400">
                <a:ea typeface="맑은 고딕"/>
              </a:rPr>
              <a:t>  3-1 : </a:t>
            </a:r>
            <a:r>
              <a:rPr lang="ko-KR" altLang="en-US" sz="1400">
                <a:ea typeface="맑은 고딕"/>
              </a:rPr>
              <a:t>전극 크기에 따른 전기적 특성 변화</a:t>
            </a:r>
            <a:endParaRPr lang="en-US" altLang="ko-KR" sz="1400">
              <a:ea typeface="맑은 고딕"/>
            </a:endParaRPr>
          </a:p>
          <a:p>
            <a:endParaRPr lang="en-US" altLang="ko-KR" sz="1400">
              <a:ea typeface="맑은 고딕"/>
            </a:endParaRPr>
          </a:p>
          <a:p>
            <a:r>
              <a:rPr lang="en-US" altLang="ko-KR" sz="1400">
                <a:ea typeface="맑은 고딕"/>
              </a:rPr>
              <a:t>  3-2 : ITO </a:t>
            </a:r>
            <a:r>
              <a:rPr lang="ko-KR" altLang="en-US" sz="1400">
                <a:ea typeface="맑은 고딕"/>
              </a:rPr>
              <a:t>크기에 따른 광학적 특성 변화</a:t>
            </a:r>
            <a:endParaRPr lang="en-US" altLang="ko-KR" sz="1400">
              <a:ea typeface="맑은 고딕"/>
            </a:endParaRPr>
          </a:p>
          <a:p>
            <a:endParaRPr lang="en-US" altLang="ko-KR" sz="1400">
              <a:ea typeface="맑은 고딕"/>
            </a:endParaRPr>
          </a:p>
          <a:p>
            <a:r>
              <a:rPr lang="en-US" altLang="ko-KR" sz="1400">
                <a:ea typeface="맑은 고딕"/>
              </a:rPr>
              <a:t>  3-3 : Metal</a:t>
            </a:r>
            <a:r>
              <a:rPr lang="ko-KR" altLang="en-US" sz="1400">
                <a:ea typeface="맑은 고딕"/>
              </a:rPr>
              <a:t> 고정 </a:t>
            </a:r>
            <a:r>
              <a:rPr lang="en-US" altLang="ko-KR" sz="1400" b="1">
                <a:ea typeface="맑은 고딕"/>
              </a:rPr>
              <a:t>SiO2 </a:t>
            </a:r>
            <a:r>
              <a:rPr lang="ko-KR" altLang="en-US" sz="1400">
                <a:ea typeface="맑은 고딕"/>
              </a:rPr>
              <a:t>변화 </a:t>
            </a:r>
            <a:r>
              <a:rPr lang="en-US" altLang="ko-KR" sz="1400">
                <a:ea typeface="맑은 고딕"/>
              </a:rPr>
              <a:t>/</a:t>
            </a:r>
            <a:r>
              <a:rPr lang="ko-KR" altLang="en-US" sz="1400">
                <a:ea typeface="맑은 고딕"/>
              </a:rPr>
              <a:t> </a:t>
            </a:r>
            <a:r>
              <a:rPr lang="en-US" altLang="ko-KR" sz="1400" b="1">
                <a:ea typeface="맑은 고딕"/>
              </a:rPr>
              <a:t>SiO2 </a:t>
            </a:r>
            <a:r>
              <a:rPr lang="ko-KR" altLang="en-US" sz="1400">
                <a:ea typeface="맑은 고딕"/>
              </a:rPr>
              <a:t>고정 </a:t>
            </a:r>
            <a:r>
              <a:rPr lang="en-US" altLang="ko-KR" sz="1400">
                <a:ea typeface="맑은 고딕"/>
              </a:rPr>
              <a:t>Metal </a:t>
            </a:r>
            <a:r>
              <a:rPr lang="ko-KR" altLang="en-US" sz="1400">
                <a:ea typeface="맑은 고딕"/>
              </a:rPr>
              <a:t>변화</a:t>
            </a:r>
            <a:endParaRPr lang="en-US" altLang="ko-KR" sz="1400">
              <a:ea typeface="맑은 고딕"/>
            </a:endParaRPr>
          </a:p>
          <a:p>
            <a:endParaRPr lang="en-US" altLang="ko-KR" sz="1400">
              <a:ea typeface="맑은 고딕"/>
            </a:endParaRPr>
          </a:p>
          <a:p>
            <a:r>
              <a:rPr lang="en-US" altLang="ko-KR" sz="1400">
                <a:ea typeface="맑은 고딕"/>
              </a:rPr>
              <a:t>  3-4 : 10um</a:t>
            </a:r>
            <a:r>
              <a:rPr lang="ko-KR" altLang="en-US" sz="1400">
                <a:ea typeface="맑은 고딕"/>
              </a:rPr>
              <a:t> 개수에 따른 광학적 특성 변화</a:t>
            </a:r>
            <a:endParaRPr lang="en-US" altLang="ko-KR" sz="1400">
              <a:ea typeface="맑은 고딕"/>
            </a:endParaRPr>
          </a:p>
          <a:p>
            <a:endParaRPr lang="en-US" altLang="ko-KR" sz="1400">
              <a:ea typeface="맑은 고딕"/>
            </a:endParaRPr>
          </a:p>
          <a:p>
            <a:r>
              <a:rPr lang="en-US" altLang="ko-KR" sz="1400" b="1">
                <a:ea typeface="맑은 고딕"/>
              </a:rPr>
              <a:t>4. Micro LED(Rectangle)</a:t>
            </a:r>
          </a:p>
          <a:p>
            <a:endParaRPr lang="en-US" altLang="ko-KR" sz="1400">
              <a:ea typeface="맑은 고딕"/>
            </a:endParaRPr>
          </a:p>
          <a:p>
            <a:r>
              <a:rPr lang="en-US" altLang="ko-KR" sz="1400">
                <a:ea typeface="맑은 고딕"/>
              </a:rPr>
              <a:t>  4-1 : </a:t>
            </a:r>
            <a:r>
              <a:rPr lang="ko-KR" altLang="en-US" sz="1400">
                <a:ea typeface="맑은 고딕"/>
              </a:rPr>
              <a:t>전극 크기에 따른 전기적 특성 변화</a:t>
            </a:r>
            <a:endParaRPr lang="en-US" altLang="ko-KR" sz="1400">
              <a:ea typeface="맑은 고딕"/>
            </a:endParaRPr>
          </a:p>
          <a:p>
            <a:endParaRPr lang="en-US" altLang="ko-KR" sz="1400">
              <a:ea typeface="맑은 고딕"/>
            </a:endParaRPr>
          </a:p>
          <a:p>
            <a:r>
              <a:rPr lang="en-US" altLang="ko-KR" sz="1400">
                <a:ea typeface="맑은 고딕"/>
              </a:rPr>
              <a:t>  4-2 : ITO </a:t>
            </a:r>
            <a:r>
              <a:rPr lang="ko-KR" altLang="en-US" sz="1400">
                <a:ea typeface="맑은 고딕"/>
              </a:rPr>
              <a:t>크기에 따른 광학적 특성 변화</a:t>
            </a:r>
            <a:endParaRPr lang="en-US" altLang="ko-KR" sz="140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17C1A7-8332-48E7-B6EB-FA6A5F84F16C}"/>
              </a:ext>
            </a:extLst>
          </p:cNvPr>
          <p:cNvGrpSpPr/>
          <p:nvPr/>
        </p:nvGrpSpPr>
        <p:grpSpPr>
          <a:xfrm>
            <a:off x="267456" y="1220460"/>
            <a:ext cx="6058462" cy="5157319"/>
            <a:chOff x="2753473" y="1043400"/>
            <a:chExt cx="7666172" cy="5157319"/>
          </a:xfrm>
        </p:grpSpPr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AA46254A-C1A3-49EF-B3A3-2979D53502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631" y="1288121"/>
              <a:ext cx="104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8189EEBB-20B4-4D13-B58D-DA1615A622EB}"/>
                </a:ext>
              </a:extLst>
            </p:cNvPr>
            <p:cNvSpPr/>
            <p:nvPr/>
          </p:nvSpPr>
          <p:spPr>
            <a:xfrm>
              <a:off x="4182533" y="1043400"/>
              <a:ext cx="546192" cy="5092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7A763DE2-BCCE-4B66-87DE-F2E2925D1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630" y="1934448"/>
              <a:ext cx="104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A227346-D4D8-4B1E-A3A4-3F0C7123DAF9}"/>
                </a:ext>
              </a:extLst>
            </p:cNvPr>
            <p:cNvSpPr/>
            <p:nvPr/>
          </p:nvSpPr>
          <p:spPr>
            <a:xfrm>
              <a:off x="4182532" y="1689727"/>
              <a:ext cx="546192" cy="5092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D41715-E3DF-4415-B138-E4EEF43CF3BB}"/>
                </a:ext>
              </a:extLst>
            </p:cNvPr>
            <p:cNvSpPr txBox="1"/>
            <p:nvPr/>
          </p:nvSpPr>
          <p:spPr>
            <a:xfrm>
              <a:off x="2901491" y="1766762"/>
              <a:ext cx="983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2</a:t>
              </a:r>
              <a:endParaRPr lang="ko-KR" altLang="en-US" sz="1600" b="1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C8C2850-9C23-4E27-9B7D-5BC954EE1279}"/>
                </a:ext>
              </a:extLst>
            </p:cNvPr>
            <p:cNvSpPr/>
            <p:nvPr/>
          </p:nvSpPr>
          <p:spPr>
            <a:xfrm>
              <a:off x="8338375" y="2768682"/>
              <a:ext cx="546192" cy="5092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3FAEE8D-8CF0-4593-AAE3-3C42F2776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408" y="3015193"/>
              <a:ext cx="816205" cy="8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3B3F3FA-8A95-463B-A1C4-A5588A4508D9}"/>
                </a:ext>
              </a:extLst>
            </p:cNvPr>
            <p:cNvSpPr/>
            <p:nvPr/>
          </p:nvSpPr>
          <p:spPr>
            <a:xfrm>
              <a:off x="8338375" y="4128532"/>
              <a:ext cx="546192" cy="5092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D6F56640-50A3-4870-8448-03065A8AD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408" y="4366937"/>
              <a:ext cx="816205" cy="8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DA75A2BD-AE7D-472A-9B28-496B3503642D}"/>
                </a:ext>
              </a:extLst>
            </p:cNvPr>
            <p:cNvSpPr/>
            <p:nvPr/>
          </p:nvSpPr>
          <p:spPr>
            <a:xfrm>
              <a:off x="8368436" y="5081810"/>
              <a:ext cx="546191" cy="5092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1CFADFA4-145D-447F-8E7F-099DCF511AB8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38" y="5336426"/>
              <a:ext cx="816205" cy="8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278591E-7BB2-4589-B16D-47742762C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200" y="3020095"/>
              <a:ext cx="104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7FA6778-F39F-40E9-B0FB-BFD45A534E7E}"/>
                </a:ext>
              </a:extLst>
            </p:cNvPr>
            <p:cNvSpPr/>
            <p:nvPr/>
          </p:nvSpPr>
          <p:spPr>
            <a:xfrm>
              <a:off x="4184102" y="2775374"/>
              <a:ext cx="546192" cy="5092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164FA6C7-8D1F-4F10-8C2C-A3FEB6109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773" y="4311998"/>
              <a:ext cx="104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EEE80652-C40E-44AF-B596-B65C41A3D35E}"/>
                </a:ext>
              </a:extLst>
            </p:cNvPr>
            <p:cNvSpPr/>
            <p:nvPr/>
          </p:nvSpPr>
          <p:spPr>
            <a:xfrm>
              <a:off x="4174675" y="4067277"/>
              <a:ext cx="546192" cy="5092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AEE1C919-5606-4478-8FC2-6B9C6ACF3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4919" y="5243554"/>
              <a:ext cx="104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2257FD8-5E7C-43EA-AD0B-F533EC64D8F1}"/>
                </a:ext>
              </a:extLst>
            </p:cNvPr>
            <p:cNvSpPr/>
            <p:nvPr/>
          </p:nvSpPr>
          <p:spPr>
            <a:xfrm>
              <a:off x="4166820" y="4998833"/>
              <a:ext cx="546191" cy="5092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CED4F3A1-D5A6-407C-8BCD-2D17EB54E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2201" y="5936205"/>
              <a:ext cx="104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953EDC0E-B8A9-4584-8F3E-885483237E85}"/>
                </a:ext>
              </a:extLst>
            </p:cNvPr>
            <p:cNvSpPr/>
            <p:nvPr/>
          </p:nvSpPr>
          <p:spPr>
            <a:xfrm>
              <a:off x="4184103" y="5691484"/>
              <a:ext cx="546191" cy="5092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4C381D7-EABA-4703-8C51-6DA698182C5B}"/>
                </a:ext>
              </a:extLst>
            </p:cNvPr>
            <p:cNvSpPr txBox="1"/>
            <p:nvPr/>
          </p:nvSpPr>
          <p:spPr>
            <a:xfrm>
              <a:off x="2902447" y="1135554"/>
              <a:ext cx="983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1</a:t>
              </a:r>
              <a:endParaRPr lang="ko-KR" altLang="en-US" sz="1100" b="1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A7F5138-E8CB-4ADF-AA67-775C54466220}"/>
                </a:ext>
              </a:extLst>
            </p:cNvPr>
            <p:cNvSpPr txBox="1"/>
            <p:nvPr/>
          </p:nvSpPr>
          <p:spPr>
            <a:xfrm>
              <a:off x="2759837" y="2869521"/>
              <a:ext cx="983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3-1</a:t>
              </a:r>
              <a:endParaRPr lang="ko-KR" altLang="en-US" sz="1600" b="1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1A11EA-C451-499A-8800-EAA124D74A8F}"/>
                </a:ext>
              </a:extLst>
            </p:cNvPr>
            <p:cNvSpPr txBox="1"/>
            <p:nvPr/>
          </p:nvSpPr>
          <p:spPr>
            <a:xfrm>
              <a:off x="2760220" y="4152617"/>
              <a:ext cx="983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3-2</a:t>
              </a:r>
              <a:endParaRPr lang="ko-KR" altLang="en-US" sz="1600" b="1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50C2399-6F1E-4C05-940F-C3BE4C36B760}"/>
                </a:ext>
              </a:extLst>
            </p:cNvPr>
            <p:cNvSpPr txBox="1"/>
            <p:nvPr/>
          </p:nvSpPr>
          <p:spPr>
            <a:xfrm>
              <a:off x="2867442" y="5766928"/>
              <a:ext cx="983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1</a:t>
              </a:r>
              <a:endParaRPr lang="ko-KR" altLang="en-US" sz="1600" b="1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491A84-8F36-457B-87B2-7BF99A43D16A}"/>
                </a:ext>
              </a:extLst>
            </p:cNvPr>
            <p:cNvSpPr txBox="1"/>
            <p:nvPr/>
          </p:nvSpPr>
          <p:spPr>
            <a:xfrm>
              <a:off x="2753473" y="5082785"/>
              <a:ext cx="983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3-3</a:t>
              </a:r>
              <a:endParaRPr lang="ko-KR" altLang="en-US" sz="1600" b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F33E5F7-CDBE-4763-93D2-7E8840BA41A5}"/>
                </a:ext>
              </a:extLst>
            </p:cNvPr>
            <p:cNvSpPr txBox="1"/>
            <p:nvPr/>
          </p:nvSpPr>
          <p:spPr>
            <a:xfrm>
              <a:off x="9436151" y="4205766"/>
              <a:ext cx="983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4-2</a:t>
              </a:r>
              <a:endParaRPr lang="ko-KR" altLang="en-US" sz="1600" b="1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DFCBAAD-6705-4D1E-8E52-3946BA5471EE}"/>
                </a:ext>
              </a:extLst>
            </p:cNvPr>
            <p:cNvSpPr txBox="1"/>
            <p:nvPr/>
          </p:nvSpPr>
          <p:spPr>
            <a:xfrm>
              <a:off x="9435698" y="2872876"/>
              <a:ext cx="983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4-1</a:t>
              </a:r>
              <a:endParaRPr lang="ko-KR" altLang="en-US" sz="1600" b="1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CDC746E-66B5-4689-A757-0122252AFFF9}"/>
                </a:ext>
              </a:extLst>
            </p:cNvPr>
            <p:cNvSpPr txBox="1"/>
            <p:nvPr/>
          </p:nvSpPr>
          <p:spPr>
            <a:xfrm>
              <a:off x="9418887" y="5207682"/>
              <a:ext cx="983494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600" b="1">
                  <a:ea typeface="맑은 고딕"/>
                </a:rPr>
                <a:t>3-4</a:t>
              </a:r>
              <a:endParaRPr lang="ko-KR" altLang="en-US" sz="1600" b="1">
                <a:ea typeface="맑은 고딕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DB8CE4-7004-495B-A85F-E647466782D0}"/>
              </a:ext>
            </a:extLst>
          </p:cNvPr>
          <p:cNvSpPr txBox="1"/>
          <p:nvPr/>
        </p:nvSpPr>
        <p:spPr>
          <a:xfrm>
            <a:off x="8260506" y="935762"/>
            <a:ext cx="272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Layer</a:t>
            </a:r>
            <a:r>
              <a:rPr lang="ko-KR" altLang="en-US"/>
              <a:t> 순서 및 사이즈는 </a:t>
            </a:r>
            <a:r>
              <a:rPr lang="en-US" altLang="ko-KR"/>
              <a:t>Default</a:t>
            </a:r>
            <a:r>
              <a:rPr lang="ko-KR" altLang="en-US"/>
              <a:t> </a:t>
            </a:r>
            <a:r>
              <a:rPr lang="en-US" altLang="ko-KR"/>
              <a:t>Cell</a:t>
            </a:r>
            <a:r>
              <a:rPr lang="ko-KR" altLang="en-US"/>
              <a:t>과 동일</a:t>
            </a: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8107EDEC-87CF-470B-89B4-690E1B680E1E}"/>
              </a:ext>
            </a:extLst>
          </p:cNvPr>
          <p:cNvCxnSpPr>
            <a:cxnSpLocks/>
          </p:cNvCxnSpPr>
          <p:nvPr/>
        </p:nvCxnSpPr>
        <p:spPr>
          <a:xfrm>
            <a:off x="1161676" y="3846459"/>
            <a:ext cx="2078829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BA6AE18C-8E2A-4C32-8B29-730E9DD33056}"/>
              </a:ext>
            </a:extLst>
          </p:cNvPr>
          <p:cNvCxnSpPr>
            <a:cxnSpLocks/>
          </p:cNvCxnSpPr>
          <p:nvPr/>
        </p:nvCxnSpPr>
        <p:spPr>
          <a:xfrm>
            <a:off x="1161676" y="5039342"/>
            <a:ext cx="2078829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EABCD374-B292-4795-BA6C-67C92F57115E}"/>
              </a:ext>
            </a:extLst>
          </p:cNvPr>
          <p:cNvCxnSpPr>
            <a:cxnSpLocks/>
          </p:cNvCxnSpPr>
          <p:nvPr/>
        </p:nvCxnSpPr>
        <p:spPr>
          <a:xfrm>
            <a:off x="3166554" y="3846459"/>
            <a:ext cx="2078829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9C0C4B1-A072-4C52-A4F1-B5A8CDC8D7EA}"/>
              </a:ext>
            </a:extLst>
          </p:cNvPr>
          <p:cNvCxnSpPr>
            <a:cxnSpLocks/>
          </p:cNvCxnSpPr>
          <p:nvPr/>
        </p:nvCxnSpPr>
        <p:spPr>
          <a:xfrm>
            <a:off x="3224463" y="5038402"/>
            <a:ext cx="2078829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4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13E01-003C-475F-A96A-6082D5335402}"/>
              </a:ext>
            </a:extLst>
          </p:cNvPr>
          <p:cNvCxnSpPr>
            <a:cxnSpLocks/>
          </p:cNvCxnSpPr>
          <p:nvPr/>
        </p:nvCxnSpPr>
        <p:spPr>
          <a:xfrm>
            <a:off x="563313" y="923639"/>
            <a:ext cx="18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4EDB8D-19DD-4529-91EA-B76AABB77993}"/>
              </a:ext>
            </a:extLst>
          </p:cNvPr>
          <p:cNvSpPr txBox="1"/>
          <p:nvPr/>
        </p:nvSpPr>
        <p:spPr>
          <a:xfrm>
            <a:off x="563312" y="374715"/>
            <a:ext cx="36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 T - 1 </a:t>
            </a:r>
            <a:endParaRPr lang="ko-KR" altLang="en-US" sz="3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8A623-66BD-4687-A5AF-4B98B0C789AA}"/>
              </a:ext>
            </a:extLst>
          </p:cNvPr>
          <p:cNvSpPr txBox="1"/>
          <p:nvPr/>
        </p:nvSpPr>
        <p:spPr>
          <a:xfrm>
            <a:off x="563312" y="1058199"/>
            <a:ext cx="10682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Align</a:t>
            </a:r>
            <a:r>
              <a:rPr lang="ko-KR" altLang="en-US"/>
              <a:t> </a:t>
            </a:r>
            <a:r>
              <a:rPr lang="en-US" altLang="ko-KR"/>
              <a:t>mask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- ISO, mesa, ITO, SiO</a:t>
            </a:r>
            <a:r>
              <a:rPr lang="en-US" altLang="ko-KR" sz="1050"/>
              <a:t>2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, Metal </a:t>
            </a:r>
            <a:endParaRPr lang="en-US" altLang="ko-KR" sz="105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Line &amp; Space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- ISO + mesa + ITO + SiO</a:t>
            </a:r>
            <a:r>
              <a:rPr lang="en-US" altLang="ko-KR" sz="1050"/>
              <a:t>2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+ Metal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- top line(width) : 2um X 3  / 3um X 4  / 5um X 3  / 10um X 4  / 20um X 3  / 30um X 2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- bottom line(width) : </a:t>
            </a:r>
            <a:r>
              <a:rPr lang="en-US" altLang="ko-KR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2um X 3  / 3um X 3  / 5um X 4  / 10um X 3  / 20um X 4  / 30um X 1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Name : ANRL ,ASDL</a:t>
            </a:r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EAA257-6777-423C-97CF-068981C7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75" y="853293"/>
            <a:ext cx="4471662" cy="15336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5CAF5B-456C-47BB-8889-90AE479D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722" y="3979296"/>
            <a:ext cx="2149907" cy="24060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32751-5F46-4287-8816-5888AA659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065" y="3975284"/>
            <a:ext cx="2073435" cy="24100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00819C-8071-4D04-979D-79CB98402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936" y="3975284"/>
            <a:ext cx="2083863" cy="2410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4A4B93-780A-4B4D-828C-4A6F48A1968E}"/>
              </a:ext>
            </a:extLst>
          </p:cNvPr>
          <p:cNvSpPr txBox="1"/>
          <p:nvPr/>
        </p:nvSpPr>
        <p:spPr>
          <a:xfrm>
            <a:off x="6267065" y="434607"/>
            <a:ext cx="146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Align</a:t>
            </a:r>
            <a:r>
              <a:rPr lang="ko-KR" altLang="en-US"/>
              <a:t> </a:t>
            </a:r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22030-5ECB-4AEB-B4CD-7C5A905E0D7A}"/>
              </a:ext>
            </a:extLst>
          </p:cNvPr>
          <p:cNvSpPr txBox="1"/>
          <p:nvPr/>
        </p:nvSpPr>
        <p:spPr>
          <a:xfrm>
            <a:off x="6498421" y="6423393"/>
            <a:ext cx="184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Line &amp; Space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3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AC13A3B11F6D24F9069593C0A003E2E" ma:contentTypeVersion="12" ma:contentTypeDescription="새 문서를 만듭니다." ma:contentTypeScope="" ma:versionID="e6a125842bfa5226c9afbd3436adbf75">
  <xsd:schema xmlns:xsd="http://www.w3.org/2001/XMLSchema" xmlns:xs="http://www.w3.org/2001/XMLSchema" xmlns:p="http://schemas.microsoft.com/office/2006/metadata/properties" xmlns:ns2="e39518b3-bfd2-47e9-83fb-b6478c722930" xmlns:ns3="56c543bd-e303-4297-af1f-47c98eb0590f" targetNamespace="http://schemas.microsoft.com/office/2006/metadata/properties" ma:root="true" ma:fieldsID="c97d308f87ab24cd7c79dcc2270e3dc2" ns2:_="" ns3:_="">
    <xsd:import namespace="e39518b3-bfd2-47e9-83fb-b6478c722930"/>
    <xsd:import namespace="56c543bd-e303-4297-af1f-47c98eb05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518b3-bfd2-47e9-83fb-b6478c7229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543bd-e303-4297-af1f-47c98eb0590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91D991-1282-456D-8688-62C6A1C7ADD9}">
  <ds:schemaRefs>
    <ds:schemaRef ds:uri="56c543bd-e303-4297-af1f-47c98eb0590f"/>
    <ds:schemaRef ds:uri="e39518b3-bfd2-47e9-83fb-b6478c7229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6B4799-1F18-4B04-9318-B4FF91F6AC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A8DE90-87CE-4708-9E27-901273A88D8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Microsoft Office PowerPoint</Application>
  <PresentationFormat>와이드스크린</PresentationFormat>
  <Paragraphs>666</Paragraphs>
  <Slides>17</Slides>
  <Notes>7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 ExtraBold</vt:lpstr>
      <vt:lpstr>맑은 고딕</vt:lpstr>
      <vt:lpstr>Arial</vt:lpstr>
      <vt:lpstr>Arial Narrow</vt:lpstr>
      <vt:lpstr>Wingdings</vt:lpstr>
      <vt:lpstr>Wingdings 2</vt:lpstr>
      <vt:lpstr>Office 테마</vt:lpstr>
      <vt:lpstr>Unit mini LED 설계 도면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KimKang Seok</dc:creator>
  <cp:lastModifiedBy>Younghyun Kim</cp:lastModifiedBy>
  <cp:revision>1</cp:revision>
  <dcterms:created xsi:type="dcterms:W3CDTF">2021-07-27T04:47:59Z</dcterms:created>
  <dcterms:modified xsi:type="dcterms:W3CDTF">2021-08-06T04:55:43Z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0x010100DAC13A3B11F6D24F9069593C0A003E2E</vt:lpwstr>
  </property>
</Properties>
</file>