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38B"/>
    <a:srgbClr val="4D72BE"/>
    <a:srgbClr val="94AAD8"/>
    <a:srgbClr val="DCE3F2"/>
    <a:srgbClr val="F2F2F2"/>
    <a:srgbClr val="A61000"/>
    <a:srgbClr val="BD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647"/>
  </p:normalViewPr>
  <p:slideViewPr>
    <p:cSldViewPr snapToGrid="0" snapToObjects="1">
      <p:cViewPr varScale="1">
        <p:scale>
          <a:sx n="167" d="100"/>
          <a:sy n="167" d="100"/>
        </p:scale>
        <p:origin x="200" y="3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8C81-F43C-0347-B721-78B46DE336C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B1BD-31D3-114A-A3B0-EAC1654A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3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8C81-F43C-0347-B721-78B46DE336C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B1BD-31D3-114A-A3B0-EAC1654A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9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8C81-F43C-0347-B721-78B46DE336C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B1BD-31D3-114A-A3B0-EAC1654A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9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8C81-F43C-0347-B721-78B46DE336C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B1BD-31D3-114A-A3B0-EAC1654A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2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8C81-F43C-0347-B721-78B46DE336C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B1BD-31D3-114A-A3B0-EAC1654A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5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8C81-F43C-0347-B721-78B46DE336C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B1BD-31D3-114A-A3B0-EAC1654A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4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8C81-F43C-0347-B721-78B46DE336C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B1BD-31D3-114A-A3B0-EAC1654A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1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8C81-F43C-0347-B721-78B46DE336C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B1BD-31D3-114A-A3B0-EAC1654A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1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8C81-F43C-0347-B721-78B46DE336C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B1BD-31D3-114A-A3B0-EAC1654A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8C81-F43C-0347-B721-78B46DE336C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B1BD-31D3-114A-A3B0-EAC1654A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4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8C81-F43C-0347-B721-78B46DE336C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B1BD-31D3-114A-A3B0-EAC1654A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2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B8C81-F43C-0347-B721-78B46DE336C8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0B1BD-31D3-114A-A3B0-EAC1654A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73628B7-9A11-F942-8C8B-6D4E3CD85176}"/>
              </a:ext>
            </a:extLst>
          </p:cNvPr>
          <p:cNvCxnSpPr>
            <a:cxnSpLocks/>
          </p:cNvCxnSpPr>
          <p:nvPr/>
        </p:nvCxnSpPr>
        <p:spPr>
          <a:xfrm flipH="1">
            <a:off x="7110382" y="1429180"/>
            <a:ext cx="1082804" cy="32387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5B8330D-F01D-B74C-8204-E7807FE384BF}"/>
              </a:ext>
            </a:extLst>
          </p:cNvPr>
          <p:cNvCxnSpPr>
            <a:cxnSpLocks/>
          </p:cNvCxnSpPr>
          <p:nvPr/>
        </p:nvCxnSpPr>
        <p:spPr>
          <a:xfrm>
            <a:off x="4424345" y="3080178"/>
            <a:ext cx="210708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E016DBF-5CA2-954B-9446-B1FE7C24D89C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809915" y="3780206"/>
            <a:ext cx="0" cy="88867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2B8BF4-EBB9-FA48-A170-21C0D398EF5C}"/>
              </a:ext>
            </a:extLst>
          </p:cNvPr>
          <p:cNvCxnSpPr>
            <a:cxnSpLocks/>
            <a:stCxn id="3" idx="0"/>
            <a:endCxn id="18" idx="2"/>
          </p:cNvCxnSpPr>
          <p:nvPr/>
        </p:nvCxnSpPr>
        <p:spPr>
          <a:xfrm flipV="1">
            <a:off x="2809915" y="1426330"/>
            <a:ext cx="0" cy="88867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DE1D31-51BA-3F49-99FB-8ADBBEF9CBEA}"/>
              </a:ext>
            </a:extLst>
          </p:cNvPr>
          <p:cNvSpPr txBox="1"/>
          <p:nvPr/>
        </p:nvSpPr>
        <p:spPr>
          <a:xfrm>
            <a:off x="968521" y="268870"/>
            <a:ext cx="368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" pitchFamily="2" charset="0"/>
              </a:rPr>
              <a:t>DNN Prediction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5CC19E0-5E0B-FD44-9D05-635F9DE760E4}"/>
              </a:ext>
            </a:extLst>
          </p:cNvPr>
          <p:cNvCxnSpPr>
            <a:cxnSpLocks/>
          </p:cNvCxnSpPr>
          <p:nvPr/>
        </p:nvCxnSpPr>
        <p:spPr>
          <a:xfrm flipH="1">
            <a:off x="8375336" y="3478120"/>
            <a:ext cx="550916" cy="11907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A043529-4207-4946-B819-5150A3A121C4}"/>
              </a:ext>
            </a:extLst>
          </p:cNvPr>
          <p:cNvCxnSpPr>
            <a:cxnSpLocks/>
          </p:cNvCxnSpPr>
          <p:nvPr/>
        </p:nvCxnSpPr>
        <p:spPr>
          <a:xfrm>
            <a:off x="8969150" y="3478120"/>
            <a:ext cx="478588" cy="12164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72B7B4F-8952-B749-A0B2-7119488AB117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8193187" y="1429181"/>
            <a:ext cx="733066" cy="16592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B47AD17-4176-4A60-B915-FF8E75E04DAA}"/>
              </a:ext>
            </a:extLst>
          </p:cNvPr>
          <p:cNvSpPr/>
          <p:nvPr/>
        </p:nvSpPr>
        <p:spPr>
          <a:xfrm>
            <a:off x="1656273" y="2315006"/>
            <a:ext cx="2307284" cy="1465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8C319-84D6-4B61-9E63-2234D412B15C}"/>
              </a:ext>
            </a:extLst>
          </p:cNvPr>
          <p:cNvSpPr txBox="1"/>
          <p:nvPr/>
        </p:nvSpPr>
        <p:spPr>
          <a:xfrm>
            <a:off x="2199921" y="2755219"/>
            <a:ext cx="1219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Times" pitchFamily="2" charset="0"/>
              </a:rPr>
              <a:t>DNN</a:t>
            </a:r>
            <a:endParaRPr lang="en-US" sz="3200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784270-0C94-437E-85B9-C4EF7EE946D7}"/>
              </a:ext>
            </a:extLst>
          </p:cNvPr>
          <p:cNvSpPr/>
          <p:nvPr/>
        </p:nvSpPr>
        <p:spPr>
          <a:xfrm>
            <a:off x="2081190" y="903110"/>
            <a:ext cx="1457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negative</a:t>
            </a:r>
            <a:endParaRPr lang="en-US" sz="2800" dirty="0">
              <a:latin typeface="Times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6CC298A-B796-4A1A-A6FE-A810927E3DFC}"/>
              </a:ext>
            </a:extLst>
          </p:cNvPr>
          <p:cNvSpPr txBox="1"/>
          <p:nvPr/>
        </p:nvSpPr>
        <p:spPr>
          <a:xfrm>
            <a:off x="6281058" y="268870"/>
            <a:ext cx="418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" pitchFamily="2" charset="0"/>
              </a:rPr>
              <a:t>ACD Interpretation</a:t>
            </a:r>
          </a:p>
        </p:txBody>
      </p:sp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7B359126-F026-493F-A200-6822C5F84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7736"/>
              </p:ext>
            </p:extLst>
          </p:nvPr>
        </p:nvGraphicFramePr>
        <p:xfrm>
          <a:off x="10992311" y="2928463"/>
          <a:ext cx="530614" cy="16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14">
                  <a:extLst>
                    <a:ext uri="{9D8B030D-6E8A-4147-A177-3AD203B41FA5}">
                      <a16:colId xmlns:a16="http://schemas.microsoft.com/office/drawing/2014/main" val="3501842662"/>
                    </a:ext>
                  </a:extLst>
                </a:gridCol>
              </a:tblGrid>
              <a:tr h="163845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7810" marR="37810" marT="18905" marB="1890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33869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D53DEE4F-D706-4ED2-8313-5DB5EAA9B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84423"/>
              </p:ext>
            </p:extLst>
          </p:nvPr>
        </p:nvGraphicFramePr>
        <p:xfrm>
          <a:off x="10996237" y="2185311"/>
          <a:ext cx="530614" cy="16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14">
                  <a:extLst>
                    <a:ext uri="{9D8B030D-6E8A-4147-A177-3AD203B41FA5}">
                      <a16:colId xmlns:a16="http://schemas.microsoft.com/office/drawing/2014/main" val="3501842662"/>
                    </a:ext>
                  </a:extLst>
                </a:gridCol>
              </a:tblGrid>
              <a:tr h="167876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7810" marR="37810" marT="18905" marB="1890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3386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77BB53E-4812-9F4F-AD65-46D187993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858118"/>
              </p:ext>
            </p:extLst>
          </p:nvPr>
        </p:nvGraphicFramePr>
        <p:xfrm>
          <a:off x="10992311" y="2747108"/>
          <a:ext cx="530614" cy="16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14">
                  <a:extLst>
                    <a:ext uri="{9D8B030D-6E8A-4147-A177-3AD203B41FA5}">
                      <a16:colId xmlns:a16="http://schemas.microsoft.com/office/drawing/2014/main" val="3501842662"/>
                    </a:ext>
                  </a:extLst>
                </a:gridCol>
              </a:tblGrid>
              <a:tr h="163845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7810" marR="37810" marT="18905" marB="1890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338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FCA0AC-305E-9C44-BE22-2308D2588999}"/>
              </a:ext>
            </a:extLst>
          </p:cNvPr>
          <p:cNvSpPr txBox="1"/>
          <p:nvPr/>
        </p:nvSpPr>
        <p:spPr>
          <a:xfrm>
            <a:off x="10762885" y="1834916"/>
            <a:ext cx="958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" pitchFamily="2" charset="0"/>
              </a:rPr>
              <a:t>Positive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ECE9CAD-BDEC-1241-A8FC-8C2CADAB8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51979"/>
              </p:ext>
            </p:extLst>
          </p:nvPr>
        </p:nvGraphicFramePr>
        <p:xfrm>
          <a:off x="10996237" y="2562530"/>
          <a:ext cx="530614" cy="16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14">
                  <a:extLst>
                    <a:ext uri="{9D8B030D-6E8A-4147-A177-3AD203B41FA5}">
                      <a16:colId xmlns:a16="http://schemas.microsoft.com/office/drawing/2014/main" val="3501842662"/>
                    </a:ext>
                  </a:extLst>
                </a:gridCol>
              </a:tblGrid>
              <a:tr h="163845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7810" marR="37810" marT="18905" marB="1890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3386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984F215-6BF2-CC40-B2CE-237268A52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65075"/>
              </p:ext>
            </p:extLst>
          </p:nvPr>
        </p:nvGraphicFramePr>
        <p:xfrm>
          <a:off x="10996237" y="2373920"/>
          <a:ext cx="530614" cy="16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614">
                  <a:extLst>
                    <a:ext uri="{9D8B030D-6E8A-4147-A177-3AD203B41FA5}">
                      <a16:colId xmlns:a16="http://schemas.microsoft.com/office/drawing/2014/main" val="3501842662"/>
                    </a:ext>
                  </a:extLst>
                </a:gridCol>
              </a:tblGrid>
              <a:tr h="167876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7810" marR="37810" marT="18905" marB="1890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3386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08CF2ED-96B0-4945-BD97-72C22D1F015B}"/>
              </a:ext>
            </a:extLst>
          </p:cNvPr>
          <p:cNvSpPr/>
          <p:nvPr/>
        </p:nvSpPr>
        <p:spPr>
          <a:xfrm>
            <a:off x="10741114" y="1791614"/>
            <a:ext cx="1023475" cy="168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074165-4BBE-CB43-9B49-5A651F4EE98B}"/>
              </a:ext>
            </a:extLst>
          </p:cNvPr>
          <p:cNvSpPr txBox="1"/>
          <p:nvPr/>
        </p:nvSpPr>
        <p:spPr>
          <a:xfrm>
            <a:off x="10737826" y="3065244"/>
            <a:ext cx="10703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" pitchFamily="2" charset="0"/>
              </a:rPr>
              <a:t>Negative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36009-E0D2-A04C-8157-2CA3A8F3A4B9}"/>
              </a:ext>
            </a:extLst>
          </p:cNvPr>
          <p:cNvSpPr txBox="1"/>
          <p:nvPr/>
        </p:nvSpPr>
        <p:spPr>
          <a:xfrm>
            <a:off x="6631983" y="4666415"/>
            <a:ext cx="699103" cy="578882"/>
          </a:xfrm>
          <a:prstGeom prst="round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not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137237-FEEE-6D4C-91E8-2108F96E8F25}"/>
              </a:ext>
            </a:extLst>
          </p:cNvPr>
          <p:cNvSpPr txBox="1"/>
          <p:nvPr/>
        </p:nvSpPr>
        <p:spPr>
          <a:xfrm>
            <a:off x="7913816" y="4666415"/>
            <a:ext cx="878354" cy="578882"/>
          </a:xfrm>
          <a:prstGeom prst="roundRect">
            <a:avLst/>
          </a:prstGeom>
          <a:solidFill>
            <a:srgbClr val="DCE3F2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very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AF37F3-E242-B746-8ECB-F679FD92C69C}"/>
              </a:ext>
            </a:extLst>
          </p:cNvPr>
          <p:cNvSpPr txBox="1"/>
          <p:nvPr/>
        </p:nvSpPr>
        <p:spPr>
          <a:xfrm>
            <a:off x="9164826" y="4666415"/>
            <a:ext cx="955199" cy="578882"/>
          </a:xfrm>
          <a:prstGeom prst="roundRect">
            <a:avLst/>
          </a:prstGeom>
          <a:solidFill>
            <a:srgbClr val="94AAD8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good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18346D-BA69-1246-8324-16F748230C52}"/>
              </a:ext>
            </a:extLst>
          </p:cNvPr>
          <p:cNvSpPr txBox="1"/>
          <p:nvPr/>
        </p:nvSpPr>
        <p:spPr>
          <a:xfrm>
            <a:off x="8087311" y="3088399"/>
            <a:ext cx="1677883" cy="578882"/>
          </a:xfrm>
          <a:prstGeom prst="roundRect">
            <a:avLst/>
          </a:prstGeom>
          <a:solidFill>
            <a:srgbClr val="4D72BE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" pitchFamily="2" charset="0"/>
              </a:rPr>
              <a:t>very good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FC207B-E19D-A843-922B-48DD7CD02BA5}"/>
              </a:ext>
            </a:extLst>
          </p:cNvPr>
          <p:cNvSpPr txBox="1"/>
          <p:nvPr/>
        </p:nvSpPr>
        <p:spPr>
          <a:xfrm>
            <a:off x="1553968" y="4694567"/>
            <a:ext cx="2531406" cy="57888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" pitchFamily="2" charset="0"/>
              </a:rPr>
              <a:t>“not very good”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BBC5C8-F408-5546-8F0E-7C07220B0BAD}"/>
              </a:ext>
            </a:extLst>
          </p:cNvPr>
          <p:cNvSpPr txBox="1"/>
          <p:nvPr/>
        </p:nvSpPr>
        <p:spPr>
          <a:xfrm>
            <a:off x="7110382" y="1015481"/>
            <a:ext cx="2220945" cy="578882"/>
          </a:xfrm>
          <a:prstGeom prst="roundRect">
            <a:avLst/>
          </a:prstGeom>
          <a:solidFill>
            <a:srgbClr val="EAB38B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ysClr val="windowText" lastClr="000000"/>
                </a:solidFill>
                <a:latin typeface="Times" pitchFamily="2" charset="0"/>
              </a:rPr>
              <a:t>not very good</a:t>
            </a:r>
          </a:p>
        </p:txBody>
      </p:sp>
    </p:spTree>
    <p:extLst>
      <p:ext uri="{BB962C8B-B14F-4D97-AF65-F5344CB8AC3E}">
        <p14:creationId xmlns:p14="http://schemas.microsoft.com/office/powerpoint/2010/main" val="231428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</TotalTime>
  <Words>21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Singh</dc:creator>
  <cp:lastModifiedBy>Chandan Singh</cp:lastModifiedBy>
  <cp:revision>95</cp:revision>
  <dcterms:created xsi:type="dcterms:W3CDTF">2018-02-28T23:59:20Z</dcterms:created>
  <dcterms:modified xsi:type="dcterms:W3CDTF">2019-05-22T19:48:50Z</dcterms:modified>
</cp:coreProperties>
</file>