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60" r:id="rId3"/>
    <p:sldId id="259" r:id="rId4"/>
    <p:sldId id="258" r:id="rId5"/>
    <p:sldId id="257" r:id="rId6"/>
  </p:sldIdLst>
  <p:sldSz cx="11887200" cy="3475038"/>
  <p:notesSz cx="6858000" cy="9144000"/>
  <p:defaultTextStyle>
    <a:defPPr>
      <a:defRPr lang="en-US"/>
    </a:defPPr>
    <a:lvl1pPr marL="0" algn="l" defTabSz="886236" rtl="0" eaLnBrk="1" latinLnBrk="0" hangingPunct="1">
      <a:defRPr sz="1745" kern="1200">
        <a:solidFill>
          <a:schemeClr val="tx1"/>
        </a:solidFill>
        <a:latin typeface="+mn-lt"/>
        <a:ea typeface="+mn-ea"/>
        <a:cs typeface="+mn-cs"/>
      </a:defRPr>
    </a:lvl1pPr>
    <a:lvl2pPr marL="443118" algn="l" defTabSz="886236" rtl="0" eaLnBrk="1" latinLnBrk="0" hangingPunct="1">
      <a:defRPr sz="1745" kern="1200">
        <a:solidFill>
          <a:schemeClr val="tx1"/>
        </a:solidFill>
        <a:latin typeface="+mn-lt"/>
        <a:ea typeface="+mn-ea"/>
        <a:cs typeface="+mn-cs"/>
      </a:defRPr>
    </a:lvl2pPr>
    <a:lvl3pPr marL="886236" algn="l" defTabSz="886236" rtl="0" eaLnBrk="1" latinLnBrk="0" hangingPunct="1">
      <a:defRPr sz="1745" kern="1200">
        <a:solidFill>
          <a:schemeClr val="tx1"/>
        </a:solidFill>
        <a:latin typeface="+mn-lt"/>
        <a:ea typeface="+mn-ea"/>
        <a:cs typeface="+mn-cs"/>
      </a:defRPr>
    </a:lvl3pPr>
    <a:lvl4pPr marL="1329355" algn="l" defTabSz="886236" rtl="0" eaLnBrk="1" latinLnBrk="0" hangingPunct="1">
      <a:defRPr sz="1745" kern="1200">
        <a:solidFill>
          <a:schemeClr val="tx1"/>
        </a:solidFill>
        <a:latin typeface="+mn-lt"/>
        <a:ea typeface="+mn-ea"/>
        <a:cs typeface="+mn-cs"/>
      </a:defRPr>
    </a:lvl4pPr>
    <a:lvl5pPr marL="1772473" algn="l" defTabSz="886236" rtl="0" eaLnBrk="1" latinLnBrk="0" hangingPunct="1">
      <a:defRPr sz="1745" kern="1200">
        <a:solidFill>
          <a:schemeClr val="tx1"/>
        </a:solidFill>
        <a:latin typeface="+mn-lt"/>
        <a:ea typeface="+mn-ea"/>
        <a:cs typeface="+mn-cs"/>
      </a:defRPr>
    </a:lvl5pPr>
    <a:lvl6pPr marL="2215591" algn="l" defTabSz="886236" rtl="0" eaLnBrk="1" latinLnBrk="0" hangingPunct="1">
      <a:defRPr sz="1745" kern="1200">
        <a:solidFill>
          <a:schemeClr val="tx1"/>
        </a:solidFill>
        <a:latin typeface="+mn-lt"/>
        <a:ea typeface="+mn-ea"/>
        <a:cs typeface="+mn-cs"/>
      </a:defRPr>
    </a:lvl6pPr>
    <a:lvl7pPr marL="2658709" algn="l" defTabSz="886236" rtl="0" eaLnBrk="1" latinLnBrk="0" hangingPunct="1">
      <a:defRPr sz="1745" kern="1200">
        <a:solidFill>
          <a:schemeClr val="tx1"/>
        </a:solidFill>
        <a:latin typeface="+mn-lt"/>
        <a:ea typeface="+mn-ea"/>
        <a:cs typeface="+mn-cs"/>
      </a:defRPr>
    </a:lvl7pPr>
    <a:lvl8pPr marL="3101828" algn="l" defTabSz="886236" rtl="0" eaLnBrk="1" latinLnBrk="0" hangingPunct="1">
      <a:defRPr sz="1745" kern="1200">
        <a:solidFill>
          <a:schemeClr val="tx1"/>
        </a:solidFill>
        <a:latin typeface="+mn-lt"/>
        <a:ea typeface="+mn-ea"/>
        <a:cs typeface="+mn-cs"/>
      </a:defRPr>
    </a:lvl8pPr>
    <a:lvl9pPr marL="3544946" algn="l" defTabSz="886236" rtl="0" eaLnBrk="1" latinLnBrk="0" hangingPunct="1">
      <a:defRPr sz="174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A2CA"/>
    <a:srgbClr val="E67F63"/>
    <a:srgbClr val="062A56"/>
    <a:srgbClr val="9FCAE1"/>
    <a:srgbClr val="579DC7"/>
    <a:srgbClr val="63A4CC"/>
    <a:srgbClr val="B2D5E7"/>
    <a:srgbClr val="5DA1C9"/>
    <a:srgbClr val="6FADD0"/>
    <a:srgbClr val="CBE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15"/>
    <p:restoredTop sz="94647"/>
  </p:normalViewPr>
  <p:slideViewPr>
    <p:cSldViewPr snapToGrid="0" snapToObjects="1">
      <p:cViewPr>
        <p:scale>
          <a:sx n="70" d="100"/>
          <a:sy n="70" d="100"/>
        </p:scale>
        <p:origin x="560" y="2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75B9C-B7F1-814F-A6BA-2F47EF1C3EB2}" type="datetimeFigureOut">
              <a:rPr lang="en-US" smtClean="0"/>
              <a:t>5/22/19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847850" y="1143000"/>
            <a:ext cx="10553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57BBE-FE43-2F46-BA74-D81CB04E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1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86236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1pPr>
    <a:lvl2pPr marL="443118" algn="l" defTabSz="886236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2pPr>
    <a:lvl3pPr marL="886236" algn="l" defTabSz="886236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3pPr>
    <a:lvl4pPr marL="1329355" algn="l" defTabSz="886236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4pPr>
    <a:lvl5pPr marL="1772473" algn="l" defTabSz="886236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5pPr>
    <a:lvl6pPr marL="2215591" algn="l" defTabSz="886236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6pPr>
    <a:lvl7pPr marL="2658709" algn="l" defTabSz="886236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7pPr>
    <a:lvl8pPr marL="3101828" algn="l" defTabSz="886236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8pPr>
    <a:lvl9pPr marL="3544946" algn="l" defTabSz="886236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847850" y="1143000"/>
            <a:ext cx="10553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57BBE-FE43-2F46-BA74-D81CB04E21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67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847850" y="1143000"/>
            <a:ext cx="10553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57BBE-FE43-2F46-BA74-D81CB04E21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18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847850" y="1143000"/>
            <a:ext cx="10553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57BBE-FE43-2F46-BA74-D81CB04E21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38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847850" y="1143000"/>
            <a:ext cx="10553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57BBE-FE43-2F46-BA74-D81CB04E21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11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568716"/>
            <a:ext cx="8915400" cy="1209828"/>
          </a:xfrm>
        </p:spPr>
        <p:txBody>
          <a:bodyPr anchor="b"/>
          <a:lstStyle>
            <a:lvl1pPr algn="ctr"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1825200"/>
            <a:ext cx="8915400" cy="838996"/>
          </a:xfrm>
        </p:spPr>
        <p:txBody>
          <a:bodyPr/>
          <a:lstStyle>
            <a:lvl1pPr marL="0" indent="0" algn="ctr">
              <a:buNone/>
              <a:defRPr sz="1216"/>
            </a:lvl1pPr>
            <a:lvl2pPr marL="231663" indent="0" algn="ctr">
              <a:buNone/>
              <a:defRPr sz="1013"/>
            </a:lvl2pPr>
            <a:lvl3pPr marL="463326" indent="0" algn="ctr">
              <a:buNone/>
              <a:defRPr sz="912"/>
            </a:lvl3pPr>
            <a:lvl4pPr marL="694990" indent="0" algn="ctr">
              <a:buNone/>
              <a:defRPr sz="811"/>
            </a:lvl4pPr>
            <a:lvl5pPr marL="926653" indent="0" algn="ctr">
              <a:buNone/>
              <a:defRPr sz="811"/>
            </a:lvl5pPr>
            <a:lvl6pPr marL="1158316" indent="0" algn="ctr">
              <a:buNone/>
              <a:defRPr sz="811"/>
            </a:lvl6pPr>
            <a:lvl7pPr marL="1389979" indent="0" algn="ctr">
              <a:buNone/>
              <a:defRPr sz="811"/>
            </a:lvl7pPr>
            <a:lvl8pPr marL="1621643" indent="0" algn="ctr">
              <a:buNone/>
              <a:defRPr sz="811"/>
            </a:lvl8pPr>
            <a:lvl9pPr marL="1853306" indent="0" algn="ctr">
              <a:buNone/>
              <a:defRPr sz="8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8ACF-0A38-8E4E-AC86-4E1817027FF7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3D1B-77E5-7A44-B926-A9EC416D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8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8ACF-0A38-8E4E-AC86-4E1817027FF7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3D1B-77E5-7A44-B926-A9EC416D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8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185014"/>
            <a:ext cx="2563178" cy="29449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185014"/>
            <a:ext cx="7540943" cy="29449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8ACF-0A38-8E4E-AC86-4E1817027FF7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3D1B-77E5-7A44-B926-A9EC416D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2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8ACF-0A38-8E4E-AC86-4E1817027FF7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3D1B-77E5-7A44-B926-A9EC416D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3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866347"/>
            <a:ext cx="10252710" cy="1445519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2325541"/>
            <a:ext cx="10252710" cy="760164"/>
          </a:xfrm>
        </p:spPr>
        <p:txBody>
          <a:bodyPr/>
          <a:lstStyle>
            <a:lvl1pPr marL="0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1pPr>
            <a:lvl2pPr marL="231663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463326" indent="0">
              <a:buNone/>
              <a:defRPr sz="912">
                <a:solidFill>
                  <a:schemeClr val="tx1">
                    <a:tint val="75000"/>
                  </a:schemeClr>
                </a:solidFill>
              </a:defRPr>
            </a:lvl3pPr>
            <a:lvl4pPr marL="694990" indent="0">
              <a:buNone/>
              <a:defRPr sz="811">
                <a:solidFill>
                  <a:schemeClr val="tx1">
                    <a:tint val="75000"/>
                  </a:schemeClr>
                </a:solidFill>
              </a:defRPr>
            </a:lvl4pPr>
            <a:lvl5pPr marL="926653" indent="0">
              <a:buNone/>
              <a:defRPr sz="811">
                <a:solidFill>
                  <a:schemeClr val="tx1">
                    <a:tint val="75000"/>
                  </a:schemeClr>
                </a:solidFill>
              </a:defRPr>
            </a:lvl5pPr>
            <a:lvl6pPr marL="1158316" indent="0">
              <a:buNone/>
              <a:defRPr sz="811">
                <a:solidFill>
                  <a:schemeClr val="tx1">
                    <a:tint val="75000"/>
                  </a:schemeClr>
                </a:solidFill>
              </a:defRPr>
            </a:lvl6pPr>
            <a:lvl7pPr marL="1389979" indent="0">
              <a:buNone/>
              <a:defRPr sz="811">
                <a:solidFill>
                  <a:schemeClr val="tx1">
                    <a:tint val="75000"/>
                  </a:schemeClr>
                </a:solidFill>
              </a:defRPr>
            </a:lvl7pPr>
            <a:lvl8pPr marL="1621643" indent="0">
              <a:buNone/>
              <a:defRPr sz="811">
                <a:solidFill>
                  <a:schemeClr val="tx1">
                    <a:tint val="75000"/>
                  </a:schemeClr>
                </a:solidFill>
              </a:defRPr>
            </a:lvl8pPr>
            <a:lvl9pPr marL="1853306" indent="0">
              <a:buNone/>
              <a:defRPr sz="8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8ACF-0A38-8E4E-AC86-4E1817027FF7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3D1B-77E5-7A44-B926-A9EC416D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925068"/>
            <a:ext cx="5052060" cy="22048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925068"/>
            <a:ext cx="5052060" cy="22048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8ACF-0A38-8E4E-AC86-4E1817027FF7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3D1B-77E5-7A44-B926-A9EC416D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185014"/>
            <a:ext cx="10252710" cy="6716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851867"/>
            <a:ext cx="5028842" cy="417487"/>
          </a:xfrm>
        </p:spPr>
        <p:txBody>
          <a:bodyPr anchor="b"/>
          <a:lstStyle>
            <a:lvl1pPr marL="0" indent="0">
              <a:buNone/>
              <a:defRPr sz="1216" b="1"/>
            </a:lvl1pPr>
            <a:lvl2pPr marL="231663" indent="0">
              <a:buNone/>
              <a:defRPr sz="1013" b="1"/>
            </a:lvl2pPr>
            <a:lvl3pPr marL="463326" indent="0">
              <a:buNone/>
              <a:defRPr sz="912" b="1"/>
            </a:lvl3pPr>
            <a:lvl4pPr marL="694990" indent="0">
              <a:buNone/>
              <a:defRPr sz="811" b="1"/>
            </a:lvl4pPr>
            <a:lvl5pPr marL="926653" indent="0">
              <a:buNone/>
              <a:defRPr sz="811" b="1"/>
            </a:lvl5pPr>
            <a:lvl6pPr marL="1158316" indent="0">
              <a:buNone/>
              <a:defRPr sz="811" b="1"/>
            </a:lvl6pPr>
            <a:lvl7pPr marL="1389979" indent="0">
              <a:buNone/>
              <a:defRPr sz="811" b="1"/>
            </a:lvl7pPr>
            <a:lvl8pPr marL="1621643" indent="0">
              <a:buNone/>
              <a:defRPr sz="811" b="1"/>
            </a:lvl8pPr>
            <a:lvl9pPr marL="1853306" indent="0">
              <a:buNone/>
              <a:defRPr sz="81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1269354"/>
            <a:ext cx="5028842" cy="18670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851867"/>
            <a:ext cx="5053608" cy="417487"/>
          </a:xfrm>
        </p:spPr>
        <p:txBody>
          <a:bodyPr anchor="b"/>
          <a:lstStyle>
            <a:lvl1pPr marL="0" indent="0">
              <a:buNone/>
              <a:defRPr sz="1216" b="1"/>
            </a:lvl1pPr>
            <a:lvl2pPr marL="231663" indent="0">
              <a:buNone/>
              <a:defRPr sz="1013" b="1"/>
            </a:lvl2pPr>
            <a:lvl3pPr marL="463326" indent="0">
              <a:buNone/>
              <a:defRPr sz="912" b="1"/>
            </a:lvl3pPr>
            <a:lvl4pPr marL="694990" indent="0">
              <a:buNone/>
              <a:defRPr sz="811" b="1"/>
            </a:lvl4pPr>
            <a:lvl5pPr marL="926653" indent="0">
              <a:buNone/>
              <a:defRPr sz="811" b="1"/>
            </a:lvl5pPr>
            <a:lvl6pPr marL="1158316" indent="0">
              <a:buNone/>
              <a:defRPr sz="811" b="1"/>
            </a:lvl6pPr>
            <a:lvl7pPr marL="1389979" indent="0">
              <a:buNone/>
              <a:defRPr sz="811" b="1"/>
            </a:lvl7pPr>
            <a:lvl8pPr marL="1621643" indent="0">
              <a:buNone/>
              <a:defRPr sz="811" b="1"/>
            </a:lvl8pPr>
            <a:lvl9pPr marL="1853306" indent="0">
              <a:buNone/>
              <a:defRPr sz="81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1269354"/>
            <a:ext cx="5053608" cy="18670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8ACF-0A38-8E4E-AC86-4E1817027FF7}" type="datetimeFigureOut">
              <a:rPr lang="en-US" smtClean="0"/>
              <a:t>5/22/19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3D1B-77E5-7A44-B926-A9EC416D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4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8ACF-0A38-8E4E-AC86-4E1817027FF7}" type="datetimeFigureOut">
              <a:rPr lang="en-US" smtClean="0"/>
              <a:t>5/22/19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3D1B-77E5-7A44-B926-A9EC416D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4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8ACF-0A38-8E4E-AC86-4E1817027FF7}" type="datetimeFigureOut">
              <a:rPr lang="en-US" smtClean="0"/>
              <a:t>5/22/19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3D1B-77E5-7A44-B926-A9EC416D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8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231669"/>
            <a:ext cx="3833931" cy="810842"/>
          </a:xfrm>
        </p:spPr>
        <p:txBody>
          <a:bodyPr anchor="b"/>
          <a:lstStyle>
            <a:lvl1pPr>
              <a:defRPr sz="16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500342"/>
            <a:ext cx="6017895" cy="2469529"/>
          </a:xfrm>
        </p:spPr>
        <p:txBody>
          <a:bodyPr/>
          <a:lstStyle>
            <a:lvl1pPr>
              <a:defRPr sz="1621"/>
            </a:lvl1pPr>
            <a:lvl2pPr>
              <a:defRPr sz="1419"/>
            </a:lvl2pPr>
            <a:lvl3pPr>
              <a:defRPr sz="1216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042512"/>
            <a:ext cx="3833931" cy="1931381"/>
          </a:xfrm>
        </p:spPr>
        <p:txBody>
          <a:bodyPr/>
          <a:lstStyle>
            <a:lvl1pPr marL="0" indent="0">
              <a:buNone/>
              <a:defRPr sz="811"/>
            </a:lvl1pPr>
            <a:lvl2pPr marL="231663" indent="0">
              <a:buNone/>
              <a:defRPr sz="709"/>
            </a:lvl2pPr>
            <a:lvl3pPr marL="463326" indent="0">
              <a:buNone/>
              <a:defRPr sz="608"/>
            </a:lvl3pPr>
            <a:lvl4pPr marL="694990" indent="0">
              <a:buNone/>
              <a:defRPr sz="507"/>
            </a:lvl4pPr>
            <a:lvl5pPr marL="926653" indent="0">
              <a:buNone/>
              <a:defRPr sz="507"/>
            </a:lvl5pPr>
            <a:lvl6pPr marL="1158316" indent="0">
              <a:buNone/>
              <a:defRPr sz="507"/>
            </a:lvl6pPr>
            <a:lvl7pPr marL="1389979" indent="0">
              <a:buNone/>
              <a:defRPr sz="507"/>
            </a:lvl7pPr>
            <a:lvl8pPr marL="1621643" indent="0">
              <a:buNone/>
              <a:defRPr sz="507"/>
            </a:lvl8pPr>
            <a:lvl9pPr marL="1853306" indent="0">
              <a:buNone/>
              <a:defRPr sz="50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8ACF-0A38-8E4E-AC86-4E1817027FF7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3D1B-77E5-7A44-B926-A9EC416D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0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231669"/>
            <a:ext cx="3833931" cy="810842"/>
          </a:xfrm>
        </p:spPr>
        <p:txBody>
          <a:bodyPr anchor="b"/>
          <a:lstStyle>
            <a:lvl1pPr>
              <a:defRPr sz="16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500342"/>
            <a:ext cx="6017895" cy="2469529"/>
          </a:xfrm>
        </p:spPr>
        <p:txBody>
          <a:bodyPr anchor="t"/>
          <a:lstStyle>
            <a:lvl1pPr marL="0" indent="0">
              <a:buNone/>
              <a:defRPr sz="1621"/>
            </a:lvl1pPr>
            <a:lvl2pPr marL="231663" indent="0">
              <a:buNone/>
              <a:defRPr sz="1419"/>
            </a:lvl2pPr>
            <a:lvl3pPr marL="463326" indent="0">
              <a:buNone/>
              <a:defRPr sz="1216"/>
            </a:lvl3pPr>
            <a:lvl4pPr marL="694990" indent="0">
              <a:buNone/>
              <a:defRPr sz="1013"/>
            </a:lvl4pPr>
            <a:lvl5pPr marL="926653" indent="0">
              <a:buNone/>
              <a:defRPr sz="1013"/>
            </a:lvl5pPr>
            <a:lvl6pPr marL="1158316" indent="0">
              <a:buNone/>
              <a:defRPr sz="1013"/>
            </a:lvl6pPr>
            <a:lvl7pPr marL="1389979" indent="0">
              <a:buNone/>
              <a:defRPr sz="1013"/>
            </a:lvl7pPr>
            <a:lvl8pPr marL="1621643" indent="0">
              <a:buNone/>
              <a:defRPr sz="1013"/>
            </a:lvl8pPr>
            <a:lvl9pPr marL="1853306" indent="0">
              <a:buNone/>
              <a:defRPr sz="10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042512"/>
            <a:ext cx="3833931" cy="1931381"/>
          </a:xfrm>
        </p:spPr>
        <p:txBody>
          <a:bodyPr/>
          <a:lstStyle>
            <a:lvl1pPr marL="0" indent="0">
              <a:buNone/>
              <a:defRPr sz="811"/>
            </a:lvl1pPr>
            <a:lvl2pPr marL="231663" indent="0">
              <a:buNone/>
              <a:defRPr sz="709"/>
            </a:lvl2pPr>
            <a:lvl3pPr marL="463326" indent="0">
              <a:buNone/>
              <a:defRPr sz="608"/>
            </a:lvl3pPr>
            <a:lvl4pPr marL="694990" indent="0">
              <a:buNone/>
              <a:defRPr sz="507"/>
            </a:lvl4pPr>
            <a:lvl5pPr marL="926653" indent="0">
              <a:buNone/>
              <a:defRPr sz="507"/>
            </a:lvl5pPr>
            <a:lvl6pPr marL="1158316" indent="0">
              <a:buNone/>
              <a:defRPr sz="507"/>
            </a:lvl6pPr>
            <a:lvl7pPr marL="1389979" indent="0">
              <a:buNone/>
              <a:defRPr sz="507"/>
            </a:lvl7pPr>
            <a:lvl8pPr marL="1621643" indent="0">
              <a:buNone/>
              <a:defRPr sz="507"/>
            </a:lvl8pPr>
            <a:lvl9pPr marL="1853306" indent="0">
              <a:buNone/>
              <a:defRPr sz="50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8ACF-0A38-8E4E-AC86-4E1817027FF7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3D1B-77E5-7A44-B926-A9EC416D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0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185014"/>
            <a:ext cx="10252710" cy="67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925068"/>
            <a:ext cx="10252710" cy="220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3220845"/>
            <a:ext cx="2674620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C8ACF-0A38-8E4E-AC86-4E1817027FF7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3220845"/>
            <a:ext cx="4011930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3220845"/>
            <a:ext cx="2674620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3D1B-77E5-7A44-B926-A9EC416D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3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63326" rtl="0" eaLnBrk="1" latinLnBrk="0" hangingPunct="1">
        <a:lnSpc>
          <a:spcPct val="90000"/>
        </a:lnSpc>
        <a:spcBef>
          <a:spcPct val="0"/>
        </a:spcBef>
        <a:buNone/>
        <a:defRPr sz="22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832" indent="-115832" algn="l" defTabSz="463326" rtl="0" eaLnBrk="1" latinLnBrk="0" hangingPunct="1">
        <a:lnSpc>
          <a:spcPct val="90000"/>
        </a:lnSpc>
        <a:spcBef>
          <a:spcPts val="507"/>
        </a:spcBef>
        <a:buFont typeface="Arial" panose="020B0604020202020204" pitchFamily="34" charset="0"/>
        <a:buChar char="•"/>
        <a:defRPr sz="1419" kern="1200">
          <a:solidFill>
            <a:schemeClr val="tx1"/>
          </a:solidFill>
          <a:latin typeface="+mn-lt"/>
          <a:ea typeface="+mn-ea"/>
          <a:cs typeface="+mn-cs"/>
        </a:defRPr>
      </a:lvl1pPr>
      <a:lvl2pPr marL="347495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1216" kern="1200">
          <a:solidFill>
            <a:schemeClr val="tx1"/>
          </a:solidFill>
          <a:latin typeface="+mn-lt"/>
          <a:ea typeface="+mn-ea"/>
          <a:cs typeface="+mn-cs"/>
        </a:defRPr>
      </a:lvl2pPr>
      <a:lvl3pPr marL="579158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810821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4pPr>
      <a:lvl5pPr marL="1042485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5pPr>
      <a:lvl6pPr marL="1274148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6pPr>
      <a:lvl7pPr marL="1505811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7pPr>
      <a:lvl8pPr marL="1737474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8pPr>
      <a:lvl9pPr marL="1969138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1pPr>
      <a:lvl2pPr marL="231663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2pPr>
      <a:lvl3pPr marL="463326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3pPr>
      <a:lvl4pPr marL="694990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4pPr>
      <a:lvl5pPr marL="926653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5pPr>
      <a:lvl6pPr marL="1158316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6pPr>
      <a:lvl7pPr marL="1389979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7pPr>
      <a:lvl8pPr marL="1621643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8pPr>
      <a:lvl9pPr marL="1853306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84EC261-7A10-B34A-BDBA-E74FBE9D1AA5}"/>
              </a:ext>
            </a:extLst>
          </p:cNvPr>
          <p:cNvCxnSpPr>
            <a:cxnSpLocks/>
          </p:cNvCxnSpPr>
          <p:nvPr/>
        </p:nvCxnSpPr>
        <p:spPr>
          <a:xfrm flipH="1" flipV="1">
            <a:off x="2246334" y="1453851"/>
            <a:ext cx="595894" cy="15886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E523FDC-95C4-7C47-B570-95A8128F8A13}"/>
              </a:ext>
            </a:extLst>
          </p:cNvPr>
          <p:cNvCxnSpPr>
            <a:cxnSpLocks/>
          </p:cNvCxnSpPr>
          <p:nvPr/>
        </p:nvCxnSpPr>
        <p:spPr>
          <a:xfrm flipH="1" flipV="1">
            <a:off x="1326517" y="1989478"/>
            <a:ext cx="164586" cy="5111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731F587-5618-A94E-A1CB-15355A720DD9}"/>
              </a:ext>
            </a:extLst>
          </p:cNvPr>
          <p:cNvCxnSpPr>
            <a:cxnSpLocks/>
          </p:cNvCxnSpPr>
          <p:nvPr/>
        </p:nvCxnSpPr>
        <p:spPr>
          <a:xfrm flipH="1" flipV="1">
            <a:off x="6803766" y="2553429"/>
            <a:ext cx="296831" cy="4675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A7F3C1-E4A5-EB46-862F-4D8C35F82157}"/>
              </a:ext>
            </a:extLst>
          </p:cNvPr>
          <p:cNvCxnSpPr>
            <a:cxnSpLocks/>
          </p:cNvCxnSpPr>
          <p:nvPr/>
        </p:nvCxnSpPr>
        <p:spPr>
          <a:xfrm flipH="1" flipV="1">
            <a:off x="9937649" y="2604784"/>
            <a:ext cx="9227" cy="4168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9AE5F8C-1BAC-1E44-9AA1-4D934E14099D}"/>
              </a:ext>
            </a:extLst>
          </p:cNvPr>
          <p:cNvCxnSpPr>
            <a:cxnSpLocks/>
          </p:cNvCxnSpPr>
          <p:nvPr/>
        </p:nvCxnSpPr>
        <p:spPr>
          <a:xfrm flipH="1" flipV="1">
            <a:off x="10323121" y="2558684"/>
            <a:ext cx="296831" cy="4675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A846D29-EC3F-7E4F-A261-45B064DA86E4}"/>
              </a:ext>
            </a:extLst>
          </p:cNvPr>
          <p:cNvCxnSpPr>
            <a:cxnSpLocks/>
          </p:cNvCxnSpPr>
          <p:nvPr/>
        </p:nvCxnSpPr>
        <p:spPr>
          <a:xfrm flipH="1" flipV="1">
            <a:off x="9635620" y="1974240"/>
            <a:ext cx="296831" cy="4675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D72B645-43D9-C74E-94C3-E74D40A60A98}"/>
              </a:ext>
            </a:extLst>
          </p:cNvPr>
          <p:cNvCxnSpPr>
            <a:cxnSpLocks/>
          </p:cNvCxnSpPr>
          <p:nvPr/>
        </p:nvCxnSpPr>
        <p:spPr>
          <a:xfrm flipH="1" flipV="1">
            <a:off x="8881931" y="1419667"/>
            <a:ext cx="296831" cy="4675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A79E67-8552-5B49-A59E-CA83E65E219A}"/>
              </a:ext>
            </a:extLst>
          </p:cNvPr>
          <p:cNvCxnSpPr>
            <a:cxnSpLocks/>
          </p:cNvCxnSpPr>
          <p:nvPr/>
        </p:nvCxnSpPr>
        <p:spPr>
          <a:xfrm flipH="1" flipV="1">
            <a:off x="7332364" y="848142"/>
            <a:ext cx="296831" cy="4675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CA6CF6F-0CDE-5F4E-9906-A89B1CE5DB2C}"/>
              </a:ext>
            </a:extLst>
          </p:cNvPr>
          <p:cNvCxnSpPr>
            <a:cxnSpLocks/>
          </p:cNvCxnSpPr>
          <p:nvPr/>
        </p:nvCxnSpPr>
        <p:spPr>
          <a:xfrm flipH="1" flipV="1">
            <a:off x="6010139" y="305055"/>
            <a:ext cx="296831" cy="4675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2A9616-90E6-7948-87B1-4EFC94F7CDF2}"/>
              </a:ext>
            </a:extLst>
          </p:cNvPr>
          <p:cNvCxnSpPr>
            <a:cxnSpLocks/>
          </p:cNvCxnSpPr>
          <p:nvPr/>
        </p:nvCxnSpPr>
        <p:spPr>
          <a:xfrm flipV="1">
            <a:off x="308119" y="1962892"/>
            <a:ext cx="429666" cy="11094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9B87213-F26B-7743-91A0-35B3DD46F00E}"/>
              </a:ext>
            </a:extLst>
          </p:cNvPr>
          <p:cNvCxnSpPr>
            <a:cxnSpLocks/>
          </p:cNvCxnSpPr>
          <p:nvPr/>
        </p:nvCxnSpPr>
        <p:spPr>
          <a:xfrm flipV="1">
            <a:off x="5055966" y="1951314"/>
            <a:ext cx="429666" cy="11094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FA05221-0E6C-5B4B-B98E-5E4FFF1C8B08}"/>
              </a:ext>
            </a:extLst>
          </p:cNvPr>
          <p:cNvCxnSpPr>
            <a:cxnSpLocks/>
          </p:cNvCxnSpPr>
          <p:nvPr/>
        </p:nvCxnSpPr>
        <p:spPr>
          <a:xfrm flipV="1">
            <a:off x="3931431" y="942977"/>
            <a:ext cx="692047" cy="20819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93BA089-1077-2E45-BD26-CEAC9ED1867F}"/>
              </a:ext>
            </a:extLst>
          </p:cNvPr>
          <p:cNvCxnSpPr>
            <a:cxnSpLocks/>
          </p:cNvCxnSpPr>
          <p:nvPr/>
        </p:nvCxnSpPr>
        <p:spPr>
          <a:xfrm flipV="1">
            <a:off x="4415898" y="942975"/>
            <a:ext cx="392293" cy="20537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C5A1A2-6921-A645-B781-C3F7A4F64E0B}"/>
              </a:ext>
            </a:extLst>
          </p:cNvPr>
          <p:cNvCxnSpPr>
            <a:cxnSpLocks/>
          </p:cNvCxnSpPr>
          <p:nvPr/>
        </p:nvCxnSpPr>
        <p:spPr>
          <a:xfrm flipV="1">
            <a:off x="5835989" y="2604784"/>
            <a:ext cx="459454" cy="4675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8A0D27E-9267-BA40-934D-2974172F4921}"/>
              </a:ext>
            </a:extLst>
          </p:cNvPr>
          <p:cNvCxnSpPr>
            <a:cxnSpLocks/>
          </p:cNvCxnSpPr>
          <p:nvPr/>
        </p:nvCxnSpPr>
        <p:spPr>
          <a:xfrm flipV="1">
            <a:off x="9199069" y="2574953"/>
            <a:ext cx="459454" cy="4675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6F163EE-A9A8-F546-B290-11E65CFD08D7}"/>
              </a:ext>
            </a:extLst>
          </p:cNvPr>
          <p:cNvCxnSpPr>
            <a:cxnSpLocks/>
          </p:cNvCxnSpPr>
          <p:nvPr/>
        </p:nvCxnSpPr>
        <p:spPr>
          <a:xfrm flipV="1">
            <a:off x="6110288" y="1419667"/>
            <a:ext cx="459454" cy="4675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3EE0798-FC00-734F-9BBE-056AC266C0C9}"/>
              </a:ext>
            </a:extLst>
          </p:cNvPr>
          <p:cNvCxnSpPr>
            <a:cxnSpLocks/>
          </p:cNvCxnSpPr>
          <p:nvPr/>
        </p:nvCxnSpPr>
        <p:spPr>
          <a:xfrm flipV="1">
            <a:off x="1129194" y="1453851"/>
            <a:ext cx="459454" cy="4675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50383BD-FAF0-584F-B24E-96C2617E37E3}"/>
              </a:ext>
            </a:extLst>
          </p:cNvPr>
          <p:cNvCxnSpPr>
            <a:cxnSpLocks/>
          </p:cNvCxnSpPr>
          <p:nvPr/>
        </p:nvCxnSpPr>
        <p:spPr>
          <a:xfrm flipV="1">
            <a:off x="1647477" y="431618"/>
            <a:ext cx="818474" cy="832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8E772BC-E7FB-1F48-8D83-8B461E4989C5}"/>
              </a:ext>
            </a:extLst>
          </p:cNvPr>
          <p:cNvCxnSpPr>
            <a:cxnSpLocks/>
          </p:cNvCxnSpPr>
          <p:nvPr/>
        </p:nvCxnSpPr>
        <p:spPr>
          <a:xfrm flipV="1">
            <a:off x="8587246" y="2014948"/>
            <a:ext cx="780005" cy="9713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59787B3-719A-9340-8D6A-B28395135EC0}"/>
              </a:ext>
            </a:extLst>
          </p:cNvPr>
          <p:cNvCxnSpPr>
            <a:cxnSpLocks/>
          </p:cNvCxnSpPr>
          <p:nvPr/>
        </p:nvCxnSpPr>
        <p:spPr>
          <a:xfrm flipH="1" flipV="1">
            <a:off x="1587390" y="2604784"/>
            <a:ext cx="296831" cy="4675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E7A583-785D-354C-BBC4-73CAED183CDC}"/>
              </a:ext>
            </a:extLst>
          </p:cNvPr>
          <p:cNvCxnSpPr>
            <a:cxnSpLocks/>
          </p:cNvCxnSpPr>
          <p:nvPr/>
        </p:nvCxnSpPr>
        <p:spPr>
          <a:xfrm flipV="1">
            <a:off x="886691" y="2604784"/>
            <a:ext cx="459454" cy="4675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345684E-2F25-924B-93D0-32C6BA6C04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080" b="85119" l="10000" r="90000"/>
                    </a14:imgEffect>
                  </a14:imgLayer>
                </a14:imgProps>
              </a:ext>
            </a:extLst>
          </a:blip>
          <a:srcRect t="8575" b="6376"/>
          <a:stretch/>
        </p:blipFill>
        <p:spPr>
          <a:xfrm>
            <a:off x="10608802" y="305055"/>
            <a:ext cx="1203200" cy="30252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9A3F54-B9A5-504A-B13B-9EAC3FB347DD}"/>
              </a:ext>
            </a:extLst>
          </p:cNvPr>
          <p:cNvSpPr txBox="1"/>
          <p:nvPr/>
        </p:nvSpPr>
        <p:spPr>
          <a:xfrm>
            <a:off x="146547" y="2921642"/>
            <a:ext cx="324913" cy="397907"/>
          </a:xfrm>
          <a:prstGeom prst="roundRect">
            <a:avLst/>
          </a:prstGeom>
          <a:solidFill>
            <a:srgbClr val="EDF1F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902CA-6BD6-6B4A-94EB-208801E845BE}"/>
              </a:ext>
            </a:extLst>
          </p:cNvPr>
          <p:cNvSpPr txBox="1"/>
          <p:nvPr/>
        </p:nvSpPr>
        <p:spPr>
          <a:xfrm>
            <a:off x="553503" y="2921642"/>
            <a:ext cx="705003" cy="408623"/>
          </a:xfrm>
          <a:prstGeom prst="roundRect">
            <a:avLst/>
          </a:prstGeom>
          <a:solidFill>
            <a:srgbClr val="DCE9F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great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B1C52-553F-EE4F-9B9D-CD1CB125FCBC}"/>
              </a:ext>
            </a:extLst>
          </p:cNvPr>
          <p:cNvSpPr txBox="1"/>
          <p:nvPr/>
        </p:nvSpPr>
        <p:spPr>
          <a:xfrm>
            <a:off x="1341549" y="2921642"/>
            <a:ext cx="1121998" cy="408623"/>
          </a:xfrm>
          <a:prstGeom prst="roundRect">
            <a:avLst/>
          </a:prstGeom>
          <a:solidFill>
            <a:srgbClr val="EAF0F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ensemble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F7D3E-4DC8-AA42-B739-7728E48E70D2}"/>
              </a:ext>
            </a:extLst>
          </p:cNvPr>
          <p:cNvSpPr txBox="1"/>
          <p:nvPr/>
        </p:nvSpPr>
        <p:spPr>
          <a:xfrm>
            <a:off x="2543368" y="2921642"/>
            <a:ext cx="588833" cy="408623"/>
          </a:xfrm>
          <a:prstGeom prst="roundRect">
            <a:avLst/>
          </a:prstGeom>
          <a:solidFill>
            <a:srgbClr val="F6F3F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cast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34552E-3E17-C744-A00F-7D125DFB25A9}"/>
              </a:ext>
            </a:extLst>
          </p:cNvPr>
          <p:cNvSpPr txBox="1"/>
          <p:nvPr/>
        </p:nvSpPr>
        <p:spPr>
          <a:xfrm>
            <a:off x="3207681" y="2921642"/>
            <a:ext cx="426851" cy="408623"/>
          </a:xfrm>
          <a:prstGeom prst="roundRect">
            <a:avLst/>
          </a:prstGeom>
          <a:solidFill>
            <a:srgbClr val="F7EFEA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ca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A9C09-C0D8-B14F-8EC2-7E193438DF9C}"/>
              </a:ext>
            </a:extLst>
          </p:cNvPr>
          <p:cNvSpPr txBox="1"/>
          <p:nvPr/>
        </p:nvSpPr>
        <p:spPr>
          <a:xfrm>
            <a:off x="3710570" y="2921642"/>
            <a:ext cx="474317" cy="408623"/>
          </a:xfrm>
          <a:prstGeom prst="roundRect">
            <a:avLst/>
          </a:prstGeom>
          <a:solidFill>
            <a:srgbClr val="FDD3B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n’t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C550EB-1F4B-CF4E-971D-9F41A2881826}"/>
              </a:ext>
            </a:extLst>
          </p:cNvPr>
          <p:cNvSpPr txBox="1"/>
          <p:nvPr/>
        </p:nvSpPr>
        <p:spPr>
          <a:xfrm>
            <a:off x="4259906" y="2921642"/>
            <a:ext cx="469089" cy="408623"/>
          </a:xfrm>
          <a:prstGeom prst="roundRect">
            <a:avLst/>
          </a:prstGeom>
          <a:solidFill>
            <a:srgbClr val="CCE2EE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lift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F1D70D-193A-CD41-A5F0-72A43E0D5F6A}"/>
              </a:ext>
            </a:extLst>
          </p:cNvPr>
          <p:cNvSpPr txBox="1"/>
          <p:nvPr/>
        </p:nvSpPr>
        <p:spPr>
          <a:xfrm>
            <a:off x="4805358" y="2921642"/>
            <a:ext cx="556589" cy="408623"/>
          </a:xfrm>
          <a:prstGeom prst="roundRect">
            <a:avLst/>
          </a:prstGeom>
          <a:solidFill>
            <a:srgbClr val="F0F3F5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this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090E7E-E30B-9043-925A-E8EBC5B1165C}"/>
              </a:ext>
            </a:extLst>
          </p:cNvPr>
          <p:cNvSpPr txBox="1"/>
          <p:nvPr/>
        </p:nvSpPr>
        <p:spPr>
          <a:xfrm>
            <a:off x="5441333" y="2921642"/>
            <a:ext cx="1023985" cy="408623"/>
          </a:xfrm>
          <a:prstGeom prst="roundRect">
            <a:avLst/>
          </a:prstGeom>
          <a:solidFill>
            <a:srgbClr val="88BED9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heartfelt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A7CF56-7988-1844-8F60-4818F7AD4F2C}"/>
              </a:ext>
            </a:extLst>
          </p:cNvPr>
          <p:cNvSpPr txBox="1"/>
          <p:nvPr/>
        </p:nvSpPr>
        <p:spPr>
          <a:xfrm>
            <a:off x="6549347" y="2921642"/>
            <a:ext cx="1171813" cy="408623"/>
          </a:xfrm>
          <a:prstGeom prst="roundRect">
            <a:avLst/>
          </a:prstGeom>
          <a:solidFill>
            <a:srgbClr val="E6EDF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enterprise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E488DE-8B2F-004D-8991-F9C19031C54E}"/>
              </a:ext>
            </a:extLst>
          </p:cNvPr>
          <p:cNvSpPr txBox="1"/>
          <p:nvPr/>
        </p:nvSpPr>
        <p:spPr>
          <a:xfrm>
            <a:off x="7802829" y="2921642"/>
            <a:ext cx="534338" cy="408623"/>
          </a:xfrm>
          <a:prstGeom prst="roundRect">
            <a:avLst/>
          </a:prstGeom>
          <a:solidFill>
            <a:srgbClr val="F6F3F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17013F-4183-4F46-B43F-39A6558E3E0D}"/>
              </a:ext>
            </a:extLst>
          </p:cNvPr>
          <p:cNvSpPr txBox="1"/>
          <p:nvPr/>
        </p:nvSpPr>
        <p:spPr>
          <a:xfrm>
            <a:off x="8413647" y="2921642"/>
            <a:ext cx="409973" cy="408623"/>
          </a:xfrm>
          <a:prstGeom prst="roundRect">
            <a:avLst/>
          </a:prstGeom>
          <a:solidFill>
            <a:srgbClr val="ECF1F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of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777479-0DED-E24C-BC3E-AADCADA6967B}"/>
              </a:ext>
            </a:extLst>
          </p:cNvPr>
          <p:cNvSpPr txBox="1"/>
          <p:nvPr/>
        </p:nvSpPr>
        <p:spPr>
          <a:xfrm>
            <a:off x="8897433" y="2921642"/>
            <a:ext cx="532270" cy="408623"/>
          </a:xfrm>
          <a:prstGeom prst="roundRect">
            <a:avLst/>
          </a:prstGeom>
          <a:solidFill>
            <a:srgbClr val="E3EEF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the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0C0825-0997-C542-95BF-F2A7C250E4B1}"/>
              </a:ext>
            </a:extLst>
          </p:cNvPr>
          <p:cNvSpPr txBox="1"/>
          <p:nvPr/>
        </p:nvSpPr>
        <p:spPr>
          <a:xfrm>
            <a:off x="9508806" y="2921642"/>
            <a:ext cx="917491" cy="408623"/>
          </a:xfrm>
          <a:prstGeom prst="roundRect">
            <a:avLst/>
          </a:prstGeom>
          <a:solidFill>
            <a:srgbClr val="C8E0E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familiar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CB4AC9-5B7B-5B40-85E4-392C7CC93311}"/>
              </a:ext>
            </a:extLst>
          </p:cNvPr>
          <p:cNvSpPr txBox="1"/>
          <p:nvPr/>
        </p:nvSpPr>
        <p:spPr>
          <a:xfrm>
            <a:off x="10510098" y="2921642"/>
            <a:ext cx="266386" cy="394335"/>
          </a:xfrm>
          <a:prstGeom prst="roundRect">
            <a:avLst/>
          </a:prstGeom>
          <a:solidFill>
            <a:srgbClr val="DDEAF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240738-7A86-794D-9B89-5FCEE7EC5062}"/>
              </a:ext>
            </a:extLst>
          </p:cNvPr>
          <p:cNvSpPr txBox="1"/>
          <p:nvPr/>
        </p:nvSpPr>
        <p:spPr>
          <a:xfrm>
            <a:off x="662922" y="2350478"/>
            <a:ext cx="1656362" cy="408623"/>
          </a:xfrm>
          <a:prstGeom prst="roundRect">
            <a:avLst/>
          </a:prstGeom>
          <a:solidFill>
            <a:srgbClr val="CBE1EE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great ensemble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916CD3-C12D-A848-B0F7-F73EAC898E13}"/>
              </a:ext>
            </a:extLst>
          </p:cNvPr>
          <p:cNvSpPr txBox="1"/>
          <p:nvPr/>
        </p:nvSpPr>
        <p:spPr>
          <a:xfrm>
            <a:off x="5552782" y="2350478"/>
            <a:ext cx="2031400" cy="408623"/>
          </a:xfrm>
          <a:prstGeom prst="roundRect">
            <a:avLst/>
          </a:prstGeom>
          <a:solidFill>
            <a:srgbClr val="6FADD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heartfelt enterprise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50E98-04C0-834A-9945-5A9758E93480}"/>
              </a:ext>
            </a:extLst>
          </p:cNvPr>
          <p:cNvSpPr txBox="1"/>
          <p:nvPr/>
        </p:nvSpPr>
        <p:spPr>
          <a:xfrm>
            <a:off x="9246437" y="2350478"/>
            <a:ext cx="1313935" cy="408623"/>
          </a:xfrm>
          <a:prstGeom prst="roundRect">
            <a:avLst/>
          </a:prstGeom>
          <a:solidFill>
            <a:srgbClr val="5DA1C9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the familiar.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E91E40-F817-B942-8A72-BE242A415F34}"/>
              </a:ext>
            </a:extLst>
          </p:cNvPr>
          <p:cNvSpPr txBox="1"/>
          <p:nvPr/>
        </p:nvSpPr>
        <p:spPr>
          <a:xfrm>
            <a:off x="331133" y="1778226"/>
            <a:ext cx="1821396" cy="408623"/>
          </a:xfrm>
          <a:prstGeom prst="roundRect">
            <a:avLst/>
          </a:prstGeom>
          <a:solidFill>
            <a:srgbClr val="B2D5E7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a great ensemble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C14B17-4DB9-BB48-8A1C-3FC4A04F915C}"/>
              </a:ext>
            </a:extLst>
          </p:cNvPr>
          <p:cNvSpPr txBox="1"/>
          <p:nvPr/>
        </p:nvSpPr>
        <p:spPr>
          <a:xfrm>
            <a:off x="5039159" y="1778226"/>
            <a:ext cx="2405423" cy="408623"/>
          </a:xfrm>
          <a:prstGeom prst="roundRect">
            <a:avLst/>
          </a:prstGeom>
          <a:solidFill>
            <a:srgbClr val="63A4C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this heartfelt enterprise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DA33DB-A69C-E540-91FF-E60766AEE953}"/>
              </a:ext>
            </a:extLst>
          </p:cNvPr>
          <p:cNvSpPr txBox="1"/>
          <p:nvPr/>
        </p:nvSpPr>
        <p:spPr>
          <a:xfrm>
            <a:off x="8776169" y="1778226"/>
            <a:ext cx="1548322" cy="408623"/>
          </a:xfrm>
          <a:prstGeom prst="roundRect">
            <a:avLst/>
          </a:prstGeom>
          <a:solidFill>
            <a:srgbClr val="579DC7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of the familiar.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BB0651-16EC-184C-A947-0F88D7A11C5B}"/>
              </a:ext>
            </a:extLst>
          </p:cNvPr>
          <p:cNvSpPr txBox="1"/>
          <p:nvPr/>
        </p:nvSpPr>
        <p:spPr>
          <a:xfrm>
            <a:off x="609584" y="1206518"/>
            <a:ext cx="2227905" cy="408623"/>
          </a:xfrm>
          <a:prstGeom prst="roundRect">
            <a:avLst/>
          </a:prstGeom>
          <a:solidFill>
            <a:srgbClr val="9FCAE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a great ensemble cast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920CD5-B090-0247-BA63-F84353C53021}"/>
              </a:ext>
            </a:extLst>
          </p:cNvPr>
          <p:cNvSpPr txBox="1"/>
          <p:nvPr/>
        </p:nvSpPr>
        <p:spPr>
          <a:xfrm>
            <a:off x="5263238" y="1206518"/>
            <a:ext cx="4138248" cy="408623"/>
          </a:xfrm>
          <a:prstGeom prst="roundRect">
            <a:avLst/>
          </a:prstGeom>
          <a:solidFill>
            <a:srgbClr val="062A5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this heartfelt enterprise out of the familiar.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E52A4A-80EE-F247-B875-6D9055D7F4E7}"/>
              </a:ext>
            </a:extLst>
          </p:cNvPr>
          <p:cNvSpPr txBox="1"/>
          <p:nvPr/>
        </p:nvSpPr>
        <p:spPr>
          <a:xfrm>
            <a:off x="4216294" y="634538"/>
            <a:ext cx="4742580" cy="408623"/>
          </a:xfrm>
          <a:prstGeom prst="roundRect">
            <a:avLst/>
          </a:prstGeom>
          <a:solidFill>
            <a:srgbClr val="E67F6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n’t lift this heartfelt enterprise out of the familiar.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E01B26-E875-9846-83AA-E75BF149CCD6}"/>
              </a:ext>
            </a:extLst>
          </p:cNvPr>
          <p:cNvSpPr txBox="1"/>
          <p:nvPr/>
        </p:nvSpPr>
        <p:spPr>
          <a:xfrm>
            <a:off x="1361901" y="62286"/>
            <a:ext cx="7021922" cy="408623"/>
          </a:xfrm>
          <a:prstGeom prst="roundRect">
            <a:avLst/>
          </a:prstGeom>
          <a:solidFill>
            <a:srgbClr val="60A2CA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a great ensemble cast can’t lift this heartfelt enterprise out of the familiar.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6BE3D9-8193-2D47-A20C-6E2C2412067E}"/>
              </a:ext>
            </a:extLst>
          </p:cNvPr>
          <p:cNvSpPr txBox="1"/>
          <p:nvPr/>
        </p:nvSpPr>
        <p:spPr>
          <a:xfrm>
            <a:off x="10759301" y="251184"/>
            <a:ext cx="907621" cy="360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" pitchFamily="2" charset="0"/>
              </a:rPr>
              <a:t>Positive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BE44BEB-FDE3-0A46-8148-F8F44F8BDD0D}"/>
              </a:ext>
            </a:extLst>
          </p:cNvPr>
          <p:cNvSpPr txBox="1"/>
          <p:nvPr/>
        </p:nvSpPr>
        <p:spPr>
          <a:xfrm>
            <a:off x="10840432" y="2880364"/>
            <a:ext cx="994183" cy="360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" pitchFamily="2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279634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A345684E-2F25-924B-93D0-32C6BA6C0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8802" y="1551449"/>
            <a:ext cx="1203200" cy="36150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9A3F54-B9A5-504A-B13B-9EAC3FB347DD}"/>
              </a:ext>
            </a:extLst>
          </p:cNvPr>
          <p:cNvSpPr txBox="1"/>
          <p:nvPr/>
        </p:nvSpPr>
        <p:spPr>
          <a:xfrm>
            <a:off x="159761" y="4436130"/>
            <a:ext cx="298480" cy="369332"/>
          </a:xfrm>
          <a:prstGeom prst="rect">
            <a:avLst/>
          </a:prstGeom>
          <a:solidFill>
            <a:srgbClr val="EDF1F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902CA-6BD6-6B4A-94EB-208801E845BE}"/>
              </a:ext>
            </a:extLst>
          </p:cNvPr>
          <p:cNvSpPr txBox="1"/>
          <p:nvPr/>
        </p:nvSpPr>
        <p:spPr>
          <a:xfrm>
            <a:off x="580755" y="4436130"/>
            <a:ext cx="650499" cy="360868"/>
          </a:xfrm>
          <a:prstGeom prst="rect">
            <a:avLst/>
          </a:prstGeom>
          <a:solidFill>
            <a:srgbClr val="DCE9F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great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B1C52-553F-EE4F-9B9D-CD1CB125FCBC}"/>
              </a:ext>
            </a:extLst>
          </p:cNvPr>
          <p:cNvSpPr txBox="1"/>
          <p:nvPr/>
        </p:nvSpPr>
        <p:spPr>
          <a:xfrm>
            <a:off x="1370992" y="4436130"/>
            <a:ext cx="1063112" cy="360868"/>
          </a:xfrm>
          <a:prstGeom prst="rect">
            <a:avLst/>
          </a:prstGeom>
          <a:solidFill>
            <a:srgbClr val="EAF0F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ensemble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F7D3E-4DC8-AA42-B739-7728E48E70D2}"/>
              </a:ext>
            </a:extLst>
          </p:cNvPr>
          <p:cNvSpPr txBox="1"/>
          <p:nvPr/>
        </p:nvSpPr>
        <p:spPr>
          <a:xfrm>
            <a:off x="2567580" y="4436130"/>
            <a:ext cx="540404" cy="360868"/>
          </a:xfrm>
          <a:prstGeom prst="rect">
            <a:avLst/>
          </a:prstGeom>
          <a:solidFill>
            <a:srgbClr val="F6F3F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cast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34552E-3E17-C744-A00F-7D125DFB25A9}"/>
              </a:ext>
            </a:extLst>
          </p:cNvPr>
          <p:cNvSpPr txBox="1"/>
          <p:nvPr/>
        </p:nvSpPr>
        <p:spPr>
          <a:xfrm>
            <a:off x="3225540" y="4436130"/>
            <a:ext cx="391133" cy="369332"/>
          </a:xfrm>
          <a:prstGeom prst="rect">
            <a:avLst/>
          </a:prstGeom>
          <a:solidFill>
            <a:srgbClr val="F7EFEA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ca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A9C09-C0D8-B14F-8EC2-7E193438DF9C}"/>
              </a:ext>
            </a:extLst>
          </p:cNvPr>
          <p:cNvSpPr txBox="1"/>
          <p:nvPr/>
        </p:nvSpPr>
        <p:spPr>
          <a:xfrm>
            <a:off x="3732764" y="4436130"/>
            <a:ext cx="429926" cy="360868"/>
          </a:xfrm>
          <a:prstGeom prst="rect">
            <a:avLst/>
          </a:prstGeom>
          <a:solidFill>
            <a:srgbClr val="FDD3B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n’t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C550EB-1F4B-CF4E-971D-9F41A2881826}"/>
              </a:ext>
            </a:extLst>
          </p:cNvPr>
          <p:cNvSpPr txBox="1"/>
          <p:nvPr/>
        </p:nvSpPr>
        <p:spPr>
          <a:xfrm>
            <a:off x="4278684" y="4436130"/>
            <a:ext cx="431528" cy="369332"/>
          </a:xfrm>
          <a:prstGeom prst="rect">
            <a:avLst/>
          </a:prstGeom>
          <a:solidFill>
            <a:srgbClr val="CCE2EE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lift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F1D70D-193A-CD41-A5F0-72A43E0D5F6A}"/>
              </a:ext>
            </a:extLst>
          </p:cNvPr>
          <p:cNvSpPr txBox="1"/>
          <p:nvPr/>
        </p:nvSpPr>
        <p:spPr>
          <a:xfrm>
            <a:off x="4827811" y="4436130"/>
            <a:ext cx="511679" cy="360868"/>
          </a:xfrm>
          <a:prstGeom prst="rect">
            <a:avLst/>
          </a:prstGeom>
          <a:solidFill>
            <a:srgbClr val="F0F3F5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this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090E7E-E30B-9043-925A-E8EBC5B1165C}"/>
              </a:ext>
            </a:extLst>
          </p:cNvPr>
          <p:cNvSpPr txBox="1"/>
          <p:nvPr/>
        </p:nvSpPr>
        <p:spPr>
          <a:xfrm>
            <a:off x="5471525" y="4436130"/>
            <a:ext cx="963597" cy="360868"/>
          </a:xfrm>
          <a:prstGeom prst="rect">
            <a:avLst/>
          </a:prstGeom>
          <a:solidFill>
            <a:srgbClr val="88BED9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heartfelt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A7CF56-7988-1844-8F60-4818F7AD4F2C}"/>
              </a:ext>
            </a:extLst>
          </p:cNvPr>
          <p:cNvSpPr txBox="1"/>
          <p:nvPr/>
        </p:nvSpPr>
        <p:spPr>
          <a:xfrm>
            <a:off x="6580230" y="4436130"/>
            <a:ext cx="1110047" cy="360868"/>
          </a:xfrm>
          <a:prstGeom prst="rect">
            <a:avLst/>
          </a:prstGeom>
          <a:solidFill>
            <a:srgbClr val="E6EDF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enterprise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E488DE-8B2F-004D-8991-F9C19031C54E}"/>
              </a:ext>
            </a:extLst>
          </p:cNvPr>
          <p:cNvSpPr txBox="1"/>
          <p:nvPr/>
        </p:nvSpPr>
        <p:spPr>
          <a:xfrm>
            <a:off x="7814160" y="4436130"/>
            <a:ext cx="511679" cy="369332"/>
          </a:xfrm>
          <a:prstGeom prst="rect">
            <a:avLst/>
          </a:prstGeom>
          <a:solidFill>
            <a:srgbClr val="F6F3F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17013F-4183-4F46-B43F-39A6558E3E0D}"/>
              </a:ext>
            </a:extLst>
          </p:cNvPr>
          <p:cNvSpPr txBox="1"/>
          <p:nvPr/>
        </p:nvSpPr>
        <p:spPr>
          <a:xfrm>
            <a:off x="8427713" y="4436130"/>
            <a:ext cx="381836" cy="369332"/>
          </a:xfrm>
          <a:prstGeom prst="rect">
            <a:avLst/>
          </a:prstGeom>
          <a:solidFill>
            <a:srgbClr val="ECF1F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of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777479-0DED-E24C-BC3E-AADCADA6967B}"/>
              </a:ext>
            </a:extLst>
          </p:cNvPr>
          <p:cNvSpPr txBox="1"/>
          <p:nvPr/>
        </p:nvSpPr>
        <p:spPr>
          <a:xfrm>
            <a:off x="8914142" y="4436130"/>
            <a:ext cx="498855" cy="369332"/>
          </a:xfrm>
          <a:prstGeom prst="rect">
            <a:avLst/>
          </a:prstGeom>
          <a:solidFill>
            <a:srgbClr val="E3EEF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the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0C0825-0997-C542-95BF-F2A7C250E4B1}"/>
              </a:ext>
            </a:extLst>
          </p:cNvPr>
          <p:cNvSpPr txBox="1"/>
          <p:nvPr/>
        </p:nvSpPr>
        <p:spPr>
          <a:xfrm>
            <a:off x="9525892" y="4436130"/>
            <a:ext cx="883319" cy="369332"/>
          </a:xfrm>
          <a:prstGeom prst="rect">
            <a:avLst/>
          </a:prstGeom>
          <a:solidFill>
            <a:srgbClr val="C8E0E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familiar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CB4AC9-5B7B-5B40-85E4-392C7CC93311}"/>
              </a:ext>
            </a:extLst>
          </p:cNvPr>
          <p:cNvSpPr txBox="1"/>
          <p:nvPr/>
        </p:nvSpPr>
        <p:spPr>
          <a:xfrm>
            <a:off x="10520501" y="4436130"/>
            <a:ext cx="245580" cy="369332"/>
          </a:xfrm>
          <a:prstGeom prst="rect">
            <a:avLst/>
          </a:prstGeom>
          <a:solidFill>
            <a:srgbClr val="DDEAF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240738-7A86-794D-9B89-5FCEE7EC5062}"/>
              </a:ext>
            </a:extLst>
          </p:cNvPr>
          <p:cNvSpPr txBox="1"/>
          <p:nvPr/>
        </p:nvSpPr>
        <p:spPr>
          <a:xfrm>
            <a:off x="700983" y="3864966"/>
            <a:ext cx="1580240" cy="360868"/>
          </a:xfrm>
          <a:prstGeom prst="rect">
            <a:avLst/>
          </a:prstGeom>
          <a:solidFill>
            <a:srgbClr val="CBE1EE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great ensemble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916CD3-C12D-A848-B0F7-F73EAC898E13}"/>
              </a:ext>
            </a:extLst>
          </p:cNvPr>
          <p:cNvSpPr txBox="1"/>
          <p:nvPr/>
        </p:nvSpPr>
        <p:spPr>
          <a:xfrm>
            <a:off x="5598345" y="3864966"/>
            <a:ext cx="1940275" cy="360868"/>
          </a:xfrm>
          <a:prstGeom prst="rect">
            <a:avLst/>
          </a:prstGeom>
          <a:solidFill>
            <a:srgbClr val="6FADD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heartfelt enterprise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50E98-04C0-834A-9945-5A9758E93480}"/>
              </a:ext>
            </a:extLst>
          </p:cNvPr>
          <p:cNvSpPr txBox="1"/>
          <p:nvPr/>
        </p:nvSpPr>
        <p:spPr>
          <a:xfrm>
            <a:off x="9264958" y="3864966"/>
            <a:ext cx="1276888" cy="369332"/>
          </a:xfrm>
          <a:prstGeom prst="rect">
            <a:avLst/>
          </a:prstGeom>
          <a:solidFill>
            <a:srgbClr val="5DA1C9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the familiar.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E91E40-F817-B942-8A72-BE242A415F34}"/>
              </a:ext>
            </a:extLst>
          </p:cNvPr>
          <p:cNvSpPr txBox="1"/>
          <p:nvPr/>
        </p:nvSpPr>
        <p:spPr>
          <a:xfrm>
            <a:off x="373166" y="3383995"/>
            <a:ext cx="1737335" cy="360868"/>
          </a:xfrm>
          <a:prstGeom prst="rect">
            <a:avLst/>
          </a:prstGeom>
          <a:solidFill>
            <a:srgbClr val="B2D5E7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a great ensemble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C14B17-4DB9-BB48-8A1C-3FC4A04F915C}"/>
              </a:ext>
            </a:extLst>
          </p:cNvPr>
          <p:cNvSpPr txBox="1"/>
          <p:nvPr/>
        </p:nvSpPr>
        <p:spPr>
          <a:xfrm>
            <a:off x="5082579" y="3383995"/>
            <a:ext cx="2318583" cy="360868"/>
          </a:xfrm>
          <a:prstGeom prst="rect">
            <a:avLst/>
          </a:prstGeom>
          <a:solidFill>
            <a:srgbClr val="63A4C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this heartfelt enterprise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DA33DB-A69C-E540-91FF-E60766AEE953}"/>
              </a:ext>
            </a:extLst>
          </p:cNvPr>
          <p:cNvSpPr txBox="1"/>
          <p:nvPr/>
        </p:nvSpPr>
        <p:spPr>
          <a:xfrm>
            <a:off x="8790859" y="3383995"/>
            <a:ext cx="1518942" cy="369332"/>
          </a:xfrm>
          <a:prstGeom prst="rect">
            <a:avLst/>
          </a:prstGeom>
          <a:solidFill>
            <a:srgbClr val="579DC7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of the familiar.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BB0651-16EC-184C-A947-0F88D7A11C5B}"/>
              </a:ext>
            </a:extLst>
          </p:cNvPr>
          <p:cNvSpPr txBox="1"/>
          <p:nvPr/>
        </p:nvSpPr>
        <p:spPr>
          <a:xfrm>
            <a:off x="651350" y="2812287"/>
            <a:ext cx="2144370" cy="360868"/>
          </a:xfrm>
          <a:prstGeom prst="rect">
            <a:avLst/>
          </a:prstGeom>
          <a:solidFill>
            <a:srgbClr val="9FCAE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a great ensemble cast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920CD5-B090-0247-BA63-F84353C53021}"/>
              </a:ext>
            </a:extLst>
          </p:cNvPr>
          <p:cNvSpPr txBox="1"/>
          <p:nvPr/>
        </p:nvSpPr>
        <p:spPr>
          <a:xfrm>
            <a:off x="5320337" y="2812287"/>
            <a:ext cx="4024050" cy="360868"/>
          </a:xfrm>
          <a:prstGeom prst="rect">
            <a:avLst/>
          </a:prstGeom>
          <a:solidFill>
            <a:srgbClr val="062A5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this heartfelt enterprise out of the familiar.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E52A4A-80EE-F247-B875-6D9055D7F4E7}"/>
              </a:ext>
            </a:extLst>
          </p:cNvPr>
          <p:cNvSpPr txBox="1"/>
          <p:nvPr/>
        </p:nvSpPr>
        <p:spPr>
          <a:xfrm>
            <a:off x="4281408" y="2240307"/>
            <a:ext cx="4612353" cy="360868"/>
          </a:xfrm>
          <a:prstGeom prst="rect">
            <a:avLst/>
          </a:prstGeom>
          <a:solidFill>
            <a:srgbClr val="E67F6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n’t lift this heartfelt enterprise out of the familiar.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E01B26-E875-9846-83AA-E75BF149CCD6}"/>
              </a:ext>
            </a:extLst>
          </p:cNvPr>
          <p:cNvSpPr txBox="1"/>
          <p:nvPr/>
        </p:nvSpPr>
        <p:spPr>
          <a:xfrm>
            <a:off x="1462089" y="1668055"/>
            <a:ext cx="6821547" cy="360868"/>
          </a:xfrm>
          <a:prstGeom prst="rect">
            <a:avLst/>
          </a:prstGeom>
          <a:solidFill>
            <a:srgbClr val="60A2CA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a great ensemble cast can’t lift this heartfelt enterprise out of the familiar.</a:t>
            </a:r>
          </a:p>
        </p:txBody>
      </p:sp>
    </p:spTree>
    <p:extLst>
      <p:ext uri="{BB962C8B-B14F-4D97-AF65-F5344CB8AC3E}">
        <p14:creationId xmlns:p14="http://schemas.microsoft.com/office/powerpoint/2010/main" val="267571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A3F54-B9A5-504A-B13B-9EAC3FB347DD}"/>
              </a:ext>
            </a:extLst>
          </p:cNvPr>
          <p:cNvSpPr txBox="1"/>
          <p:nvPr/>
        </p:nvSpPr>
        <p:spPr>
          <a:xfrm>
            <a:off x="159761" y="4436130"/>
            <a:ext cx="298480" cy="369332"/>
          </a:xfrm>
          <a:prstGeom prst="rect">
            <a:avLst/>
          </a:prstGeom>
          <a:solidFill>
            <a:srgbClr val="EDF1F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902CA-6BD6-6B4A-94EB-208801E845BE}"/>
              </a:ext>
            </a:extLst>
          </p:cNvPr>
          <p:cNvSpPr txBox="1"/>
          <p:nvPr/>
        </p:nvSpPr>
        <p:spPr>
          <a:xfrm>
            <a:off x="580755" y="4436130"/>
            <a:ext cx="650499" cy="360868"/>
          </a:xfrm>
          <a:prstGeom prst="rect">
            <a:avLst/>
          </a:prstGeom>
          <a:solidFill>
            <a:srgbClr val="DCE9F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great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B1C52-553F-EE4F-9B9D-CD1CB125FCBC}"/>
              </a:ext>
            </a:extLst>
          </p:cNvPr>
          <p:cNvSpPr txBox="1"/>
          <p:nvPr/>
        </p:nvSpPr>
        <p:spPr>
          <a:xfrm>
            <a:off x="1370992" y="4436130"/>
            <a:ext cx="1063112" cy="360868"/>
          </a:xfrm>
          <a:prstGeom prst="rect">
            <a:avLst/>
          </a:prstGeom>
          <a:solidFill>
            <a:srgbClr val="EAF0F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ensemble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F7D3E-4DC8-AA42-B739-7728E48E70D2}"/>
              </a:ext>
            </a:extLst>
          </p:cNvPr>
          <p:cNvSpPr txBox="1"/>
          <p:nvPr/>
        </p:nvSpPr>
        <p:spPr>
          <a:xfrm>
            <a:off x="2567580" y="4436130"/>
            <a:ext cx="540404" cy="360868"/>
          </a:xfrm>
          <a:prstGeom prst="rect">
            <a:avLst/>
          </a:prstGeom>
          <a:solidFill>
            <a:srgbClr val="F6F3F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cast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34552E-3E17-C744-A00F-7D125DFB25A9}"/>
              </a:ext>
            </a:extLst>
          </p:cNvPr>
          <p:cNvSpPr txBox="1"/>
          <p:nvPr/>
        </p:nvSpPr>
        <p:spPr>
          <a:xfrm>
            <a:off x="3225540" y="4436130"/>
            <a:ext cx="391133" cy="369332"/>
          </a:xfrm>
          <a:prstGeom prst="rect">
            <a:avLst/>
          </a:prstGeom>
          <a:solidFill>
            <a:srgbClr val="F7EFEA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ca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A9C09-C0D8-B14F-8EC2-7E193438DF9C}"/>
              </a:ext>
            </a:extLst>
          </p:cNvPr>
          <p:cNvSpPr txBox="1"/>
          <p:nvPr/>
        </p:nvSpPr>
        <p:spPr>
          <a:xfrm>
            <a:off x="3732764" y="4436130"/>
            <a:ext cx="429926" cy="360868"/>
          </a:xfrm>
          <a:prstGeom prst="rect">
            <a:avLst/>
          </a:prstGeom>
          <a:solidFill>
            <a:srgbClr val="FDD3B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n’t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C550EB-1F4B-CF4E-971D-9F41A2881826}"/>
              </a:ext>
            </a:extLst>
          </p:cNvPr>
          <p:cNvSpPr txBox="1"/>
          <p:nvPr/>
        </p:nvSpPr>
        <p:spPr>
          <a:xfrm>
            <a:off x="4278684" y="4436130"/>
            <a:ext cx="431528" cy="369332"/>
          </a:xfrm>
          <a:prstGeom prst="rect">
            <a:avLst/>
          </a:prstGeom>
          <a:solidFill>
            <a:srgbClr val="CCE2EE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lift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F1D70D-193A-CD41-A5F0-72A43E0D5F6A}"/>
              </a:ext>
            </a:extLst>
          </p:cNvPr>
          <p:cNvSpPr txBox="1"/>
          <p:nvPr/>
        </p:nvSpPr>
        <p:spPr>
          <a:xfrm>
            <a:off x="4827811" y="4436130"/>
            <a:ext cx="511679" cy="360868"/>
          </a:xfrm>
          <a:prstGeom prst="rect">
            <a:avLst/>
          </a:prstGeom>
          <a:solidFill>
            <a:srgbClr val="F0F3F5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this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090E7E-E30B-9043-925A-E8EBC5B1165C}"/>
              </a:ext>
            </a:extLst>
          </p:cNvPr>
          <p:cNvSpPr txBox="1"/>
          <p:nvPr/>
        </p:nvSpPr>
        <p:spPr>
          <a:xfrm>
            <a:off x="5471525" y="4436130"/>
            <a:ext cx="963597" cy="360868"/>
          </a:xfrm>
          <a:prstGeom prst="rect">
            <a:avLst/>
          </a:prstGeom>
          <a:solidFill>
            <a:srgbClr val="88BED9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heartfelt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A7CF56-7988-1844-8F60-4818F7AD4F2C}"/>
              </a:ext>
            </a:extLst>
          </p:cNvPr>
          <p:cNvSpPr txBox="1"/>
          <p:nvPr/>
        </p:nvSpPr>
        <p:spPr>
          <a:xfrm>
            <a:off x="6580230" y="4436130"/>
            <a:ext cx="1110047" cy="360868"/>
          </a:xfrm>
          <a:prstGeom prst="rect">
            <a:avLst/>
          </a:prstGeom>
          <a:solidFill>
            <a:srgbClr val="E6EDF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enterprise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E488DE-8B2F-004D-8991-F9C19031C54E}"/>
              </a:ext>
            </a:extLst>
          </p:cNvPr>
          <p:cNvSpPr txBox="1"/>
          <p:nvPr/>
        </p:nvSpPr>
        <p:spPr>
          <a:xfrm>
            <a:off x="7814160" y="4436130"/>
            <a:ext cx="511679" cy="369332"/>
          </a:xfrm>
          <a:prstGeom prst="rect">
            <a:avLst/>
          </a:prstGeom>
          <a:solidFill>
            <a:srgbClr val="F6F3F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17013F-4183-4F46-B43F-39A6558E3E0D}"/>
              </a:ext>
            </a:extLst>
          </p:cNvPr>
          <p:cNvSpPr txBox="1"/>
          <p:nvPr/>
        </p:nvSpPr>
        <p:spPr>
          <a:xfrm>
            <a:off x="8427713" y="4436130"/>
            <a:ext cx="381836" cy="369332"/>
          </a:xfrm>
          <a:prstGeom prst="rect">
            <a:avLst/>
          </a:prstGeom>
          <a:solidFill>
            <a:srgbClr val="ECF1F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of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777479-0DED-E24C-BC3E-AADCADA6967B}"/>
              </a:ext>
            </a:extLst>
          </p:cNvPr>
          <p:cNvSpPr txBox="1"/>
          <p:nvPr/>
        </p:nvSpPr>
        <p:spPr>
          <a:xfrm>
            <a:off x="8914142" y="4436130"/>
            <a:ext cx="498855" cy="369332"/>
          </a:xfrm>
          <a:prstGeom prst="rect">
            <a:avLst/>
          </a:prstGeom>
          <a:solidFill>
            <a:srgbClr val="E3EEF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the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0C0825-0997-C542-95BF-F2A7C250E4B1}"/>
              </a:ext>
            </a:extLst>
          </p:cNvPr>
          <p:cNvSpPr txBox="1"/>
          <p:nvPr/>
        </p:nvSpPr>
        <p:spPr>
          <a:xfrm>
            <a:off x="9525892" y="4436130"/>
            <a:ext cx="883319" cy="369332"/>
          </a:xfrm>
          <a:prstGeom prst="rect">
            <a:avLst/>
          </a:prstGeom>
          <a:solidFill>
            <a:srgbClr val="C8E0E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familiar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CB4AC9-5B7B-5B40-85E4-392C7CC93311}"/>
              </a:ext>
            </a:extLst>
          </p:cNvPr>
          <p:cNvSpPr txBox="1"/>
          <p:nvPr/>
        </p:nvSpPr>
        <p:spPr>
          <a:xfrm>
            <a:off x="10520501" y="4436130"/>
            <a:ext cx="245580" cy="369332"/>
          </a:xfrm>
          <a:prstGeom prst="rect">
            <a:avLst/>
          </a:prstGeom>
          <a:solidFill>
            <a:srgbClr val="DDEAF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240738-7A86-794D-9B89-5FCEE7EC5062}"/>
              </a:ext>
            </a:extLst>
          </p:cNvPr>
          <p:cNvSpPr txBox="1"/>
          <p:nvPr/>
        </p:nvSpPr>
        <p:spPr>
          <a:xfrm>
            <a:off x="700983" y="3864966"/>
            <a:ext cx="1580240" cy="360868"/>
          </a:xfrm>
          <a:prstGeom prst="rect">
            <a:avLst/>
          </a:prstGeom>
          <a:solidFill>
            <a:srgbClr val="CBE1EE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great ensemble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916CD3-C12D-A848-B0F7-F73EAC898E13}"/>
              </a:ext>
            </a:extLst>
          </p:cNvPr>
          <p:cNvSpPr txBox="1"/>
          <p:nvPr/>
        </p:nvSpPr>
        <p:spPr>
          <a:xfrm>
            <a:off x="5598345" y="3864966"/>
            <a:ext cx="1940275" cy="360868"/>
          </a:xfrm>
          <a:prstGeom prst="rect">
            <a:avLst/>
          </a:prstGeom>
          <a:solidFill>
            <a:srgbClr val="6FADD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heartfelt enterprise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50E98-04C0-834A-9945-5A9758E93480}"/>
              </a:ext>
            </a:extLst>
          </p:cNvPr>
          <p:cNvSpPr txBox="1"/>
          <p:nvPr/>
        </p:nvSpPr>
        <p:spPr>
          <a:xfrm>
            <a:off x="9264958" y="3864966"/>
            <a:ext cx="1276888" cy="369332"/>
          </a:xfrm>
          <a:prstGeom prst="rect">
            <a:avLst/>
          </a:prstGeom>
          <a:solidFill>
            <a:srgbClr val="5DA1C9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the familiar.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E91E40-F817-B942-8A72-BE242A415F34}"/>
              </a:ext>
            </a:extLst>
          </p:cNvPr>
          <p:cNvSpPr txBox="1"/>
          <p:nvPr/>
        </p:nvSpPr>
        <p:spPr>
          <a:xfrm>
            <a:off x="373166" y="3383995"/>
            <a:ext cx="1737335" cy="360868"/>
          </a:xfrm>
          <a:prstGeom prst="rect">
            <a:avLst/>
          </a:prstGeom>
          <a:solidFill>
            <a:srgbClr val="B2D5E7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a great ensemble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C14B17-4DB9-BB48-8A1C-3FC4A04F915C}"/>
              </a:ext>
            </a:extLst>
          </p:cNvPr>
          <p:cNvSpPr txBox="1"/>
          <p:nvPr/>
        </p:nvSpPr>
        <p:spPr>
          <a:xfrm>
            <a:off x="5082579" y="3383995"/>
            <a:ext cx="2318583" cy="360868"/>
          </a:xfrm>
          <a:prstGeom prst="rect">
            <a:avLst/>
          </a:prstGeom>
          <a:solidFill>
            <a:srgbClr val="63A4C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this heartfelt enterprise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DA33DB-A69C-E540-91FF-E60766AEE953}"/>
              </a:ext>
            </a:extLst>
          </p:cNvPr>
          <p:cNvSpPr txBox="1"/>
          <p:nvPr/>
        </p:nvSpPr>
        <p:spPr>
          <a:xfrm>
            <a:off x="8790859" y="3383995"/>
            <a:ext cx="1518942" cy="369332"/>
          </a:xfrm>
          <a:prstGeom prst="rect">
            <a:avLst/>
          </a:prstGeom>
          <a:solidFill>
            <a:srgbClr val="579DC7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of the familiar.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BB0651-16EC-184C-A947-0F88D7A11C5B}"/>
              </a:ext>
            </a:extLst>
          </p:cNvPr>
          <p:cNvSpPr txBox="1"/>
          <p:nvPr/>
        </p:nvSpPr>
        <p:spPr>
          <a:xfrm>
            <a:off x="651350" y="2812287"/>
            <a:ext cx="2144370" cy="360868"/>
          </a:xfrm>
          <a:prstGeom prst="rect">
            <a:avLst/>
          </a:prstGeom>
          <a:solidFill>
            <a:srgbClr val="9FCAE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  <a:cs typeface="Calibri" panose="020F0502020204030204" pitchFamily="34" charset="0"/>
              </a:rPr>
              <a:t>a great ensemble cast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920CD5-B090-0247-BA63-F84353C53021}"/>
              </a:ext>
            </a:extLst>
          </p:cNvPr>
          <p:cNvSpPr txBox="1"/>
          <p:nvPr/>
        </p:nvSpPr>
        <p:spPr>
          <a:xfrm>
            <a:off x="5320337" y="2812287"/>
            <a:ext cx="4024050" cy="360868"/>
          </a:xfrm>
          <a:prstGeom prst="rect">
            <a:avLst/>
          </a:prstGeom>
          <a:solidFill>
            <a:srgbClr val="062A5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this heartfelt enterprise out of the familiar.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E52A4A-80EE-F247-B875-6D9055D7F4E7}"/>
              </a:ext>
            </a:extLst>
          </p:cNvPr>
          <p:cNvSpPr txBox="1"/>
          <p:nvPr/>
        </p:nvSpPr>
        <p:spPr>
          <a:xfrm>
            <a:off x="4281408" y="2240307"/>
            <a:ext cx="4612353" cy="360868"/>
          </a:xfrm>
          <a:prstGeom prst="rect">
            <a:avLst/>
          </a:prstGeom>
          <a:solidFill>
            <a:srgbClr val="E67F6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n’t lift this heartfelt enterprise out of the familiar.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E01B26-E875-9846-83AA-E75BF149CCD6}"/>
              </a:ext>
            </a:extLst>
          </p:cNvPr>
          <p:cNvSpPr txBox="1"/>
          <p:nvPr/>
        </p:nvSpPr>
        <p:spPr>
          <a:xfrm>
            <a:off x="1462089" y="1668055"/>
            <a:ext cx="6821547" cy="360868"/>
          </a:xfrm>
          <a:prstGeom prst="rect">
            <a:avLst/>
          </a:prstGeom>
          <a:solidFill>
            <a:srgbClr val="60A2CA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a great ensemble cast can’t lift this heartfelt enterprise out of the familiar.</a:t>
            </a:r>
          </a:p>
        </p:txBody>
      </p:sp>
    </p:spTree>
    <p:extLst>
      <p:ext uri="{BB962C8B-B14F-4D97-AF65-F5344CB8AC3E}">
        <p14:creationId xmlns:p14="http://schemas.microsoft.com/office/powerpoint/2010/main" val="221051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A3F54-B9A5-504A-B13B-9EAC3FB347DD}"/>
              </a:ext>
            </a:extLst>
          </p:cNvPr>
          <p:cNvSpPr txBox="1"/>
          <p:nvPr/>
        </p:nvSpPr>
        <p:spPr>
          <a:xfrm>
            <a:off x="161364" y="4436130"/>
            <a:ext cx="295274" cy="369332"/>
          </a:xfrm>
          <a:prstGeom prst="rect">
            <a:avLst/>
          </a:prstGeom>
          <a:solidFill>
            <a:srgbClr val="EDF1F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902CA-6BD6-6B4A-94EB-208801E845BE}"/>
              </a:ext>
            </a:extLst>
          </p:cNvPr>
          <p:cNvSpPr txBox="1"/>
          <p:nvPr/>
        </p:nvSpPr>
        <p:spPr>
          <a:xfrm>
            <a:off x="570175" y="4436130"/>
            <a:ext cx="671659" cy="369332"/>
          </a:xfrm>
          <a:prstGeom prst="rect">
            <a:avLst/>
          </a:prstGeom>
          <a:solidFill>
            <a:srgbClr val="DCE9F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great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B1C52-553F-EE4F-9B9D-CD1CB125FCBC}"/>
              </a:ext>
            </a:extLst>
          </p:cNvPr>
          <p:cNvSpPr txBox="1"/>
          <p:nvPr/>
        </p:nvSpPr>
        <p:spPr>
          <a:xfrm>
            <a:off x="1351755" y="4436130"/>
            <a:ext cx="1101584" cy="369332"/>
          </a:xfrm>
          <a:prstGeom prst="rect">
            <a:avLst/>
          </a:prstGeom>
          <a:solidFill>
            <a:srgbClr val="EAF0F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ensemble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F7D3E-4DC8-AA42-B739-7728E48E70D2}"/>
              </a:ext>
            </a:extLst>
          </p:cNvPr>
          <p:cNvSpPr txBox="1"/>
          <p:nvPr/>
        </p:nvSpPr>
        <p:spPr>
          <a:xfrm>
            <a:off x="2560142" y="4436130"/>
            <a:ext cx="555280" cy="369332"/>
          </a:xfrm>
          <a:prstGeom prst="rect">
            <a:avLst/>
          </a:prstGeom>
          <a:solidFill>
            <a:srgbClr val="F6F3F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34552E-3E17-C744-A00F-7D125DFB25A9}"/>
              </a:ext>
            </a:extLst>
          </p:cNvPr>
          <p:cNvSpPr txBox="1"/>
          <p:nvPr/>
        </p:nvSpPr>
        <p:spPr>
          <a:xfrm>
            <a:off x="3225540" y="4436130"/>
            <a:ext cx="391133" cy="369332"/>
          </a:xfrm>
          <a:prstGeom prst="rect">
            <a:avLst/>
          </a:prstGeom>
          <a:solidFill>
            <a:srgbClr val="F7EFEA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A9C09-C0D8-B14F-8EC2-7E193438DF9C}"/>
              </a:ext>
            </a:extLst>
          </p:cNvPr>
          <p:cNvSpPr txBox="1"/>
          <p:nvPr/>
        </p:nvSpPr>
        <p:spPr>
          <a:xfrm>
            <a:off x="3727153" y="4436130"/>
            <a:ext cx="441146" cy="369332"/>
          </a:xfrm>
          <a:prstGeom prst="rect">
            <a:avLst/>
          </a:prstGeom>
          <a:solidFill>
            <a:srgbClr val="FDD3B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n’t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C550EB-1F4B-CF4E-971D-9F41A2881826}"/>
              </a:ext>
            </a:extLst>
          </p:cNvPr>
          <p:cNvSpPr txBox="1"/>
          <p:nvPr/>
        </p:nvSpPr>
        <p:spPr>
          <a:xfrm>
            <a:off x="4275478" y="4436130"/>
            <a:ext cx="437940" cy="369332"/>
          </a:xfrm>
          <a:prstGeom prst="rect">
            <a:avLst/>
          </a:prstGeom>
          <a:solidFill>
            <a:srgbClr val="CCE2EE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lift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F1D70D-193A-CD41-A5F0-72A43E0D5F6A}"/>
              </a:ext>
            </a:extLst>
          </p:cNvPr>
          <p:cNvSpPr txBox="1"/>
          <p:nvPr/>
        </p:nvSpPr>
        <p:spPr>
          <a:xfrm>
            <a:off x="4820597" y="4436130"/>
            <a:ext cx="526106" cy="369332"/>
          </a:xfrm>
          <a:prstGeom prst="rect">
            <a:avLst/>
          </a:prstGeom>
          <a:solidFill>
            <a:srgbClr val="F0F3F5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090E7E-E30B-9043-925A-E8EBC5B1165C}"/>
              </a:ext>
            </a:extLst>
          </p:cNvPr>
          <p:cNvSpPr txBox="1"/>
          <p:nvPr/>
        </p:nvSpPr>
        <p:spPr>
          <a:xfrm>
            <a:off x="5453508" y="4436130"/>
            <a:ext cx="999633" cy="369332"/>
          </a:xfrm>
          <a:prstGeom prst="rect">
            <a:avLst/>
          </a:prstGeom>
          <a:solidFill>
            <a:srgbClr val="88BED9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heartfelt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A7CF56-7988-1844-8F60-4818F7AD4F2C}"/>
              </a:ext>
            </a:extLst>
          </p:cNvPr>
          <p:cNvSpPr txBox="1"/>
          <p:nvPr/>
        </p:nvSpPr>
        <p:spPr>
          <a:xfrm>
            <a:off x="6560320" y="4436130"/>
            <a:ext cx="1149867" cy="369332"/>
          </a:xfrm>
          <a:prstGeom prst="rect">
            <a:avLst/>
          </a:prstGeom>
          <a:solidFill>
            <a:srgbClr val="E6EDF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enterprise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E488DE-8B2F-004D-8991-F9C19031C54E}"/>
              </a:ext>
            </a:extLst>
          </p:cNvPr>
          <p:cNvSpPr txBox="1"/>
          <p:nvPr/>
        </p:nvSpPr>
        <p:spPr>
          <a:xfrm>
            <a:off x="7817366" y="4436130"/>
            <a:ext cx="505267" cy="369332"/>
          </a:xfrm>
          <a:prstGeom prst="rect">
            <a:avLst/>
          </a:prstGeom>
          <a:solidFill>
            <a:srgbClr val="F6F3F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17013F-4183-4F46-B43F-39A6558E3E0D}"/>
              </a:ext>
            </a:extLst>
          </p:cNvPr>
          <p:cNvSpPr txBox="1"/>
          <p:nvPr/>
        </p:nvSpPr>
        <p:spPr>
          <a:xfrm>
            <a:off x="8430118" y="4436130"/>
            <a:ext cx="377026" cy="369332"/>
          </a:xfrm>
          <a:prstGeom prst="rect">
            <a:avLst/>
          </a:prstGeom>
          <a:solidFill>
            <a:srgbClr val="ECF1F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777479-0DED-E24C-BC3E-AADCADA6967B}"/>
              </a:ext>
            </a:extLst>
          </p:cNvPr>
          <p:cNvSpPr txBox="1"/>
          <p:nvPr/>
        </p:nvSpPr>
        <p:spPr>
          <a:xfrm>
            <a:off x="8914142" y="4436130"/>
            <a:ext cx="498855" cy="369332"/>
          </a:xfrm>
          <a:prstGeom prst="rect">
            <a:avLst/>
          </a:prstGeom>
          <a:solidFill>
            <a:srgbClr val="E3EEF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0C0825-0997-C542-95BF-F2A7C250E4B1}"/>
              </a:ext>
            </a:extLst>
          </p:cNvPr>
          <p:cNvSpPr txBox="1"/>
          <p:nvPr/>
        </p:nvSpPr>
        <p:spPr>
          <a:xfrm>
            <a:off x="9519993" y="4436130"/>
            <a:ext cx="895117" cy="369332"/>
          </a:xfrm>
          <a:prstGeom prst="rect">
            <a:avLst/>
          </a:prstGeom>
          <a:solidFill>
            <a:srgbClr val="C8E0E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familiar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CB4AC9-5B7B-5B40-85E4-392C7CC93311}"/>
              </a:ext>
            </a:extLst>
          </p:cNvPr>
          <p:cNvSpPr txBox="1"/>
          <p:nvPr/>
        </p:nvSpPr>
        <p:spPr>
          <a:xfrm>
            <a:off x="10522104" y="4436130"/>
            <a:ext cx="242374" cy="369332"/>
          </a:xfrm>
          <a:prstGeom prst="rect">
            <a:avLst/>
          </a:prstGeom>
          <a:solidFill>
            <a:srgbClr val="DDEAF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240738-7A86-794D-9B89-5FCEE7EC5062}"/>
              </a:ext>
            </a:extLst>
          </p:cNvPr>
          <p:cNvSpPr txBox="1"/>
          <p:nvPr/>
        </p:nvSpPr>
        <p:spPr>
          <a:xfrm>
            <a:off x="670367" y="3864966"/>
            <a:ext cx="1641475" cy="369332"/>
          </a:xfrm>
          <a:prstGeom prst="rect">
            <a:avLst/>
          </a:prstGeom>
          <a:solidFill>
            <a:srgbClr val="CBE1EE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great ensemble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916CD3-C12D-A848-B0F7-F73EAC898E13}"/>
              </a:ext>
            </a:extLst>
          </p:cNvPr>
          <p:cNvSpPr txBox="1"/>
          <p:nvPr/>
        </p:nvSpPr>
        <p:spPr>
          <a:xfrm>
            <a:off x="5559616" y="3864966"/>
            <a:ext cx="2017732" cy="369332"/>
          </a:xfrm>
          <a:prstGeom prst="rect">
            <a:avLst/>
          </a:prstGeom>
          <a:solidFill>
            <a:srgbClr val="6FADD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heartfelt enterprise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50E98-04C0-834A-9945-5A9758E93480}"/>
              </a:ext>
            </a:extLst>
          </p:cNvPr>
          <p:cNvSpPr txBox="1"/>
          <p:nvPr/>
        </p:nvSpPr>
        <p:spPr>
          <a:xfrm>
            <a:off x="9255051" y="3864966"/>
            <a:ext cx="1296702" cy="369332"/>
          </a:xfrm>
          <a:prstGeom prst="rect">
            <a:avLst/>
          </a:prstGeom>
          <a:solidFill>
            <a:srgbClr val="6FADD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familiar.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E91E40-F817-B942-8A72-BE242A415F34}"/>
              </a:ext>
            </a:extLst>
          </p:cNvPr>
          <p:cNvSpPr txBox="1"/>
          <p:nvPr/>
        </p:nvSpPr>
        <p:spPr>
          <a:xfrm>
            <a:off x="339343" y="3383995"/>
            <a:ext cx="1804981" cy="369332"/>
          </a:xfrm>
          <a:prstGeom prst="rect">
            <a:avLst/>
          </a:prstGeom>
          <a:solidFill>
            <a:srgbClr val="CBE1EE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 great ensemble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C14B17-4DB9-BB48-8A1C-3FC4A04F915C}"/>
              </a:ext>
            </a:extLst>
          </p:cNvPr>
          <p:cNvSpPr txBox="1"/>
          <p:nvPr/>
        </p:nvSpPr>
        <p:spPr>
          <a:xfrm>
            <a:off x="5035835" y="3383995"/>
            <a:ext cx="2412071" cy="369332"/>
          </a:xfrm>
          <a:prstGeom prst="rect">
            <a:avLst/>
          </a:prstGeom>
          <a:solidFill>
            <a:srgbClr val="CBE1EE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heartfelt enterprise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DA33DB-A69C-E540-91FF-E60766AEE953}"/>
              </a:ext>
            </a:extLst>
          </p:cNvPr>
          <p:cNvSpPr txBox="1"/>
          <p:nvPr/>
        </p:nvSpPr>
        <p:spPr>
          <a:xfrm>
            <a:off x="8779352" y="3383995"/>
            <a:ext cx="1541961" cy="369332"/>
          </a:xfrm>
          <a:prstGeom prst="rect">
            <a:avLst/>
          </a:prstGeom>
          <a:solidFill>
            <a:srgbClr val="CBE1EE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of the familiar.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BB0651-16EC-184C-A947-0F88D7A11C5B}"/>
              </a:ext>
            </a:extLst>
          </p:cNvPr>
          <p:cNvSpPr txBox="1"/>
          <p:nvPr/>
        </p:nvSpPr>
        <p:spPr>
          <a:xfrm>
            <a:off x="609289" y="2812287"/>
            <a:ext cx="2228495" cy="369332"/>
          </a:xfrm>
          <a:prstGeom prst="rect">
            <a:avLst/>
          </a:prstGeom>
          <a:solidFill>
            <a:srgbClr val="CBE1EE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 great ensemble cast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920CD5-B090-0247-BA63-F84353C53021}"/>
              </a:ext>
            </a:extLst>
          </p:cNvPr>
          <p:cNvSpPr txBox="1"/>
          <p:nvPr/>
        </p:nvSpPr>
        <p:spPr>
          <a:xfrm>
            <a:off x="5251730" y="2812287"/>
            <a:ext cx="4161267" cy="369332"/>
          </a:xfrm>
          <a:prstGeom prst="rect">
            <a:avLst/>
          </a:prstGeom>
          <a:solidFill>
            <a:srgbClr val="CBE1EE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heartfelt enterprise out of the familiar.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E52A4A-80EE-F247-B875-6D9055D7F4E7}"/>
              </a:ext>
            </a:extLst>
          </p:cNvPr>
          <p:cNvSpPr txBox="1"/>
          <p:nvPr/>
        </p:nvSpPr>
        <p:spPr>
          <a:xfrm>
            <a:off x="4168301" y="2240307"/>
            <a:ext cx="4838569" cy="369332"/>
          </a:xfrm>
          <a:prstGeom prst="rect">
            <a:avLst/>
          </a:prstGeom>
          <a:solidFill>
            <a:srgbClr val="CBE1EE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n’t lift this heartfelt enterprise out of the familiar.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E01B26-E875-9846-83AA-E75BF149CCD6}"/>
              </a:ext>
            </a:extLst>
          </p:cNvPr>
          <p:cNvSpPr txBox="1"/>
          <p:nvPr/>
        </p:nvSpPr>
        <p:spPr>
          <a:xfrm>
            <a:off x="1315606" y="1668055"/>
            <a:ext cx="7114512" cy="369332"/>
          </a:xfrm>
          <a:prstGeom prst="rect">
            <a:avLst/>
          </a:prstGeom>
          <a:solidFill>
            <a:srgbClr val="CBE1EE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 great ensemble cast can’t lift this heartfelt enterprise out of the familiar.</a:t>
            </a:r>
          </a:p>
        </p:txBody>
      </p:sp>
    </p:spTree>
    <p:extLst>
      <p:ext uri="{BB962C8B-B14F-4D97-AF65-F5344CB8AC3E}">
        <p14:creationId xmlns:p14="http://schemas.microsoft.com/office/powerpoint/2010/main" val="3091598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A3F54-B9A5-504A-B13B-9EAC3FB347DD}"/>
              </a:ext>
            </a:extLst>
          </p:cNvPr>
          <p:cNvSpPr txBox="1"/>
          <p:nvPr/>
        </p:nvSpPr>
        <p:spPr>
          <a:xfrm>
            <a:off x="161364" y="4447709"/>
            <a:ext cx="295274" cy="369332"/>
          </a:xfrm>
          <a:prstGeom prst="rect">
            <a:avLst/>
          </a:prstGeom>
          <a:solidFill>
            <a:srgbClr val="EDF1F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902CA-6BD6-6B4A-94EB-208801E845BE}"/>
              </a:ext>
            </a:extLst>
          </p:cNvPr>
          <p:cNvSpPr txBox="1"/>
          <p:nvPr/>
        </p:nvSpPr>
        <p:spPr>
          <a:xfrm>
            <a:off x="570175" y="4447709"/>
            <a:ext cx="671659" cy="369332"/>
          </a:xfrm>
          <a:prstGeom prst="rect">
            <a:avLst/>
          </a:prstGeom>
          <a:solidFill>
            <a:srgbClr val="DCE9F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great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B1C52-553F-EE4F-9B9D-CD1CB125FCBC}"/>
              </a:ext>
            </a:extLst>
          </p:cNvPr>
          <p:cNvSpPr txBox="1"/>
          <p:nvPr/>
        </p:nvSpPr>
        <p:spPr>
          <a:xfrm>
            <a:off x="1351755" y="4436130"/>
            <a:ext cx="1101584" cy="369332"/>
          </a:xfrm>
          <a:prstGeom prst="rect">
            <a:avLst/>
          </a:prstGeom>
          <a:solidFill>
            <a:srgbClr val="EAF0F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ensemble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F7D3E-4DC8-AA42-B739-7728E48E70D2}"/>
              </a:ext>
            </a:extLst>
          </p:cNvPr>
          <p:cNvSpPr txBox="1"/>
          <p:nvPr/>
        </p:nvSpPr>
        <p:spPr>
          <a:xfrm>
            <a:off x="2563262" y="4444633"/>
            <a:ext cx="555280" cy="369332"/>
          </a:xfrm>
          <a:prstGeom prst="rect">
            <a:avLst/>
          </a:prstGeom>
          <a:solidFill>
            <a:srgbClr val="F6F3F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34552E-3E17-C744-A00F-7D125DFB25A9}"/>
              </a:ext>
            </a:extLst>
          </p:cNvPr>
          <p:cNvSpPr txBox="1"/>
          <p:nvPr/>
        </p:nvSpPr>
        <p:spPr>
          <a:xfrm>
            <a:off x="3228467" y="4444633"/>
            <a:ext cx="391133" cy="369332"/>
          </a:xfrm>
          <a:prstGeom prst="rect">
            <a:avLst/>
          </a:prstGeom>
          <a:solidFill>
            <a:srgbClr val="F7EFEA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A9C09-C0D8-B14F-8EC2-7E193438DF9C}"/>
              </a:ext>
            </a:extLst>
          </p:cNvPr>
          <p:cNvSpPr txBox="1"/>
          <p:nvPr/>
        </p:nvSpPr>
        <p:spPr>
          <a:xfrm>
            <a:off x="3726777" y="4436130"/>
            <a:ext cx="441146" cy="369332"/>
          </a:xfrm>
          <a:prstGeom prst="rect">
            <a:avLst/>
          </a:prstGeom>
          <a:solidFill>
            <a:srgbClr val="FDD3BC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n’t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C550EB-1F4B-CF4E-971D-9F41A2881826}"/>
              </a:ext>
            </a:extLst>
          </p:cNvPr>
          <p:cNvSpPr txBox="1"/>
          <p:nvPr/>
        </p:nvSpPr>
        <p:spPr>
          <a:xfrm>
            <a:off x="4275102" y="4436130"/>
            <a:ext cx="437940" cy="369332"/>
          </a:xfrm>
          <a:prstGeom prst="rect">
            <a:avLst/>
          </a:prstGeom>
          <a:solidFill>
            <a:srgbClr val="CCE2EE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lift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F1D70D-193A-CD41-A5F0-72A43E0D5F6A}"/>
              </a:ext>
            </a:extLst>
          </p:cNvPr>
          <p:cNvSpPr txBox="1"/>
          <p:nvPr/>
        </p:nvSpPr>
        <p:spPr>
          <a:xfrm>
            <a:off x="4820221" y="4436130"/>
            <a:ext cx="526106" cy="369332"/>
          </a:xfrm>
          <a:prstGeom prst="rect">
            <a:avLst/>
          </a:prstGeom>
          <a:solidFill>
            <a:srgbClr val="F0F3F5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090E7E-E30B-9043-925A-E8EBC5B1165C}"/>
              </a:ext>
            </a:extLst>
          </p:cNvPr>
          <p:cNvSpPr txBox="1"/>
          <p:nvPr/>
        </p:nvSpPr>
        <p:spPr>
          <a:xfrm>
            <a:off x="5453508" y="4444633"/>
            <a:ext cx="999633" cy="369332"/>
          </a:xfrm>
          <a:prstGeom prst="rect">
            <a:avLst/>
          </a:prstGeom>
          <a:solidFill>
            <a:srgbClr val="88BED9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heartfelt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A7CF56-7988-1844-8F60-4818F7AD4F2C}"/>
              </a:ext>
            </a:extLst>
          </p:cNvPr>
          <p:cNvSpPr txBox="1"/>
          <p:nvPr/>
        </p:nvSpPr>
        <p:spPr>
          <a:xfrm>
            <a:off x="6560320" y="4454257"/>
            <a:ext cx="1149867" cy="369332"/>
          </a:xfrm>
          <a:prstGeom prst="rect">
            <a:avLst/>
          </a:prstGeom>
          <a:solidFill>
            <a:srgbClr val="E6EDF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enterprise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E488DE-8B2F-004D-8991-F9C19031C54E}"/>
              </a:ext>
            </a:extLst>
          </p:cNvPr>
          <p:cNvSpPr txBox="1"/>
          <p:nvPr/>
        </p:nvSpPr>
        <p:spPr>
          <a:xfrm>
            <a:off x="7817366" y="4454257"/>
            <a:ext cx="505267" cy="369332"/>
          </a:xfrm>
          <a:prstGeom prst="rect">
            <a:avLst/>
          </a:prstGeom>
          <a:solidFill>
            <a:srgbClr val="F6F3F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17013F-4183-4F46-B43F-39A6558E3E0D}"/>
              </a:ext>
            </a:extLst>
          </p:cNvPr>
          <p:cNvSpPr txBox="1"/>
          <p:nvPr/>
        </p:nvSpPr>
        <p:spPr>
          <a:xfrm>
            <a:off x="8430118" y="4454257"/>
            <a:ext cx="377026" cy="369332"/>
          </a:xfrm>
          <a:prstGeom prst="rect">
            <a:avLst/>
          </a:prstGeom>
          <a:solidFill>
            <a:srgbClr val="ECF1F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777479-0DED-E24C-BC3E-AADCADA6967B}"/>
              </a:ext>
            </a:extLst>
          </p:cNvPr>
          <p:cNvSpPr txBox="1"/>
          <p:nvPr/>
        </p:nvSpPr>
        <p:spPr>
          <a:xfrm>
            <a:off x="8914142" y="4454257"/>
            <a:ext cx="498855" cy="369332"/>
          </a:xfrm>
          <a:prstGeom prst="rect">
            <a:avLst/>
          </a:prstGeom>
          <a:solidFill>
            <a:srgbClr val="E3EEF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0C0825-0997-C542-95BF-F2A7C250E4B1}"/>
              </a:ext>
            </a:extLst>
          </p:cNvPr>
          <p:cNvSpPr txBox="1"/>
          <p:nvPr/>
        </p:nvSpPr>
        <p:spPr>
          <a:xfrm>
            <a:off x="9519993" y="4436130"/>
            <a:ext cx="895117" cy="369332"/>
          </a:xfrm>
          <a:prstGeom prst="rect">
            <a:avLst/>
          </a:prstGeom>
          <a:solidFill>
            <a:srgbClr val="C8E0EC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familiar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CB4AC9-5B7B-5B40-85E4-392C7CC93311}"/>
              </a:ext>
            </a:extLst>
          </p:cNvPr>
          <p:cNvSpPr txBox="1"/>
          <p:nvPr/>
        </p:nvSpPr>
        <p:spPr>
          <a:xfrm>
            <a:off x="10522104" y="4436130"/>
            <a:ext cx="242374" cy="369332"/>
          </a:xfrm>
          <a:prstGeom prst="rect">
            <a:avLst/>
          </a:prstGeom>
          <a:solidFill>
            <a:srgbClr val="DDEAF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8738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293</Words>
  <Application>Microsoft Macintosh PowerPoint</Application>
  <PresentationFormat>Custom</PresentationFormat>
  <Paragraphs>121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 Singh</dc:creator>
  <cp:lastModifiedBy>Chandan Singh</cp:lastModifiedBy>
  <cp:revision>22</cp:revision>
  <dcterms:created xsi:type="dcterms:W3CDTF">2018-09-19T04:56:39Z</dcterms:created>
  <dcterms:modified xsi:type="dcterms:W3CDTF">2019-05-22T19:54:25Z</dcterms:modified>
</cp:coreProperties>
</file>