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2879725" cy="3959225"/>
  <p:notesSz cx="6858000" cy="9144000"/>
  <p:defaultTextStyle>
    <a:defPPr>
      <a:defRPr lang="ja-JP"/>
    </a:defPPr>
    <a:lvl1pPr marL="0" algn="l" defTabSz="328270" rtl="0" eaLnBrk="1" latinLnBrk="0" hangingPunct="1">
      <a:defRPr kumimoji="1" sz="646" kern="1200">
        <a:solidFill>
          <a:schemeClr val="tx1"/>
        </a:solidFill>
        <a:latin typeface="+mn-lt"/>
        <a:ea typeface="+mn-ea"/>
        <a:cs typeface="+mn-cs"/>
      </a:defRPr>
    </a:lvl1pPr>
    <a:lvl2pPr marL="164135" algn="l" defTabSz="328270" rtl="0" eaLnBrk="1" latinLnBrk="0" hangingPunct="1">
      <a:defRPr kumimoji="1" sz="646" kern="1200">
        <a:solidFill>
          <a:schemeClr val="tx1"/>
        </a:solidFill>
        <a:latin typeface="+mn-lt"/>
        <a:ea typeface="+mn-ea"/>
        <a:cs typeface="+mn-cs"/>
      </a:defRPr>
    </a:lvl2pPr>
    <a:lvl3pPr marL="328270" algn="l" defTabSz="328270" rtl="0" eaLnBrk="1" latinLnBrk="0" hangingPunct="1">
      <a:defRPr kumimoji="1" sz="646" kern="1200">
        <a:solidFill>
          <a:schemeClr val="tx1"/>
        </a:solidFill>
        <a:latin typeface="+mn-lt"/>
        <a:ea typeface="+mn-ea"/>
        <a:cs typeface="+mn-cs"/>
      </a:defRPr>
    </a:lvl3pPr>
    <a:lvl4pPr marL="492404" algn="l" defTabSz="328270" rtl="0" eaLnBrk="1" latinLnBrk="0" hangingPunct="1">
      <a:defRPr kumimoji="1" sz="646" kern="1200">
        <a:solidFill>
          <a:schemeClr val="tx1"/>
        </a:solidFill>
        <a:latin typeface="+mn-lt"/>
        <a:ea typeface="+mn-ea"/>
        <a:cs typeface="+mn-cs"/>
      </a:defRPr>
    </a:lvl4pPr>
    <a:lvl5pPr marL="656539" algn="l" defTabSz="328270" rtl="0" eaLnBrk="1" latinLnBrk="0" hangingPunct="1">
      <a:defRPr kumimoji="1" sz="646" kern="1200">
        <a:solidFill>
          <a:schemeClr val="tx1"/>
        </a:solidFill>
        <a:latin typeface="+mn-lt"/>
        <a:ea typeface="+mn-ea"/>
        <a:cs typeface="+mn-cs"/>
      </a:defRPr>
    </a:lvl5pPr>
    <a:lvl6pPr marL="820674" algn="l" defTabSz="328270" rtl="0" eaLnBrk="1" latinLnBrk="0" hangingPunct="1">
      <a:defRPr kumimoji="1" sz="646" kern="1200">
        <a:solidFill>
          <a:schemeClr val="tx1"/>
        </a:solidFill>
        <a:latin typeface="+mn-lt"/>
        <a:ea typeface="+mn-ea"/>
        <a:cs typeface="+mn-cs"/>
      </a:defRPr>
    </a:lvl6pPr>
    <a:lvl7pPr marL="984809" algn="l" defTabSz="328270" rtl="0" eaLnBrk="1" latinLnBrk="0" hangingPunct="1">
      <a:defRPr kumimoji="1" sz="646" kern="1200">
        <a:solidFill>
          <a:schemeClr val="tx1"/>
        </a:solidFill>
        <a:latin typeface="+mn-lt"/>
        <a:ea typeface="+mn-ea"/>
        <a:cs typeface="+mn-cs"/>
      </a:defRPr>
    </a:lvl7pPr>
    <a:lvl8pPr marL="1148944" algn="l" defTabSz="328270" rtl="0" eaLnBrk="1" latinLnBrk="0" hangingPunct="1">
      <a:defRPr kumimoji="1" sz="646" kern="1200">
        <a:solidFill>
          <a:schemeClr val="tx1"/>
        </a:solidFill>
        <a:latin typeface="+mn-lt"/>
        <a:ea typeface="+mn-ea"/>
        <a:cs typeface="+mn-cs"/>
      </a:defRPr>
    </a:lvl8pPr>
    <a:lvl9pPr marL="1313078" algn="l" defTabSz="328270" rtl="0" eaLnBrk="1" latinLnBrk="0" hangingPunct="1">
      <a:defRPr kumimoji="1" sz="64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1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75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647957"/>
            <a:ext cx="2447766" cy="1378397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2079510"/>
            <a:ext cx="2159794" cy="955896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B1CE-8A61-48CD-B90A-1B1AE9895DC0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61AC-9ED7-4D92-A4EA-B40E2CCC45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72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B1CE-8A61-48CD-B90A-1B1AE9895DC0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61AC-9ED7-4D92-A4EA-B40E2CCC45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48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210792"/>
            <a:ext cx="620941" cy="335526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210792"/>
            <a:ext cx="1826826" cy="335526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B1CE-8A61-48CD-B90A-1B1AE9895DC0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61AC-9ED7-4D92-A4EA-B40E2CCC45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09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B1CE-8A61-48CD-B90A-1B1AE9895DC0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61AC-9ED7-4D92-A4EA-B40E2CCC45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9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987058"/>
            <a:ext cx="2483763" cy="1646927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2649566"/>
            <a:ext cx="2483763" cy="86608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B1CE-8A61-48CD-B90A-1B1AE9895DC0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61AC-9ED7-4D92-A4EA-B40E2CCC45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14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1053960"/>
            <a:ext cx="1223883" cy="25120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1053960"/>
            <a:ext cx="1223883" cy="25120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B1CE-8A61-48CD-B90A-1B1AE9895DC0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61AC-9ED7-4D92-A4EA-B40E2CCC45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9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10793"/>
            <a:ext cx="2483763" cy="7652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970560"/>
            <a:ext cx="1218258" cy="47565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446217"/>
            <a:ext cx="1218258" cy="212716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970560"/>
            <a:ext cx="1224258" cy="47565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446217"/>
            <a:ext cx="1224258" cy="212716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B1CE-8A61-48CD-B90A-1B1AE9895DC0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61AC-9ED7-4D92-A4EA-B40E2CCC45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87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B1CE-8A61-48CD-B90A-1B1AE9895DC0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61AC-9ED7-4D92-A4EA-B40E2CCC45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18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B1CE-8A61-48CD-B90A-1B1AE9895DC0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61AC-9ED7-4D92-A4EA-B40E2CCC45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81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63948"/>
            <a:ext cx="928786" cy="923819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570056"/>
            <a:ext cx="1457861" cy="2813616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187768"/>
            <a:ext cx="928786" cy="220048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B1CE-8A61-48CD-B90A-1B1AE9895DC0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61AC-9ED7-4D92-A4EA-B40E2CCC45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1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63948"/>
            <a:ext cx="928786" cy="923819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570056"/>
            <a:ext cx="1457861" cy="2813616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187768"/>
            <a:ext cx="928786" cy="220048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B1CE-8A61-48CD-B90A-1B1AE9895DC0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61AC-9ED7-4D92-A4EA-B40E2CCC45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08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210793"/>
            <a:ext cx="2483763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1053960"/>
            <a:ext cx="2483763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3669616"/>
            <a:ext cx="647938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EB1CE-8A61-48CD-B90A-1B1AE9895DC0}" type="datetimeFigureOut">
              <a:rPr kumimoji="1" lang="ja-JP" altLang="en-US" smtClean="0"/>
              <a:t>2013/10/24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3669616"/>
            <a:ext cx="97190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3669616"/>
            <a:ext cx="647938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961AC-9ED7-4D92-A4EA-B40E2CCC45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79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kumimoji="1"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円/楕円 49"/>
          <p:cNvSpPr/>
          <p:nvPr/>
        </p:nvSpPr>
        <p:spPr>
          <a:xfrm>
            <a:off x="110983" y="99197"/>
            <a:ext cx="575733" cy="5588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 smtClean="0"/>
              <a:t>A</a:t>
            </a:r>
            <a:endParaRPr kumimoji="1" lang="ja-JP" altLang="en-US" sz="1800" dirty="0"/>
          </a:p>
        </p:txBody>
      </p:sp>
      <p:sp>
        <p:nvSpPr>
          <p:cNvPr id="51" name="円/楕円 50"/>
          <p:cNvSpPr/>
          <p:nvPr/>
        </p:nvSpPr>
        <p:spPr>
          <a:xfrm>
            <a:off x="110983" y="1707864"/>
            <a:ext cx="575733" cy="5588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800" dirty="0"/>
              <a:t>B</a:t>
            </a:r>
            <a:endParaRPr kumimoji="1" lang="ja-JP" altLang="en-US" sz="1800" dirty="0"/>
          </a:p>
        </p:txBody>
      </p:sp>
      <p:sp>
        <p:nvSpPr>
          <p:cNvPr id="52" name="円/楕円 51"/>
          <p:cNvSpPr/>
          <p:nvPr/>
        </p:nvSpPr>
        <p:spPr>
          <a:xfrm>
            <a:off x="2227650" y="99197"/>
            <a:ext cx="575733" cy="5588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 smtClean="0"/>
              <a:t>C</a:t>
            </a:r>
            <a:endParaRPr kumimoji="1" lang="ja-JP" altLang="en-US" sz="1800" dirty="0"/>
          </a:p>
        </p:txBody>
      </p:sp>
      <p:sp>
        <p:nvSpPr>
          <p:cNvPr id="53" name="円/楕円 52"/>
          <p:cNvSpPr/>
          <p:nvPr/>
        </p:nvSpPr>
        <p:spPr>
          <a:xfrm>
            <a:off x="2227650" y="1707864"/>
            <a:ext cx="575733" cy="5588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 smtClean="0"/>
              <a:t>D</a:t>
            </a:r>
            <a:endParaRPr kumimoji="1" lang="ja-JP" altLang="en-US" sz="1800" dirty="0"/>
          </a:p>
        </p:txBody>
      </p:sp>
      <p:cxnSp>
        <p:nvCxnSpPr>
          <p:cNvPr id="54" name="直線コネクタ 53"/>
          <p:cNvCxnSpPr>
            <a:stCxn id="50" idx="6"/>
            <a:endCxn id="52" idx="2"/>
          </p:cNvCxnSpPr>
          <p:nvPr/>
        </p:nvCxnSpPr>
        <p:spPr>
          <a:xfrm>
            <a:off x="686716" y="378597"/>
            <a:ext cx="15409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50" idx="6"/>
            <a:endCxn id="53" idx="2"/>
          </p:cNvCxnSpPr>
          <p:nvPr/>
        </p:nvCxnSpPr>
        <p:spPr>
          <a:xfrm>
            <a:off x="686716" y="378597"/>
            <a:ext cx="1540934" cy="16086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51" idx="6"/>
            <a:endCxn id="52" idx="2"/>
          </p:cNvCxnSpPr>
          <p:nvPr/>
        </p:nvCxnSpPr>
        <p:spPr>
          <a:xfrm flipV="1">
            <a:off x="686716" y="378597"/>
            <a:ext cx="1540934" cy="16086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51" idx="6"/>
            <a:endCxn id="53" idx="2"/>
          </p:cNvCxnSpPr>
          <p:nvPr/>
        </p:nvCxnSpPr>
        <p:spPr>
          <a:xfrm>
            <a:off x="686716" y="1987264"/>
            <a:ext cx="15409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円/楕円 57"/>
          <p:cNvSpPr/>
          <p:nvPr/>
        </p:nvSpPr>
        <p:spPr>
          <a:xfrm>
            <a:off x="2227649" y="3316531"/>
            <a:ext cx="575733" cy="5588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800" dirty="0"/>
              <a:t>E</a:t>
            </a:r>
            <a:endParaRPr kumimoji="1" lang="ja-JP" altLang="en-US" sz="1800" dirty="0"/>
          </a:p>
        </p:txBody>
      </p:sp>
      <p:cxnSp>
        <p:nvCxnSpPr>
          <p:cNvPr id="59" name="直線コネクタ 58"/>
          <p:cNvCxnSpPr>
            <a:stCxn id="51" idx="6"/>
            <a:endCxn id="58" idx="2"/>
          </p:cNvCxnSpPr>
          <p:nvPr/>
        </p:nvCxnSpPr>
        <p:spPr>
          <a:xfrm>
            <a:off x="686716" y="1987264"/>
            <a:ext cx="1540933" cy="16086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0" idx="6"/>
            <a:endCxn id="58" idx="2"/>
          </p:cNvCxnSpPr>
          <p:nvPr/>
        </p:nvCxnSpPr>
        <p:spPr>
          <a:xfrm>
            <a:off x="686716" y="378597"/>
            <a:ext cx="1540933" cy="32173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1059249" y="69620"/>
            <a:ext cx="795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0.9</a:t>
            </a:r>
            <a:endParaRPr kumimoji="1" lang="ja-JP" altLang="en-US" sz="16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64515" y="488720"/>
            <a:ext cx="795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0.7</a:t>
            </a:r>
            <a:endParaRPr kumimoji="1" lang="ja-JP" altLang="en-US" sz="16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49646" y="986249"/>
            <a:ext cx="795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0.3</a:t>
            </a:r>
            <a:endParaRPr kumimoji="1" lang="ja-JP" altLang="en-US" sz="16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49646" y="1412732"/>
            <a:ext cx="795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0.8</a:t>
            </a:r>
            <a:endParaRPr kumimoji="1" lang="ja-JP" altLang="en-US" sz="16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86715" y="1923765"/>
            <a:ext cx="795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0.95</a:t>
            </a:r>
            <a:endParaRPr kumimoji="1" lang="ja-JP" altLang="en-US" sz="16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51249" y="2459449"/>
            <a:ext cx="795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0.1</a:t>
            </a:r>
            <a:endParaRPr kumimoji="1" lang="ja-JP" altLang="en-US" sz="1600" dirty="0"/>
          </a:p>
        </p:txBody>
      </p:sp>
      <p:sp>
        <p:nvSpPr>
          <p:cNvPr id="67" name="円/楕円 66"/>
          <p:cNvSpPr/>
          <p:nvPr/>
        </p:nvSpPr>
        <p:spPr>
          <a:xfrm>
            <a:off x="26497" y="3140768"/>
            <a:ext cx="376035" cy="35526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03629" y="3140768"/>
            <a:ext cx="1193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: </a:t>
            </a:r>
            <a:r>
              <a:rPr lang="ja-JP" altLang="en-US" sz="1600" dirty="0" smtClean="0"/>
              <a:t>ブロック</a:t>
            </a:r>
            <a:endParaRPr kumimoji="1" lang="ja-JP" altLang="en-US" sz="1600" dirty="0"/>
          </a:p>
        </p:txBody>
      </p:sp>
      <p:cxnSp>
        <p:nvCxnSpPr>
          <p:cNvPr id="69" name="直線コネクタ 68"/>
          <p:cNvCxnSpPr/>
          <p:nvPr/>
        </p:nvCxnSpPr>
        <p:spPr>
          <a:xfrm>
            <a:off x="40064" y="3888585"/>
            <a:ext cx="405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-154983" y="3579608"/>
            <a:ext cx="795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i="1" dirty="0"/>
              <a:t>n</a:t>
            </a:r>
            <a:endParaRPr kumimoji="1" lang="ja-JP" altLang="en-US" sz="1600" i="1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08229" y="3586960"/>
            <a:ext cx="1862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: </a:t>
            </a:r>
            <a:r>
              <a:rPr lang="ja-JP" altLang="en-US" sz="1600" dirty="0" smtClean="0"/>
              <a:t>類似度 </a:t>
            </a:r>
            <a:r>
              <a:rPr lang="en-US" altLang="ja-JP" sz="1600" i="1" dirty="0" smtClean="0"/>
              <a:t>n </a:t>
            </a:r>
            <a:r>
              <a:rPr lang="ja-JP" altLang="en-US" sz="1600" dirty="0" smtClean="0"/>
              <a:t>のリンク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197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円/楕円 49"/>
          <p:cNvSpPr/>
          <p:nvPr/>
        </p:nvSpPr>
        <p:spPr>
          <a:xfrm>
            <a:off x="110983" y="99197"/>
            <a:ext cx="575733" cy="5588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 smtClean="0"/>
              <a:t>A</a:t>
            </a:r>
            <a:endParaRPr kumimoji="1" lang="ja-JP" altLang="en-US" sz="1800" dirty="0"/>
          </a:p>
        </p:txBody>
      </p:sp>
      <p:sp>
        <p:nvSpPr>
          <p:cNvPr id="51" name="円/楕円 50"/>
          <p:cNvSpPr/>
          <p:nvPr/>
        </p:nvSpPr>
        <p:spPr>
          <a:xfrm>
            <a:off x="110983" y="1707864"/>
            <a:ext cx="575733" cy="5588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800" dirty="0"/>
              <a:t>B</a:t>
            </a:r>
            <a:endParaRPr kumimoji="1" lang="ja-JP" altLang="en-US" sz="1800" dirty="0"/>
          </a:p>
        </p:txBody>
      </p:sp>
      <p:sp>
        <p:nvSpPr>
          <p:cNvPr id="52" name="円/楕円 51"/>
          <p:cNvSpPr/>
          <p:nvPr/>
        </p:nvSpPr>
        <p:spPr>
          <a:xfrm>
            <a:off x="2227650" y="99197"/>
            <a:ext cx="575733" cy="5588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 smtClean="0"/>
              <a:t>C</a:t>
            </a:r>
            <a:endParaRPr kumimoji="1" lang="ja-JP" altLang="en-US" sz="1800" dirty="0"/>
          </a:p>
        </p:txBody>
      </p:sp>
      <p:sp>
        <p:nvSpPr>
          <p:cNvPr id="53" name="円/楕円 52"/>
          <p:cNvSpPr/>
          <p:nvPr/>
        </p:nvSpPr>
        <p:spPr>
          <a:xfrm>
            <a:off x="2227650" y="1707864"/>
            <a:ext cx="575733" cy="5588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 smtClean="0"/>
              <a:t>D</a:t>
            </a:r>
            <a:endParaRPr kumimoji="1" lang="ja-JP" altLang="en-US" sz="1800" dirty="0"/>
          </a:p>
        </p:txBody>
      </p:sp>
      <p:cxnSp>
        <p:nvCxnSpPr>
          <p:cNvPr id="55" name="直線コネクタ 54"/>
          <p:cNvCxnSpPr>
            <a:stCxn id="50" idx="6"/>
            <a:endCxn id="53" idx="2"/>
          </p:cNvCxnSpPr>
          <p:nvPr/>
        </p:nvCxnSpPr>
        <p:spPr>
          <a:xfrm>
            <a:off x="686716" y="378597"/>
            <a:ext cx="1540934" cy="16086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51" idx="6"/>
            <a:endCxn id="52" idx="2"/>
          </p:cNvCxnSpPr>
          <p:nvPr/>
        </p:nvCxnSpPr>
        <p:spPr>
          <a:xfrm flipV="1">
            <a:off x="686716" y="378597"/>
            <a:ext cx="1540934" cy="16086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円/楕円 57"/>
          <p:cNvSpPr/>
          <p:nvPr/>
        </p:nvSpPr>
        <p:spPr>
          <a:xfrm>
            <a:off x="2227649" y="3316531"/>
            <a:ext cx="575733" cy="5588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800" dirty="0"/>
              <a:t>E</a:t>
            </a:r>
            <a:endParaRPr kumimoji="1" lang="ja-JP" altLang="en-US" sz="1800" dirty="0"/>
          </a:p>
        </p:txBody>
      </p:sp>
      <p:cxnSp>
        <p:nvCxnSpPr>
          <p:cNvPr id="59" name="直線コネクタ 58"/>
          <p:cNvCxnSpPr>
            <a:stCxn id="51" idx="6"/>
            <a:endCxn id="58" idx="2"/>
          </p:cNvCxnSpPr>
          <p:nvPr/>
        </p:nvCxnSpPr>
        <p:spPr>
          <a:xfrm>
            <a:off x="686716" y="1987264"/>
            <a:ext cx="1540933" cy="16086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0" idx="6"/>
            <a:endCxn id="58" idx="2"/>
          </p:cNvCxnSpPr>
          <p:nvPr/>
        </p:nvCxnSpPr>
        <p:spPr>
          <a:xfrm>
            <a:off x="686716" y="378597"/>
            <a:ext cx="1540933" cy="32173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1059249" y="69620"/>
            <a:ext cx="795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0.9</a:t>
            </a:r>
            <a:endParaRPr kumimoji="1" lang="ja-JP" altLang="en-US" sz="16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64515" y="488720"/>
            <a:ext cx="795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bg1">
                    <a:lumMod val="75000"/>
                  </a:schemeClr>
                </a:solidFill>
              </a:rPr>
              <a:t>0.7</a:t>
            </a:r>
            <a:endParaRPr kumimoji="1" lang="ja-JP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49646" y="986249"/>
            <a:ext cx="795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bg1">
                    <a:lumMod val="75000"/>
                  </a:schemeClr>
                </a:solidFill>
              </a:rPr>
              <a:t>0.3</a:t>
            </a:r>
            <a:endParaRPr kumimoji="1" lang="ja-JP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49646" y="1412732"/>
            <a:ext cx="795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bg1">
                    <a:lumMod val="75000"/>
                  </a:schemeClr>
                </a:solidFill>
              </a:rPr>
              <a:t>0.8</a:t>
            </a:r>
            <a:endParaRPr kumimoji="1" lang="ja-JP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86715" y="1923765"/>
            <a:ext cx="795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0.95</a:t>
            </a:r>
            <a:endParaRPr kumimoji="1" lang="ja-JP" altLang="en-US" sz="16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51249" y="2459449"/>
            <a:ext cx="795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bg1">
                    <a:lumMod val="75000"/>
                  </a:schemeClr>
                </a:solidFill>
              </a:rPr>
              <a:t>0.1</a:t>
            </a:r>
            <a:endParaRPr kumimoji="1" lang="ja-JP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円/楕円 66"/>
          <p:cNvSpPr/>
          <p:nvPr/>
        </p:nvSpPr>
        <p:spPr>
          <a:xfrm>
            <a:off x="26497" y="3140768"/>
            <a:ext cx="376035" cy="35526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03629" y="3140768"/>
            <a:ext cx="1193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: </a:t>
            </a:r>
            <a:r>
              <a:rPr lang="ja-JP" altLang="en-US" sz="1600" dirty="0" smtClean="0"/>
              <a:t>ブロック</a:t>
            </a:r>
            <a:endParaRPr kumimoji="1" lang="ja-JP" altLang="en-US" sz="1600" dirty="0"/>
          </a:p>
        </p:txBody>
      </p:sp>
      <p:cxnSp>
        <p:nvCxnSpPr>
          <p:cNvPr id="69" name="直線コネクタ 68"/>
          <p:cNvCxnSpPr/>
          <p:nvPr/>
        </p:nvCxnSpPr>
        <p:spPr>
          <a:xfrm>
            <a:off x="40064" y="3888585"/>
            <a:ext cx="405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-154983" y="3579608"/>
            <a:ext cx="795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i="1" dirty="0"/>
              <a:t>n</a:t>
            </a:r>
            <a:endParaRPr kumimoji="1" lang="ja-JP" altLang="en-US" sz="1600" i="1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08229" y="3586960"/>
            <a:ext cx="1862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: </a:t>
            </a:r>
            <a:r>
              <a:rPr lang="ja-JP" altLang="en-US" sz="1600" dirty="0" smtClean="0"/>
              <a:t>類似度 </a:t>
            </a:r>
            <a:r>
              <a:rPr lang="en-US" altLang="ja-JP" sz="1600" i="1" dirty="0" smtClean="0"/>
              <a:t>n </a:t>
            </a:r>
            <a:r>
              <a:rPr lang="ja-JP" altLang="en-US" sz="1600" dirty="0" smtClean="0"/>
              <a:t>のリンク</a:t>
            </a:r>
            <a:endParaRPr kumimoji="1" lang="ja-JP" altLang="en-US" sz="1600" dirty="0"/>
          </a:p>
        </p:txBody>
      </p:sp>
      <p:cxnSp>
        <p:nvCxnSpPr>
          <p:cNvPr id="54" name="直線コネクタ 53"/>
          <p:cNvCxnSpPr>
            <a:stCxn id="50" idx="6"/>
            <a:endCxn id="52" idx="2"/>
          </p:cNvCxnSpPr>
          <p:nvPr/>
        </p:nvCxnSpPr>
        <p:spPr>
          <a:xfrm>
            <a:off x="686716" y="378597"/>
            <a:ext cx="15409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51" idx="6"/>
            <a:endCxn id="53" idx="2"/>
          </p:cNvCxnSpPr>
          <p:nvPr/>
        </p:nvCxnSpPr>
        <p:spPr>
          <a:xfrm>
            <a:off x="686716" y="1987264"/>
            <a:ext cx="15409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7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線コネクタ 58"/>
          <p:cNvCxnSpPr>
            <a:stCxn id="51" idx="6"/>
            <a:endCxn id="58" idx="2"/>
          </p:cNvCxnSpPr>
          <p:nvPr/>
        </p:nvCxnSpPr>
        <p:spPr>
          <a:xfrm>
            <a:off x="686716" y="1987264"/>
            <a:ext cx="1540933" cy="16086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0" idx="6"/>
            <a:endCxn id="58" idx="2"/>
          </p:cNvCxnSpPr>
          <p:nvPr/>
        </p:nvCxnSpPr>
        <p:spPr>
          <a:xfrm>
            <a:off x="686716" y="378597"/>
            <a:ext cx="1540933" cy="32173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円/楕円 49"/>
          <p:cNvSpPr/>
          <p:nvPr/>
        </p:nvSpPr>
        <p:spPr>
          <a:xfrm>
            <a:off x="110983" y="99197"/>
            <a:ext cx="575733" cy="5588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 smtClean="0"/>
              <a:t>A</a:t>
            </a:r>
            <a:endParaRPr kumimoji="1" lang="ja-JP" altLang="en-US" sz="1800" dirty="0"/>
          </a:p>
        </p:txBody>
      </p:sp>
      <p:sp>
        <p:nvSpPr>
          <p:cNvPr id="51" name="円/楕円 50"/>
          <p:cNvSpPr/>
          <p:nvPr/>
        </p:nvSpPr>
        <p:spPr>
          <a:xfrm>
            <a:off x="110983" y="1707864"/>
            <a:ext cx="575733" cy="5588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800" dirty="0"/>
              <a:t>B</a:t>
            </a:r>
            <a:endParaRPr kumimoji="1" lang="ja-JP" altLang="en-US" sz="1800" dirty="0"/>
          </a:p>
        </p:txBody>
      </p:sp>
      <p:sp>
        <p:nvSpPr>
          <p:cNvPr id="52" name="円/楕円 51"/>
          <p:cNvSpPr/>
          <p:nvPr/>
        </p:nvSpPr>
        <p:spPr>
          <a:xfrm>
            <a:off x="2227650" y="99197"/>
            <a:ext cx="575733" cy="5588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 smtClean="0"/>
              <a:t>C</a:t>
            </a:r>
            <a:endParaRPr kumimoji="1" lang="ja-JP" altLang="en-US" sz="1800" dirty="0"/>
          </a:p>
        </p:txBody>
      </p:sp>
      <p:sp>
        <p:nvSpPr>
          <p:cNvPr id="53" name="円/楕円 52"/>
          <p:cNvSpPr/>
          <p:nvPr/>
        </p:nvSpPr>
        <p:spPr>
          <a:xfrm>
            <a:off x="2227650" y="1707864"/>
            <a:ext cx="575733" cy="5588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 smtClean="0"/>
              <a:t>D</a:t>
            </a:r>
            <a:endParaRPr kumimoji="1" lang="ja-JP" altLang="en-US" sz="1800" dirty="0"/>
          </a:p>
        </p:txBody>
      </p:sp>
      <p:cxnSp>
        <p:nvCxnSpPr>
          <p:cNvPr id="54" name="直線コネクタ 53"/>
          <p:cNvCxnSpPr>
            <a:stCxn id="50" idx="6"/>
            <a:endCxn id="52" idx="2"/>
          </p:cNvCxnSpPr>
          <p:nvPr/>
        </p:nvCxnSpPr>
        <p:spPr>
          <a:xfrm>
            <a:off x="686716" y="378597"/>
            <a:ext cx="15409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50" idx="6"/>
            <a:endCxn id="53" idx="2"/>
          </p:cNvCxnSpPr>
          <p:nvPr/>
        </p:nvCxnSpPr>
        <p:spPr>
          <a:xfrm>
            <a:off x="686716" y="378597"/>
            <a:ext cx="1540934" cy="16086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51" idx="6"/>
            <a:endCxn id="52" idx="2"/>
          </p:cNvCxnSpPr>
          <p:nvPr/>
        </p:nvCxnSpPr>
        <p:spPr>
          <a:xfrm flipV="1">
            <a:off x="686716" y="378597"/>
            <a:ext cx="1540934" cy="16086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51" idx="6"/>
            <a:endCxn id="53" idx="2"/>
          </p:cNvCxnSpPr>
          <p:nvPr/>
        </p:nvCxnSpPr>
        <p:spPr>
          <a:xfrm>
            <a:off x="686716" y="1987264"/>
            <a:ext cx="15409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円/楕円 57"/>
          <p:cNvSpPr/>
          <p:nvPr/>
        </p:nvSpPr>
        <p:spPr>
          <a:xfrm>
            <a:off x="2227649" y="3316531"/>
            <a:ext cx="575733" cy="5588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800" dirty="0"/>
              <a:t>E</a:t>
            </a:r>
            <a:endParaRPr kumimoji="1" lang="ja-JP" altLang="en-US" sz="18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59249" y="69620"/>
            <a:ext cx="795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0.9</a:t>
            </a:r>
            <a:endParaRPr kumimoji="1" lang="ja-JP" altLang="en-US" sz="16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64515" y="488720"/>
            <a:ext cx="795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0.7</a:t>
            </a:r>
            <a:endParaRPr kumimoji="1" lang="ja-JP" altLang="en-US" sz="16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49646" y="986249"/>
            <a:ext cx="795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bg1">
                    <a:lumMod val="75000"/>
                  </a:schemeClr>
                </a:solidFill>
              </a:rPr>
              <a:t>0.3</a:t>
            </a:r>
            <a:endParaRPr kumimoji="1" lang="ja-JP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49646" y="1412732"/>
            <a:ext cx="795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0.8</a:t>
            </a:r>
            <a:endParaRPr kumimoji="1" lang="ja-JP" altLang="en-US" sz="16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86715" y="1923765"/>
            <a:ext cx="795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0.95</a:t>
            </a:r>
            <a:endParaRPr kumimoji="1" lang="ja-JP" altLang="en-US" sz="16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51249" y="2459449"/>
            <a:ext cx="795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bg1">
                    <a:lumMod val="75000"/>
                  </a:schemeClr>
                </a:solidFill>
              </a:rPr>
              <a:t>0.1</a:t>
            </a:r>
            <a:endParaRPr kumimoji="1" lang="ja-JP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円/楕円 66"/>
          <p:cNvSpPr/>
          <p:nvPr/>
        </p:nvSpPr>
        <p:spPr>
          <a:xfrm>
            <a:off x="26497" y="3140768"/>
            <a:ext cx="376035" cy="35526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03629" y="3140768"/>
            <a:ext cx="1193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: </a:t>
            </a:r>
            <a:r>
              <a:rPr lang="ja-JP" altLang="en-US" sz="1600" dirty="0" smtClean="0"/>
              <a:t>ブロック</a:t>
            </a:r>
            <a:endParaRPr kumimoji="1" lang="ja-JP" altLang="en-US" sz="1600" dirty="0"/>
          </a:p>
        </p:txBody>
      </p:sp>
      <p:cxnSp>
        <p:nvCxnSpPr>
          <p:cNvPr id="69" name="直線コネクタ 68"/>
          <p:cNvCxnSpPr/>
          <p:nvPr/>
        </p:nvCxnSpPr>
        <p:spPr>
          <a:xfrm>
            <a:off x="40064" y="3888585"/>
            <a:ext cx="405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-154983" y="3579608"/>
            <a:ext cx="795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i="1" dirty="0"/>
              <a:t>n</a:t>
            </a:r>
            <a:endParaRPr kumimoji="1" lang="ja-JP" altLang="en-US" sz="1600" i="1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08229" y="3586960"/>
            <a:ext cx="1862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: </a:t>
            </a:r>
            <a:r>
              <a:rPr lang="ja-JP" altLang="en-US" sz="1600" dirty="0" smtClean="0"/>
              <a:t>類似度 </a:t>
            </a:r>
            <a:r>
              <a:rPr lang="en-US" altLang="ja-JP" sz="1600" i="1" dirty="0" smtClean="0"/>
              <a:t>n </a:t>
            </a:r>
            <a:r>
              <a:rPr lang="ja-JP" altLang="en-US" sz="1600" dirty="0" smtClean="0"/>
              <a:t>のリンク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249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54</Words>
  <Application>Microsoft Office PowerPoint</Application>
  <PresentationFormat>ユーザー設定</PresentationFormat>
  <Paragraphs>42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k-hotta</dc:creator>
  <cp:lastModifiedBy>k-hotta</cp:lastModifiedBy>
  <cp:revision>3</cp:revision>
  <dcterms:created xsi:type="dcterms:W3CDTF">2013-10-24T08:08:06Z</dcterms:created>
  <dcterms:modified xsi:type="dcterms:W3CDTF">2013-10-24T08:26:21Z</dcterms:modified>
</cp:coreProperties>
</file>