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7279938" cy="575945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86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942577"/>
            <a:ext cx="12959954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3025045"/>
            <a:ext cx="12959954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53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10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306637"/>
            <a:ext cx="3725987" cy="488086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306637"/>
            <a:ext cx="10961961" cy="488086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84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26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1435864"/>
            <a:ext cx="14903947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3854300"/>
            <a:ext cx="14903947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73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1533187"/>
            <a:ext cx="7343974" cy="365431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1533187"/>
            <a:ext cx="7343974" cy="365431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65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306638"/>
            <a:ext cx="14903947" cy="111322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1411865"/>
            <a:ext cx="7310223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2103799"/>
            <a:ext cx="7310223" cy="30943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1411865"/>
            <a:ext cx="7346224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2103799"/>
            <a:ext cx="7346224" cy="30943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73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12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17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383963"/>
            <a:ext cx="5573229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829255"/>
            <a:ext cx="8747969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1727835"/>
            <a:ext cx="5573229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383963"/>
            <a:ext cx="5573229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829255"/>
            <a:ext cx="8747969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1727835"/>
            <a:ext cx="5573229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36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306638"/>
            <a:ext cx="14903947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1533187"/>
            <a:ext cx="14903947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5338158"/>
            <a:ext cx="388798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5338158"/>
            <a:ext cx="583197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5338158"/>
            <a:ext cx="388798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09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kumimoji="1"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kumimoji="1"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kumimoji="1"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kumimoji="1"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テキスト ボックス 237"/>
          <p:cNvSpPr txBox="1"/>
          <p:nvPr/>
        </p:nvSpPr>
        <p:spPr>
          <a:xfrm>
            <a:off x="1522222" y="5096527"/>
            <a:ext cx="1145465" cy="4308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200" dirty="0" smtClean="0"/>
              <a:t>rev. </a:t>
            </a:r>
            <a:r>
              <a:rPr lang="en-US" altLang="ja-JP" sz="2200" i="1" dirty="0"/>
              <a:t>1</a:t>
            </a:r>
            <a:endParaRPr kumimoji="1" lang="ja-JP" altLang="en-US" sz="2200" dirty="0"/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3931237" y="5097138"/>
            <a:ext cx="1145465" cy="4308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200" dirty="0" smtClean="0"/>
              <a:t>rev. </a:t>
            </a:r>
            <a:r>
              <a:rPr lang="en-US" altLang="ja-JP" sz="2200" i="1" dirty="0" smtClean="0"/>
              <a:t>2</a:t>
            </a:r>
            <a:endParaRPr kumimoji="1" lang="ja-JP" altLang="en-US" sz="2200" dirty="0"/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6340252" y="5096527"/>
            <a:ext cx="1145465" cy="4308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200" dirty="0" smtClean="0"/>
              <a:t>rev. </a:t>
            </a:r>
            <a:r>
              <a:rPr lang="en-US" altLang="ja-JP" sz="2200" i="1" dirty="0"/>
              <a:t>3</a:t>
            </a:r>
            <a:endParaRPr kumimoji="1" lang="ja-JP" altLang="en-US" sz="2200" dirty="0"/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8749266" y="5096527"/>
            <a:ext cx="1145465" cy="4308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200" dirty="0" smtClean="0"/>
              <a:t>rev. </a:t>
            </a:r>
            <a:r>
              <a:rPr lang="en-US" altLang="ja-JP" sz="2200" i="1" dirty="0"/>
              <a:t>4</a:t>
            </a:r>
            <a:endParaRPr kumimoji="1" lang="ja-JP" altLang="en-US" sz="2200" dirty="0"/>
          </a:p>
        </p:txBody>
      </p:sp>
      <p:grpSp>
        <p:nvGrpSpPr>
          <p:cNvPr id="242" name="グループ化 241"/>
          <p:cNvGrpSpPr/>
          <p:nvPr/>
        </p:nvGrpSpPr>
        <p:grpSpPr>
          <a:xfrm>
            <a:off x="172773" y="218736"/>
            <a:ext cx="9636059" cy="1227667"/>
            <a:chOff x="142293" y="142536"/>
            <a:chExt cx="9636059" cy="1227667"/>
          </a:xfrm>
        </p:grpSpPr>
        <p:grpSp>
          <p:nvGrpSpPr>
            <p:cNvPr id="243" name="グループ化 242"/>
            <p:cNvGrpSpPr/>
            <p:nvPr/>
          </p:nvGrpSpPr>
          <p:grpSpPr>
            <a:xfrm>
              <a:off x="1577642" y="142536"/>
              <a:ext cx="8200710" cy="1227667"/>
              <a:chOff x="1237065" y="624858"/>
              <a:chExt cx="8200710" cy="1227667"/>
            </a:xfrm>
          </p:grpSpPr>
          <p:sp>
            <p:nvSpPr>
              <p:cNvPr id="248" name="メモ 247"/>
              <p:cNvSpPr/>
              <p:nvPr/>
            </p:nvSpPr>
            <p:spPr>
              <a:xfrm>
                <a:off x="1237065" y="624858"/>
                <a:ext cx="973666" cy="1227667"/>
              </a:xfrm>
              <a:prstGeom prst="foldedCorner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9" name="メモ 248"/>
              <p:cNvSpPr/>
              <p:nvPr/>
            </p:nvSpPr>
            <p:spPr>
              <a:xfrm>
                <a:off x="3646080" y="624858"/>
                <a:ext cx="973666" cy="1227667"/>
              </a:xfrm>
              <a:prstGeom prst="foldedCorner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0" name="メモ 249"/>
              <p:cNvSpPr/>
              <p:nvPr/>
            </p:nvSpPr>
            <p:spPr>
              <a:xfrm>
                <a:off x="6055095" y="624858"/>
                <a:ext cx="973666" cy="1227667"/>
              </a:xfrm>
              <a:prstGeom prst="foldedCorner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1" name="メモ 250"/>
              <p:cNvSpPr/>
              <p:nvPr/>
            </p:nvSpPr>
            <p:spPr>
              <a:xfrm>
                <a:off x="8464109" y="624858"/>
                <a:ext cx="973666" cy="1227667"/>
              </a:xfrm>
              <a:prstGeom prst="foldedCorner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44" name="テキスト ボックス 243"/>
            <p:cNvSpPr txBox="1"/>
            <p:nvPr/>
          </p:nvSpPr>
          <p:spPr>
            <a:xfrm>
              <a:off x="142293" y="556314"/>
              <a:ext cx="108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/>
                <a:t>A.java</a:t>
              </a:r>
            </a:p>
          </p:txBody>
        </p:sp>
        <p:cxnSp>
          <p:nvCxnSpPr>
            <p:cNvPr id="245" name="直線矢印コネクタ 244"/>
            <p:cNvCxnSpPr/>
            <p:nvPr/>
          </p:nvCxnSpPr>
          <p:spPr>
            <a:xfrm>
              <a:off x="2783398" y="756369"/>
              <a:ext cx="984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直線矢印コネクタ 245"/>
            <p:cNvCxnSpPr/>
            <p:nvPr/>
          </p:nvCxnSpPr>
          <p:spPr>
            <a:xfrm>
              <a:off x="5236871" y="756369"/>
              <a:ext cx="98473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線矢印コネクタ 246"/>
            <p:cNvCxnSpPr/>
            <p:nvPr/>
          </p:nvCxnSpPr>
          <p:spPr>
            <a:xfrm>
              <a:off x="7640102" y="756369"/>
              <a:ext cx="984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2" name="グループ化 251"/>
          <p:cNvGrpSpPr/>
          <p:nvPr/>
        </p:nvGrpSpPr>
        <p:grpSpPr>
          <a:xfrm>
            <a:off x="172773" y="1866924"/>
            <a:ext cx="9636059" cy="1227667"/>
            <a:chOff x="142293" y="2168954"/>
            <a:chExt cx="9636059" cy="1227667"/>
          </a:xfrm>
        </p:grpSpPr>
        <p:grpSp>
          <p:nvGrpSpPr>
            <p:cNvPr id="253" name="グループ化 252"/>
            <p:cNvGrpSpPr/>
            <p:nvPr/>
          </p:nvGrpSpPr>
          <p:grpSpPr>
            <a:xfrm>
              <a:off x="3986657" y="2168954"/>
              <a:ext cx="5791695" cy="1227667"/>
              <a:chOff x="3646080" y="624858"/>
              <a:chExt cx="5791695" cy="1227667"/>
            </a:xfrm>
          </p:grpSpPr>
          <p:sp>
            <p:nvSpPr>
              <p:cNvPr id="257" name="メモ 256"/>
              <p:cNvSpPr/>
              <p:nvPr/>
            </p:nvSpPr>
            <p:spPr>
              <a:xfrm>
                <a:off x="3646080" y="624858"/>
                <a:ext cx="973666" cy="1227667"/>
              </a:xfrm>
              <a:prstGeom prst="foldedCorner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8" name="メモ 257"/>
              <p:cNvSpPr/>
              <p:nvPr/>
            </p:nvSpPr>
            <p:spPr>
              <a:xfrm>
                <a:off x="6055095" y="624858"/>
                <a:ext cx="973666" cy="1227667"/>
              </a:xfrm>
              <a:prstGeom prst="foldedCorner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9" name="メモ 258"/>
              <p:cNvSpPr/>
              <p:nvPr/>
            </p:nvSpPr>
            <p:spPr>
              <a:xfrm>
                <a:off x="8464109" y="624858"/>
                <a:ext cx="973666" cy="1227667"/>
              </a:xfrm>
              <a:prstGeom prst="foldedCorner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4" name="テキスト ボックス 253"/>
            <p:cNvSpPr txBox="1"/>
            <p:nvPr/>
          </p:nvSpPr>
          <p:spPr>
            <a:xfrm>
              <a:off x="142293" y="2582732"/>
              <a:ext cx="108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/>
                <a:t>B.java</a:t>
              </a:r>
            </a:p>
          </p:txBody>
        </p:sp>
        <p:cxnSp>
          <p:nvCxnSpPr>
            <p:cNvPr id="255" name="直線矢印コネクタ 254"/>
            <p:cNvCxnSpPr/>
            <p:nvPr/>
          </p:nvCxnSpPr>
          <p:spPr>
            <a:xfrm>
              <a:off x="5236871" y="2782787"/>
              <a:ext cx="984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線矢印コネクタ 255"/>
            <p:cNvCxnSpPr/>
            <p:nvPr/>
          </p:nvCxnSpPr>
          <p:spPr>
            <a:xfrm>
              <a:off x="7640102" y="2782787"/>
              <a:ext cx="984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0" name="グループ化 259"/>
          <p:cNvGrpSpPr/>
          <p:nvPr/>
        </p:nvGrpSpPr>
        <p:grpSpPr>
          <a:xfrm>
            <a:off x="172772" y="3515113"/>
            <a:ext cx="7227046" cy="1227667"/>
            <a:chOff x="142292" y="4195372"/>
            <a:chExt cx="7227046" cy="1227667"/>
          </a:xfrm>
        </p:grpSpPr>
        <p:grpSp>
          <p:nvGrpSpPr>
            <p:cNvPr id="261" name="グループ化 260"/>
            <p:cNvGrpSpPr/>
            <p:nvPr/>
          </p:nvGrpSpPr>
          <p:grpSpPr>
            <a:xfrm>
              <a:off x="1577642" y="4195372"/>
              <a:ext cx="5791696" cy="1227667"/>
              <a:chOff x="1237065" y="624858"/>
              <a:chExt cx="5791696" cy="1227667"/>
            </a:xfrm>
          </p:grpSpPr>
          <p:sp>
            <p:nvSpPr>
              <p:cNvPr id="265" name="メモ 264"/>
              <p:cNvSpPr/>
              <p:nvPr/>
            </p:nvSpPr>
            <p:spPr>
              <a:xfrm>
                <a:off x="1237065" y="624858"/>
                <a:ext cx="973666" cy="1227667"/>
              </a:xfrm>
              <a:prstGeom prst="foldedCorner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" name="メモ 265"/>
              <p:cNvSpPr/>
              <p:nvPr/>
            </p:nvSpPr>
            <p:spPr>
              <a:xfrm>
                <a:off x="3646080" y="624858"/>
                <a:ext cx="973666" cy="1227667"/>
              </a:xfrm>
              <a:prstGeom prst="foldedCorner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" name="メモ 266"/>
              <p:cNvSpPr/>
              <p:nvPr/>
            </p:nvSpPr>
            <p:spPr>
              <a:xfrm>
                <a:off x="6055095" y="624858"/>
                <a:ext cx="973666" cy="1227667"/>
              </a:xfrm>
              <a:prstGeom prst="foldedCorner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2" name="テキスト ボックス 261"/>
            <p:cNvSpPr txBox="1"/>
            <p:nvPr/>
          </p:nvSpPr>
          <p:spPr>
            <a:xfrm>
              <a:off x="142292" y="4609150"/>
              <a:ext cx="108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/>
                <a:t>C.java</a:t>
              </a:r>
            </a:p>
          </p:txBody>
        </p:sp>
        <p:cxnSp>
          <p:nvCxnSpPr>
            <p:cNvPr id="263" name="直線矢印コネクタ 262"/>
            <p:cNvCxnSpPr/>
            <p:nvPr/>
          </p:nvCxnSpPr>
          <p:spPr>
            <a:xfrm>
              <a:off x="2783398" y="4809205"/>
              <a:ext cx="984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線矢印コネクタ 263"/>
            <p:cNvCxnSpPr/>
            <p:nvPr/>
          </p:nvCxnSpPr>
          <p:spPr>
            <a:xfrm>
              <a:off x="5236871" y="4809205"/>
              <a:ext cx="984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68" name="表 2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82184"/>
              </p:ext>
            </p:extLst>
          </p:nvPr>
        </p:nvGraphicFramePr>
        <p:xfrm>
          <a:off x="10429780" y="646827"/>
          <a:ext cx="6472332" cy="4541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2227"/>
                <a:gridCol w="1746707"/>
                <a:gridCol w="1294466"/>
                <a:gridCol w="1294466"/>
                <a:gridCol w="12944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ID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Type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Start</a:t>
                      </a:r>
                      <a:r>
                        <a:rPr kumimoji="1" lang="en-US" altLang="ja-JP" sz="3200" baseline="0" dirty="0" smtClean="0"/>
                        <a:t> Rev.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End Rev.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Hash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l-GR" altLang="ja-JP" sz="3200" dirty="0" smtClean="0"/>
                        <a:t>α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2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10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2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α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3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4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10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3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β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2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20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4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β’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3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4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30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5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γ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2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4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40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6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δ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3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50</a:t>
                      </a:r>
                      <a:endParaRPr kumimoji="1" lang="ja-JP" alt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9" name="テキスト ボックス 268"/>
          <p:cNvSpPr txBox="1"/>
          <p:nvPr/>
        </p:nvSpPr>
        <p:spPr>
          <a:xfrm>
            <a:off x="5267351" y="416856"/>
            <a:ext cx="9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730829" y="419916"/>
            <a:ext cx="762000" cy="27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α</a:t>
            </a:r>
            <a:endParaRPr kumimoji="1" lang="ja-JP" altLang="en-US" sz="2400" dirty="0"/>
          </a:p>
        </p:txBody>
      </p:sp>
      <p:sp>
        <p:nvSpPr>
          <p:cNvPr id="37" name="正方形/長方形 36"/>
          <p:cNvSpPr/>
          <p:nvPr/>
        </p:nvSpPr>
        <p:spPr>
          <a:xfrm>
            <a:off x="1726061" y="900928"/>
            <a:ext cx="762000" cy="27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β</a:t>
            </a:r>
            <a:endParaRPr kumimoji="1" lang="ja-JP" altLang="en-US" sz="2400" dirty="0"/>
          </a:p>
        </p:txBody>
      </p:sp>
      <p:sp>
        <p:nvSpPr>
          <p:cNvPr id="39" name="正方形/長方形 38"/>
          <p:cNvSpPr/>
          <p:nvPr/>
        </p:nvSpPr>
        <p:spPr>
          <a:xfrm>
            <a:off x="4108947" y="419916"/>
            <a:ext cx="762000" cy="27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α</a:t>
            </a:r>
            <a:endParaRPr kumimoji="1" lang="ja-JP" altLang="en-US" sz="2400" dirty="0"/>
          </a:p>
        </p:txBody>
      </p:sp>
      <p:sp>
        <p:nvSpPr>
          <p:cNvPr id="40" name="正方形/長方形 39"/>
          <p:cNvSpPr/>
          <p:nvPr/>
        </p:nvSpPr>
        <p:spPr>
          <a:xfrm>
            <a:off x="4104179" y="900928"/>
            <a:ext cx="762000" cy="27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β</a:t>
            </a:r>
            <a:endParaRPr kumimoji="1" lang="ja-JP" altLang="en-US" sz="2400" dirty="0"/>
          </a:p>
        </p:txBody>
      </p:sp>
      <p:sp>
        <p:nvSpPr>
          <p:cNvPr id="41" name="正方形/長方形 40"/>
          <p:cNvSpPr/>
          <p:nvPr/>
        </p:nvSpPr>
        <p:spPr>
          <a:xfrm>
            <a:off x="6528637" y="416856"/>
            <a:ext cx="762000" cy="27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α</a:t>
            </a:r>
            <a:endParaRPr kumimoji="1" lang="ja-JP" altLang="en-US" sz="2400" dirty="0"/>
          </a:p>
        </p:txBody>
      </p:sp>
      <p:sp>
        <p:nvSpPr>
          <p:cNvPr id="42" name="正方形/長方形 41"/>
          <p:cNvSpPr/>
          <p:nvPr/>
        </p:nvSpPr>
        <p:spPr>
          <a:xfrm>
            <a:off x="8940998" y="416855"/>
            <a:ext cx="762000" cy="27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α</a:t>
            </a:r>
            <a:endParaRPr kumimoji="1" lang="ja-JP" altLang="en-US" sz="2400" dirty="0"/>
          </a:p>
        </p:txBody>
      </p:sp>
      <p:sp>
        <p:nvSpPr>
          <p:cNvPr id="43" name="正方形/長方形 42"/>
          <p:cNvSpPr/>
          <p:nvPr/>
        </p:nvSpPr>
        <p:spPr>
          <a:xfrm>
            <a:off x="4122969" y="2342014"/>
            <a:ext cx="762000" cy="27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γ</a:t>
            </a:r>
            <a:endParaRPr kumimoji="1" lang="ja-JP" altLang="en-US" sz="2400" dirty="0"/>
          </a:p>
        </p:txBody>
      </p:sp>
      <p:sp>
        <p:nvSpPr>
          <p:cNvPr id="45" name="正方形/長方形 44"/>
          <p:cNvSpPr/>
          <p:nvPr/>
        </p:nvSpPr>
        <p:spPr>
          <a:xfrm>
            <a:off x="6522853" y="2341181"/>
            <a:ext cx="762000" cy="27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γ</a:t>
            </a:r>
            <a:endParaRPr kumimoji="1" lang="ja-JP" altLang="en-US" sz="2400" dirty="0"/>
          </a:p>
        </p:txBody>
      </p:sp>
      <p:sp>
        <p:nvSpPr>
          <p:cNvPr id="46" name="正方形/長方形 45"/>
          <p:cNvSpPr/>
          <p:nvPr/>
        </p:nvSpPr>
        <p:spPr>
          <a:xfrm>
            <a:off x="8940998" y="2341180"/>
            <a:ext cx="762000" cy="27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γ</a:t>
            </a:r>
            <a:endParaRPr kumimoji="1" lang="ja-JP" altLang="en-US" sz="2400" dirty="0"/>
          </a:p>
        </p:txBody>
      </p:sp>
      <p:sp>
        <p:nvSpPr>
          <p:cNvPr id="47" name="正方形/長方形 46"/>
          <p:cNvSpPr/>
          <p:nvPr/>
        </p:nvSpPr>
        <p:spPr>
          <a:xfrm>
            <a:off x="1726061" y="3790147"/>
            <a:ext cx="762000" cy="5573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δ</a:t>
            </a:r>
            <a:endParaRPr kumimoji="1" lang="ja-JP" altLang="en-US" sz="2400" dirty="0"/>
          </a:p>
        </p:txBody>
      </p:sp>
      <p:sp>
        <p:nvSpPr>
          <p:cNvPr id="48" name="正方形/長方形 47"/>
          <p:cNvSpPr/>
          <p:nvPr/>
        </p:nvSpPr>
        <p:spPr>
          <a:xfrm>
            <a:off x="4120063" y="3790146"/>
            <a:ext cx="762000" cy="5573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δ</a:t>
            </a:r>
            <a:endParaRPr kumimoji="1" lang="ja-JP" altLang="en-US" sz="2400" dirty="0"/>
          </a:p>
        </p:txBody>
      </p:sp>
      <p:sp>
        <p:nvSpPr>
          <p:cNvPr id="49" name="正方形/長方形 48"/>
          <p:cNvSpPr/>
          <p:nvPr/>
        </p:nvSpPr>
        <p:spPr>
          <a:xfrm>
            <a:off x="6531984" y="3787088"/>
            <a:ext cx="762000" cy="5573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δ</a:t>
            </a:r>
            <a:endParaRPr kumimoji="1" lang="ja-JP" altLang="en-US" sz="2400" dirty="0"/>
          </a:p>
        </p:txBody>
      </p:sp>
      <p:sp>
        <p:nvSpPr>
          <p:cNvPr id="50" name="正方形/長方形 49"/>
          <p:cNvSpPr/>
          <p:nvPr/>
        </p:nvSpPr>
        <p:spPr>
          <a:xfrm>
            <a:off x="6522853" y="882866"/>
            <a:ext cx="762000" cy="3052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β</a:t>
            </a:r>
            <a:r>
              <a:rPr kumimoji="1" lang="ja-JP" altLang="en-US" sz="2400" dirty="0" smtClean="0"/>
              <a:t>’</a:t>
            </a:r>
            <a:endParaRPr kumimoji="1" lang="ja-JP" altLang="en-US" sz="2400" dirty="0"/>
          </a:p>
        </p:txBody>
      </p:sp>
      <p:sp>
        <p:nvSpPr>
          <p:cNvPr id="51" name="正方形/長方形 50"/>
          <p:cNvSpPr/>
          <p:nvPr/>
        </p:nvSpPr>
        <p:spPr>
          <a:xfrm>
            <a:off x="8940998" y="888911"/>
            <a:ext cx="762000" cy="3052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β</a:t>
            </a:r>
            <a:r>
              <a:rPr kumimoji="1" lang="ja-JP" altLang="en-US" sz="2400" dirty="0" smtClean="0"/>
              <a:t>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071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72</Words>
  <Application>Microsoft Office PowerPoint</Application>
  <PresentationFormat>ユーザー設定</PresentationFormat>
  <Paragraphs>57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k-hotta</dc:creator>
  <cp:lastModifiedBy>k-hotta</cp:lastModifiedBy>
  <cp:revision>8</cp:revision>
  <dcterms:created xsi:type="dcterms:W3CDTF">2013-10-24T02:31:06Z</dcterms:created>
  <dcterms:modified xsi:type="dcterms:W3CDTF">2013-10-24T04:59:15Z</dcterms:modified>
</cp:coreProperties>
</file>