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7279938" cy="57594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69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942577"/>
            <a:ext cx="1295995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025045"/>
            <a:ext cx="1295995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10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06637"/>
            <a:ext cx="3725987" cy="48808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06637"/>
            <a:ext cx="10961961" cy="48808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435864"/>
            <a:ext cx="14903947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854300"/>
            <a:ext cx="14903947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533187"/>
            <a:ext cx="7343974" cy="36543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533187"/>
            <a:ext cx="7343974" cy="365431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5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06638"/>
            <a:ext cx="14903947" cy="111322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411865"/>
            <a:ext cx="7310223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103799"/>
            <a:ext cx="7310223" cy="3094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411865"/>
            <a:ext cx="734622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103799"/>
            <a:ext cx="7346224" cy="30943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1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83963"/>
            <a:ext cx="55732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829255"/>
            <a:ext cx="874796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727835"/>
            <a:ext cx="55732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83963"/>
            <a:ext cx="55732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829255"/>
            <a:ext cx="874796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727835"/>
            <a:ext cx="55732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6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06638"/>
            <a:ext cx="1490394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533187"/>
            <a:ext cx="1490394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338158"/>
            <a:ext cx="388798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E4F0-A3D2-475E-96A0-1106162AC24D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338158"/>
            <a:ext cx="58319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338158"/>
            <a:ext cx="388798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0CDD-E6FE-47A5-9F78-15D73B7BA2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kumimoji="1"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kumimoji="1"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テキスト ボックス 237"/>
          <p:cNvSpPr txBox="1"/>
          <p:nvPr/>
        </p:nvSpPr>
        <p:spPr>
          <a:xfrm>
            <a:off x="1522222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1</a:t>
            </a:r>
            <a:endParaRPr kumimoji="1" lang="ja-JP" altLang="en-US" sz="2200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931237" y="5097138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 smtClean="0"/>
              <a:t>2</a:t>
            </a:r>
            <a:endParaRPr kumimoji="1" lang="ja-JP" altLang="en-US" sz="2200" dirty="0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6340252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3</a:t>
            </a:r>
            <a:endParaRPr kumimoji="1" lang="ja-JP" altLang="en-US" sz="2200" dirty="0"/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8749266" y="5096527"/>
            <a:ext cx="1145465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 smtClean="0"/>
              <a:t>rev. </a:t>
            </a:r>
            <a:r>
              <a:rPr lang="en-US" altLang="ja-JP" sz="2200" i="1" dirty="0"/>
              <a:t>4</a:t>
            </a:r>
            <a:endParaRPr kumimoji="1" lang="ja-JP" altLang="en-US" sz="22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72773" y="218736"/>
            <a:ext cx="9636059" cy="1227667"/>
            <a:chOff x="142293" y="142536"/>
            <a:chExt cx="9636059" cy="1227667"/>
          </a:xfrm>
        </p:grpSpPr>
        <p:grpSp>
          <p:nvGrpSpPr>
            <p:cNvPr id="243" name="グループ化 242"/>
            <p:cNvGrpSpPr/>
            <p:nvPr/>
          </p:nvGrpSpPr>
          <p:grpSpPr>
            <a:xfrm>
              <a:off x="1577642" y="142536"/>
              <a:ext cx="8200710" cy="1227667"/>
              <a:chOff x="1237065" y="624858"/>
              <a:chExt cx="8200710" cy="1227667"/>
            </a:xfrm>
          </p:grpSpPr>
          <p:sp>
            <p:nvSpPr>
              <p:cNvPr id="248" name="メモ 247"/>
              <p:cNvSpPr/>
              <p:nvPr/>
            </p:nvSpPr>
            <p:spPr>
              <a:xfrm>
                <a:off x="123706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メモ 248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メモ 249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メモ 250"/>
              <p:cNvSpPr/>
              <p:nvPr/>
            </p:nvSpPr>
            <p:spPr>
              <a:xfrm>
                <a:off x="8464109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4" name="テキスト ボックス 243"/>
            <p:cNvSpPr txBox="1"/>
            <p:nvPr/>
          </p:nvSpPr>
          <p:spPr>
            <a:xfrm>
              <a:off x="142293" y="556314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A.java</a:t>
              </a:r>
            </a:p>
          </p:txBody>
        </p:sp>
        <p:cxnSp>
          <p:nvCxnSpPr>
            <p:cNvPr id="245" name="直線矢印コネクタ 244"/>
            <p:cNvCxnSpPr/>
            <p:nvPr/>
          </p:nvCxnSpPr>
          <p:spPr>
            <a:xfrm>
              <a:off x="2783398" y="75636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矢印コネクタ 245"/>
            <p:cNvCxnSpPr/>
            <p:nvPr/>
          </p:nvCxnSpPr>
          <p:spPr>
            <a:xfrm>
              <a:off x="5236871" y="756369"/>
              <a:ext cx="98473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矢印コネクタ 246"/>
            <p:cNvCxnSpPr/>
            <p:nvPr/>
          </p:nvCxnSpPr>
          <p:spPr>
            <a:xfrm>
              <a:off x="7640102" y="756369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2" name="グループ化 251"/>
          <p:cNvGrpSpPr/>
          <p:nvPr/>
        </p:nvGrpSpPr>
        <p:grpSpPr>
          <a:xfrm>
            <a:off x="172773" y="1866924"/>
            <a:ext cx="9636059" cy="1227667"/>
            <a:chOff x="142293" y="2168954"/>
            <a:chExt cx="9636059" cy="1227667"/>
          </a:xfrm>
        </p:grpSpPr>
        <p:grpSp>
          <p:nvGrpSpPr>
            <p:cNvPr id="253" name="グループ化 252"/>
            <p:cNvGrpSpPr/>
            <p:nvPr/>
          </p:nvGrpSpPr>
          <p:grpSpPr>
            <a:xfrm>
              <a:off x="3986657" y="2168954"/>
              <a:ext cx="5791695" cy="1227667"/>
              <a:chOff x="3646080" y="624858"/>
              <a:chExt cx="5791695" cy="1227667"/>
            </a:xfrm>
          </p:grpSpPr>
          <p:sp>
            <p:nvSpPr>
              <p:cNvPr id="257" name="メモ 256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メモ 257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メモ 258"/>
              <p:cNvSpPr/>
              <p:nvPr/>
            </p:nvSpPr>
            <p:spPr>
              <a:xfrm>
                <a:off x="8464109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4" name="テキスト ボックス 253"/>
            <p:cNvSpPr txBox="1"/>
            <p:nvPr/>
          </p:nvSpPr>
          <p:spPr>
            <a:xfrm>
              <a:off x="142293" y="2582732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B.java</a:t>
              </a:r>
            </a:p>
          </p:txBody>
        </p:sp>
        <p:cxnSp>
          <p:nvCxnSpPr>
            <p:cNvPr id="255" name="直線矢印コネクタ 254"/>
            <p:cNvCxnSpPr/>
            <p:nvPr/>
          </p:nvCxnSpPr>
          <p:spPr>
            <a:xfrm>
              <a:off x="5236871" y="2782787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矢印コネクタ 255"/>
            <p:cNvCxnSpPr/>
            <p:nvPr/>
          </p:nvCxnSpPr>
          <p:spPr>
            <a:xfrm>
              <a:off x="7640102" y="2782787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グループ化 259"/>
          <p:cNvGrpSpPr/>
          <p:nvPr/>
        </p:nvGrpSpPr>
        <p:grpSpPr>
          <a:xfrm>
            <a:off x="172772" y="3515113"/>
            <a:ext cx="7227046" cy="1227667"/>
            <a:chOff x="142292" y="4195372"/>
            <a:chExt cx="7227046" cy="1227667"/>
          </a:xfrm>
        </p:grpSpPr>
        <p:grpSp>
          <p:nvGrpSpPr>
            <p:cNvPr id="261" name="グループ化 260"/>
            <p:cNvGrpSpPr/>
            <p:nvPr/>
          </p:nvGrpSpPr>
          <p:grpSpPr>
            <a:xfrm>
              <a:off x="1577642" y="4195372"/>
              <a:ext cx="5791696" cy="1227667"/>
              <a:chOff x="1237065" y="624858"/>
              <a:chExt cx="5791696" cy="1227667"/>
            </a:xfrm>
          </p:grpSpPr>
          <p:sp>
            <p:nvSpPr>
              <p:cNvPr id="265" name="メモ 264"/>
              <p:cNvSpPr/>
              <p:nvPr/>
            </p:nvSpPr>
            <p:spPr>
              <a:xfrm>
                <a:off x="123706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メモ 265"/>
              <p:cNvSpPr/>
              <p:nvPr/>
            </p:nvSpPr>
            <p:spPr>
              <a:xfrm>
                <a:off x="3646080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メモ 266"/>
              <p:cNvSpPr/>
              <p:nvPr/>
            </p:nvSpPr>
            <p:spPr>
              <a:xfrm>
                <a:off x="6055095" y="624858"/>
                <a:ext cx="973666" cy="1227667"/>
              </a:xfrm>
              <a:prstGeom prst="foldedCorner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2" name="テキスト ボックス 261"/>
            <p:cNvSpPr txBox="1"/>
            <p:nvPr/>
          </p:nvSpPr>
          <p:spPr>
            <a:xfrm>
              <a:off x="142292" y="4609150"/>
              <a:ext cx="10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C.java</a:t>
              </a:r>
            </a:p>
          </p:txBody>
        </p:sp>
        <p:cxnSp>
          <p:nvCxnSpPr>
            <p:cNvPr id="263" name="直線矢印コネクタ 262"/>
            <p:cNvCxnSpPr/>
            <p:nvPr/>
          </p:nvCxnSpPr>
          <p:spPr>
            <a:xfrm>
              <a:off x="2783398" y="4809205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矢印コネクタ 263"/>
            <p:cNvCxnSpPr/>
            <p:nvPr/>
          </p:nvCxnSpPr>
          <p:spPr>
            <a:xfrm>
              <a:off x="5236871" y="4809205"/>
              <a:ext cx="984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8" name="表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36973"/>
              </p:ext>
            </p:extLst>
          </p:nvPr>
        </p:nvGraphicFramePr>
        <p:xfrm>
          <a:off x="10429780" y="1373938"/>
          <a:ext cx="6720416" cy="2895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ID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Path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Start</a:t>
                      </a:r>
                      <a:r>
                        <a:rPr kumimoji="1" lang="en-US" altLang="ja-JP" sz="3200" baseline="0" dirty="0" smtClean="0"/>
                        <a:t> Rev.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End Rev.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A.java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A.java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B.java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2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4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C.java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1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3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テキスト ボックス 268"/>
          <p:cNvSpPr txBox="1"/>
          <p:nvPr/>
        </p:nvSpPr>
        <p:spPr>
          <a:xfrm>
            <a:off x="5267351" y="416856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7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40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k-hotta</dc:creator>
  <cp:lastModifiedBy>k-hotta</cp:lastModifiedBy>
  <cp:revision>5</cp:revision>
  <dcterms:created xsi:type="dcterms:W3CDTF">2013-10-24T02:31:06Z</dcterms:created>
  <dcterms:modified xsi:type="dcterms:W3CDTF">2013-10-24T03:12:15Z</dcterms:modified>
</cp:coreProperties>
</file>