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5040313" cy="25193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17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12312"/>
            <a:ext cx="378023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323249"/>
            <a:ext cx="378023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5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34133"/>
            <a:ext cx="1086817" cy="21350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34133"/>
            <a:ext cx="3197449" cy="21350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0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628091"/>
            <a:ext cx="434727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685991"/>
            <a:ext cx="434727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0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670664"/>
            <a:ext cx="2142133" cy="15985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670664"/>
            <a:ext cx="2142133" cy="15985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34133"/>
            <a:ext cx="4347270" cy="486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17594"/>
            <a:ext cx="21322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920267"/>
            <a:ext cx="2132288" cy="13535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17594"/>
            <a:ext cx="21427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920267"/>
            <a:ext cx="2142790" cy="13535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2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62742"/>
            <a:ext cx="255165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62742"/>
            <a:ext cx="255165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3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34133"/>
            <a:ext cx="434727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670664"/>
            <a:ext cx="434727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1613-06B6-4104-B6AF-AB90E41BCB67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335076"/>
            <a:ext cx="170110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1F7A-F879-4557-9ACC-9074F9468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kumimoji="1"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kumimoji="1"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930" y="87449"/>
            <a:ext cx="500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method(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z;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 += x * y;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w;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930" y="87449"/>
            <a:ext cx="500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method(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z;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+= x * y;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w;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930" y="87449"/>
            <a:ext cx="500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method(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$, 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$) {</a:t>
            </a:r>
          </a:p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= $ + $;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=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($,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$;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$;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$ * $;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$;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6930" y="87449"/>
            <a:ext cx="500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method(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$, 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$) {</a:t>
            </a:r>
          </a:p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= $ + $;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=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($,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FOR: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z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$;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168</Words>
  <Application>Microsoft Office PowerPoint</Application>
  <PresentationFormat>ユーザー設定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k-hotta</dc:creator>
  <cp:lastModifiedBy>k-hotta</cp:lastModifiedBy>
  <cp:revision>2</cp:revision>
  <dcterms:created xsi:type="dcterms:W3CDTF">2013-10-24T05:24:55Z</dcterms:created>
  <dcterms:modified xsi:type="dcterms:W3CDTF">2013-10-24T05:30:57Z</dcterms:modified>
</cp:coreProperties>
</file>