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8640763" cy="4859338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795267"/>
            <a:ext cx="6480572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552278"/>
            <a:ext cx="6480572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55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89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58715"/>
            <a:ext cx="1863165" cy="4118064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58715"/>
            <a:ext cx="5481484" cy="411806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4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211461"/>
            <a:ext cx="7452658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251933"/>
            <a:ext cx="7452658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7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293574"/>
            <a:ext cx="3672324" cy="308320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293574"/>
            <a:ext cx="3672324" cy="308320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20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58715"/>
            <a:ext cx="7452658" cy="93924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191213"/>
            <a:ext cx="3655447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775008"/>
            <a:ext cx="3655447" cy="26107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191213"/>
            <a:ext cx="3673450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775008"/>
            <a:ext cx="3673450" cy="261077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50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22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24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3956"/>
            <a:ext cx="2786871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699655"/>
            <a:ext cx="4374386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457802"/>
            <a:ext cx="2786871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3956"/>
            <a:ext cx="2786871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699655"/>
            <a:ext cx="4374386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457802"/>
            <a:ext cx="2786871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8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58715"/>
            <a:ext cx="7452658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293574"/>
            <a:ext cx="7452658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503887"/>
            <a:ext cx="1944172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4F3D7-ACE0-440E-85E6-AABC4029801A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503887"/>
            <a:ext cx="2916258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503887"/>
            <a:ext cx="1944172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00B8-5D49-4F04-A144-EA5DC0C3D9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68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kumimoji="1"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kumimoji="1"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直線コネクタ 159"/>
          <p:cNvCxnSpPr/>
          <p:nvPr/>
        </p:nvCxnSpPr>
        <p:spPr>
          <a:xfrm>
            <a:off x="199763" y="2186252"/>
            <a:ext cx="8221526" cy="33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1" name="円柱 160"/>
          <p:cNvSpPr/>
          <p:nvPr/>
        </p:nvSpPr>
        <p:spPr>
          <a:xfrm>
            <a:off x="826293" y="1695184"/>
            <a:ext cx="1219200" cy="10668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柱 161"/>
          <p:cNvSpPr/>
          <p:nvPr/>
        </p:nvSpPr>
        <p:spPr>
          <a:xfrm>
            <a:off x="6990026" y="1695184"/>
            <a:ext cx="1219200" cy="10668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右矢印 162"/>
          <p:cNvSpPr/>
          <p:nvPr/>
        </p:nvSpPr>
        <p:spPr>
          <a:xfrm rot="20204215">
            <a:off x="2426496" y="1457241"/>
            <a:ext cx="1236133" cy="177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右矢印 163"/>
          <p:cNvSpPr/>
          <p:nvPr/>
        </p:nvSpPr>
        <p:spPr>
          <a:xfrm rot="1458845">
            <a:off x="5452035" y="1457241"/>
            <a:ext cx="1236133" cy="177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1375730" y="1116550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履歴情報の分析</a:t>
            </a:r>
            <a:endParaRPr kumimoji="1" lang="ja-JP" altLang="en-US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6040192" y="1111439"/>
            <a:ext cx="17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分析結果の保存</a:t>
            </a:r>
            <a:endParaRPr kumimoji="1" lang="ja-JP" altLang="en-US" dirty="0"/>
          </a:p>
        </p:txBody>
      </p:sp>
      <p:sp>
        <p:nvSpPr>
          <p:cNvPr id="167" name="右矢印 166"/>
          <p:cNvSpPr/>
          <p:nvPr/>
        </p:nvSpPr>
        <p:spPr>
          <a:xfrm rot="1293077">
            <a:off x="2419323" y="2845776"/>
            <a:ext cx="1236133" cy="177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右矢印 167"/>
          <p:cNvSpPr/>
          <p:nvPr/>
        </p:nvSpPr>
        <p:spPr>
          <a:xfrm rot="9394939">
            <a:off x="5457533" y="2863271"/>
            <a:ext cx="1236133" cy="177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テキスト ボックス 168"/>
          <p:cNvSpPr txBox="1"/>
          <p:nvPr/>
        </p:nvSpPr>
        <p:spPr>
          <a:xfrm>
            <a:off x="1617525" y="3042931"/>
            <a:ext cx="16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ソース</a:t>
            </a:r>
            <a:r>
              <a:rPr lang="ja-JP" altLang="en-US" dirty="0"/>
              <a:t>コード</a:t>
            </a:r>
            <a:endParaRPr kumimoji="1" lang="ja-JP" altLang="en-US" dirty="0"/>
          </a:p>
        </p:txBody>
      </p:sp>
      <p:sp>
        <p:nvSpPr>
          <p:cNvPr id="170" name="テキスト ボックス 169"/>
          <p:cNvSpPr txBox="1"/>
          <p:nvPr/>
        </p:nvSpPr>
        <p:spPr>
          <a:xfrm>
            <a:off x="5861028" y="3042931"/>
            <a:ext cx="162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コードクローンの系譜</a:t>
            </a:r>
            <a:endParaRPr kumimoji="1" lang="ja-JP" altLang="en-US" dirty="0"/>
          </a:p>
        </p:txBody>
      </p:sp>
      <p:sp>
        <p:nvSpPr>
          <p:cNvPr id="171" name="右矢印 170"/>
          <p:cNvSpPr/>
          <p:nvPr/>
        </p:nvSpPr>
        <p:spPr>
          <a:xfrm rot="16200000">
            <a:off x="3965680" y="4264353"/>
            <a:ext cx="697765" cy="1616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右矢印 171"/>
          <p:cNvSpPr/>
          <p:nvPr/>
        </p:nvSpPr>
        <p:spPr>
          <a:xfrm rot="5400000">
            <a:off x="4414412" y="4264353"/>
            <a:ext cx="697765" cy="1616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テキスト ボックス 172"/>
          <p:cNvSpPr txBox="1"/>
          <p:nvPr/>
        </p:nvSpPr>
        <p:spPr>
          <a:xfrm>
            <a:off x="2689861" y="4132157"/>
            <a:ext cx="162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系譜の指定</a:t>
            </a:r>
            <a:endParaRPr kumimoji="1" lang="ja-JP" altLang="en-US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4894968" y="3999387"/>
            <a:ext cx="177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指定</a:t>
            </a:r>
            <a:r>
              <a:rPr lang="ja-JP" altLang="en-US" dirty="0" smtClean="0"/>
              <a:t>した系譜の情報</a:t>
            </a:r>
            <a:endParaRPr kumimoji="1" lang="ja-JP" altLang="en-US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199763" y="205157"/>
            <a:ext cx="1388533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事前分析</a:t>
            </a:r>
            <a:endParaRPr kumimoji="1" lang="ja-JP" altLang="en-US" sz="2000" dirty="0"/>
          </a:p>
        </p:txBody>
      </p:sp>
      <p:sp>
        <p:nvSpPr>
          <p:cNvPr id="176" name="上矢印 175"/>
          <p:cNvSpPr/>
          <p:nvPr/>
        </p:nvSpPr>
        <p:spPr>
          <a:xfrm>
            <a:off x="333760" y="989373"/>
            <a:ext cx="358536" cy="108013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596712" y="2802009"/>
            <a:ext cx="16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リポジトリ</a:t>
            </a:r>
            <a:endParaRPr kumimoji="1" lang="ja-JP" altLang="en-US" sz="1600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6777963" y="2782894"/>
            <a:ext cx="164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データベース</a:t>
            </a:r>
            <a:endParaRPr kumimoji="1" lang="ja-JP" altLang="en-US" sz="1600" dirty="0"/>
          </a:p>
        </p:txBody>
      </p:sp>
      <p:sp useBgFill="1">
        <p:nvSpPr>
          <p:cNvPr id="179" name="正方形/長方形 178"/>
          <p:cNvSpPr/>
          <p:nvPr/>
        </p:nvSpPr>
        <p:spPr>
          <a:xfrm>
            <a:off x="3705191" y="431511"/>
            <a:ext cx="1711060" cy="34458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0" name="図 1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30" y="786353"/>
            <a:ext cx="1117837" cy="835532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84" y="2618054"/>
            <a:ext cx="1219086" cy="1219086"/>
          </a:xfrm>
          <a:prstGeom prst="rect">
            <a:avLst/>
          </a:prstGeom>
        </p:spPr>
      </p:pic>
      <p:sp>
        <p:nvSpPr>
          <p:cNvPr id="182" name="テキスト ボックス 181"/>
          <p:cNvSpPr txBox="1"/>
          <p:nvPr/>
        </p:nvSpPr>
        <p:spPr>
          <a:xfrm>
            <a:off x="3673711" y="88933"/>
            <a:ext cx="176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ECTEC</a:t>
            </a:r>
            <a:endParaRPr kumimoji="1" lang="ja-JP" altLang="en-US" dirty="0"/>
          </a:p>
        </p:txBody>
      </p:sp>
      <p:sp>
        <p:nvSpPr>
          <p:cNvPr id="183" name="上矢印 182"/>
          <p:cNvSpPr/>
          <p:nvPr/>
        </p:nvSpPr>
        <p:spPr>
          <a:xfrm rot="10800000">
            <a:off x="333760" y="2305643"/>
            <a:ext cx="358536" cy="1080135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199763" y="3867445"/>
            <a:ext cx="1773720" cy="7078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ライブラリ</a:t>
            </a:r>
            <a:endParaRPr lang="en-US" altLang="ja-JP" sz="2000" dirty="0" smtClean="0"/>
          </a:p>
          <a:p>
            <a:pPr algn="ctr"/>
            <a:r>
              <a:rPr kumimoji="1" lang="ja-JP" altLang="en-US" sz="2000" dirty="0" smtClean="0"/>
              <a:t>として呼び出し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69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29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k-hotta</dc:creator>
  <cp:lastModifiedBy>k-hotta</cp:lastModifiedBy>
  <cp:revision>5</cp:revision>
  <dcterms:created xsi:type="dcterms:W3CDTF">2013-10-23T15:05:47Z</dcterms:created>
  <dcterms:modified xsi:type="dcterms:W3CDTF">2013-10-23T15:39:37Z</dcterms:modified>
</cp:coreProperties>
</file>