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2C7E-CBC1-44E1-8135-C97616951FE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01E8-DFD2-499F-BCF5-9E10F5C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2C7E-CBC1-44E1-8135-C97616951FE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01E8-DFD2-499F-BCF5-9E10F5C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4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2C7E-CBC1-44E1-8135-C97616951FE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01E8-DFD2-499F-BCF5-9E10F5C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77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2C7E-CBC1-44E1-8135-C97616951FE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01E8-DFD2-499F-BCF5-9E10F5C0B40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8525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2C7E-CBC1-44E1-8135-C97616951FE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01E8-DFD2-499F-BCF5-9E10F5C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24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2C7E-CBC1-44E1-8135-C97616951FE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01E8-DFD2-499F-BCF5-9E10F5C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13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2C7E-CBC1-44E1-8135-C97616951FE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01E8-DFD2-499F-BCF5-9E10F5C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00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2C7E-CBC1-44E1-8135-C97616951FE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01E8-DFD2-499F-BCF5-9E10F5C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29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2C7E-CBC1-44E1-8135-C97616951FE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01E8-DFD2-499F-BCF5-9E10F5C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7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2C7E-CBC1-44E1-8135-C97616951FE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01E8-DFD2-499F-BCF5-9E10F5C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7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2C7E-CBC1-44E1-8135-C97616951FE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01E8-DFD2-499F-BCF5-9E10F5C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5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2C7E-CBC1-44E1-8135-C97616951FE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01E8-DFD2-499F-BCF5-9E10F5C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3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2C7E-CBC1-44E1-8135-C97616951FE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01E8-DFD2-499F-BCF5-9E10F5C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2C7E-CBC1-44E1-8135-C97616951FE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01E8-DFD2-499F-BCF5-9E10F5C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3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2C7E-CBC1-44E1-8135-C97616951FE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01E8-DFD2-499F-BCF5-9E10F5C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3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2C7E-CBC1-44E1-8135-C97616951FE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01E8-DFD2-499F-BCF5-9E10F5C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1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2C7E-CBC1-44E1-8135-C97616951FE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01E8-DFD2-499F-BCF5-9E10F5C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0B32C7E-CBC1-44E1-8135-C97616951FE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2F01E8-DFD2-499F-BCF5-9E10F5C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9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17622-8019-4053-A50B-1F71FF7223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INFO6150 </a:t>
            </a:r>
            <a:r>
              <a:rPr lang="en-US" altLang="zh-CN" dirty="0"/>
              <a:t>– FinalProject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4144A-E941-47B3-9918-845C4537FE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Yue Liu, Qiushi Zhang, Maqi Shi, Yibing Zhu</a:t>
            </a:r>
          </a:p>
        </p:txBody>
      </p:sp>
    </p:spTree>
    <p:extLst>
      <p:ext uri="{BB962C8B-B14F-4D97-AF65-F5344CB8AC3E}">
        <p14:creationId xmlns:p14="http://schemas.microsoft.com/office/powerpoint/2010/main" val="163429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A4031E93-D7BB-4062-A69B-0C21E3825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9" y="955623"/>
            <a:ext cx="11602061" cy="4946754"/>
          </a:xfrm>
        </p:spPr>
      </p:pic>
    </p:spTree>
    <p:extLst>
      <p:ext uri="{BB962C8B-B14F-4D97-AF65-F5344CB8AC3E}">
        <p14:creationId xmlns:p14="http://schemas.microsoft.com/office/powerpoint/2010/main" val="174146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447C-59C0-46D1-ADB0-FF108C633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CF1911-1F3D-412F-9F40-03C6B1ECF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252" y="1731963"/>
            <a:ext cx="9821971" cy="4059237"/>
          </a:xfrm>
        </p:spPr>
      </p:pic>
    </p:spTree>
    <p:extLst>
      <p:ext uri="{BB962C8B-B14F-4D97-AF65-F5344CB8AC3E}">
        <p14:creationId xmlns:p14="http://schemas.microsoft.com/office/powerpoint/2010/main" val="843067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E2F14-1B6F-46D4-8167-373DFD35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EC46FD-490E-44FA-B066-D4A404D78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252" y="1731963"/>
            <a:ext cx="9821971" cy="4059237"/>
          </a:xfrm>
        </p:spPr>
      </p:pic>
    </p:spTree>
    <p:extLst>
      <p:ext uri="{BB962C8B-B14F-4D97-AF65-F5344CB8AC3E}">
        <p14:creationId xmlns:p14="http://schemas.microsoft.com/office/powerpoint/2010/main" val="25884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F7407-CBEB-485B-92D0-569D4FF4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6C2F1C4-00D7-4394-87A2-F8B45C401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80" y="1731963"/>
            <a:ext cx="8989314" cy="4059237"/>
          </a:xfrm>
        </p:spPr>
      </p:pic>
    </p:spTree>
    <p:extLst>
      <p:ext uri="{BB962C8B-B14F-4D97-AF65-F5344CB8AC3E}">
        <p14:creationId xmlns:p14="http://schemas.microsoft.com/office/powerpoint/2010/main" val="185592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D98EE-8BCC-4AB1-875D-18D4BFE84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3F684C-A03A-4BB4-8D22-B4CF364D4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80" y="1731963"/>
            <a:ext cx="8989314" cy="4059237"/>
          </a:xfrm>
        </p:spPr>
      </p:pic>
    </p:spTree>
    <p:extLst>
      <p:ext uri="{BB962C8B-B14F-4D97-AF65-F5344CB8AC3E}">
        <p14:creationId xmlns:p14="http://schemas.microsoft.com/office/powerpoint/2010/main" val="39840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BC78-0603-4499-B3DB-4027064BE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CCAFA1-B250-47FE-8857-61482455C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80" y="1731963"/>
            <a:ext cx="8989314" cy="4059237"/>
          </a:xfrm>
        </p:spPr>
      </p:pic>
    </p:spTree>
    <p:extLst>
      <p:ext uri="{BB962C8B-B14F-4D97-AF65-F5344CB8AC3E}">
        <p14:creationId xmlns:p14="http://schemas.microsoft.com/office/powerpoint/2010/main" val="1347623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C0B8-3411-48D5-9A8D-F25420F8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Page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695E25A-37E4-4C26-858B-6B8B8F171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80" y="1731963"/>
            <a:ext cx="8989314" cy="4059237"/>
          </a:xfrm>
        </p:spPr>
      </p:pic>
    </p:spTree>
    <p:extLst>
      <p:ext uri="{BB962C8B-B14F-4D97-AF65-F5344CB8AC3E}">
        <p14:creationId xmlns:p14="http://schemas.microsoft.com/office/powerpoint/2010/main" val="4130549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30</TotalTime>
  <Words>27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Slate</vt:lpstr>
      <vt:lpstr>INFO6150 – FinalProject</vt:lpstr>
      <vt:lpstr>PowerPoint Presentation</vt:lpstr>
      <vt:lpstr>Login Page</vt:lpstr>
      <vt:lpstr>Registration Page</vt:lpstr>
      <vt:lpstr>Home Page</vt:lpstr>
      <vt:lpstr>Search Page</vt:lpstr>
      <vt:lpstr>Moment Page</vt:lpstr>
      <vt:lpstr>Calendar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INFO6150 – FinalProject</dc:title>
  <dc:creator>朱 译冰</dc:creator>
  <cp:lastModifiedBy>朱 译冰</cp:lastModifiedBy>
  <cp:revision>9</cp:revision>
  <dcterms:created xsi:type="dcterms:W3CDTF">2019-12-11T00:02:48Z</dcterms:created>
  <dcterms:modified xsi:type="dcterms:W3CDTF">2019-12-11T00:33:21Z</dcterms:modified>
</cp:coreProperties>
</file>