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Evolventa" charset="1" panose="020B0502020202020204"/>
      <p:regular r:id="rId10"/>
    </p:embeddedFont>
    <p:embeddedFont>
      <p:font typeface="Evolventa Bold" charset="1" panose="020B0702020202020204"/>
      <p:regular r:id="rId11"/>
    </p:embeddedFont>
    <p:embeddedFont>
      <p:font typeface="Evolventa Italics" charset="1" panose="020B0502020202020204"/>
      <p:regular r:id="rId12"/>
    </p:embeddedFont>
    <p:embeddedFont>
      <p:font typeface="Evolventa Bold Italics" charset="1" panose="020B0702020202020204"/>
      <p:regular r:id="rId13"/>
    </p:embeddedFont>
    <p:embeddedFont>
      <p:font typeface="Jura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7892" t="427" r="0" b="427"/>
          <a:stretch>
            <a:fillRect/>
          </a:stretch>
        </p:blipFill>
        <p:spPr>
          <a:xfrm flipH="false" flipV="false" rot="5400000">
            <a:off x="2738184" y="-5638509"/>
            <a:ext cx="17012157" cy="17259226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04407" y="2051780"/>
            <a:ext cx="12726510" cy="6355375"/>
            <a:chOff x="0" y="0"/>
            <a:chExt cx="16968680" cy="84738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435965"/>
              <a:ext cx="16968680" cy="3124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17"/>
                </a:lnSpc>
              </a:pPr>
              <a:r>
                <a:rPr lang="en-US" sz="9575">
                  <a:solidFill>
                    <a:srgbClr val="FFFFFF"/>
                  </a:solidFill>
                  <a:latin typeface="Jura Bold"/>
                </a:rPr>
                <a:t>TG BOT @Descardic_bot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32080"/>
              <a:ext cx="16968680" cy="1160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spc="547">
                  <a:solidFill>
                    <a:srgbClr val="FFFFFF"/>
                  </a:solidFill>
                  <a:latin typeface="Evolventa"/>
                </a:rPr>
                <a:t>WEBSERVER+API </a:t>
              </a:r>
            </a:p>
            <a:p>
              <a:pPr>
                <a:lnSpc>
                  <a:spcPts val="3359"/>
                </a:lnSpc>
              </a:pPr>
              <a:r>
                <a:rPr lang="en-US" sz="2400" spc="547">
                  <a:solidFill>
                    <a:srgbClr val="FFFFFF"/>
                  </a:solidFill>
                  <a:latin typeface="Evolventa"/>
                </a:rPr>
                <a:t>TELEGRAM BOT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538353"/>
              <a:ext cx="16968680" cy="1943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Jura Bold"/>
                </a:rPr>
                <a:t>Сорокин Артем</a:t>
              </a:r>
            </a:p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Jura Bold"/>
                </a:rPr>
                <a:t>Голованов Макс</a:t>
              </a:r>
            </a:p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Jura Bold"/>
                </a:rPr>
                <a:t>Сафронова Катя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78927"/>
            <a:ext cx="7882467" cy="3165023"/>
            <a:chOff x="0" y="0"/>
            <a:chExt cx="10509956" cy="42200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16610"/>
              <a:ext cx="10509956" cy="933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30"/>
                </a:lnSpc>
              </a:pPr>
              <a:r>
                <a:rPr lang="en-US" sz="4525">
                  <a:solidFill>
                    <a:srgbClr val="FFFFFF"/>
                  </a:solidFill>
                  <a:latin typeface="Jura Bold Bold"/>
                </a:rPr>
                <a:t>Вопросы и цели проекта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231336"/>
              <a:ext cx="10509956" cy="718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sz="3250">
                  <a:solidFill>
                    <a:srgbClr val="FFFFFF"/>
                  </a:solidFill>
                  <a:latin typeface="Jura Bold Bold"/>
                </a:rPr>
                <a:t>Какие задачи мы себе ставили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25750" t="79239" r="12632" b="1899"/>
          <a:stretch>
            <a:fillRect/>
          </a:stretch>
        </p:blipFill>
        <p:spPr>
          <a:xfrm flipH="false" flipV="false" rot="0">
            <a:off x="-228600" y="-275658"/>
            <a:ext cx="16686973" cy="481422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376833" y="3867400"/>
            <a:ext cx="7882467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85775" indent="-242888" lvl="1">
              <a:lnSpc>
                <a:spcPts val="450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Evolventa"/>
              </a:rPr>
              <a:t>Создать бота-помощника, который включит в себя много функций, сколько мы смогли придумать точнее</a:t>
            </a:r>
          </a:p>
          <a:p>
            <a:pPr marL="485775" indent="-242888" lvl="1">
              <a:lnSpc>
                <a:spcPts val="450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Evolventa"/>
              </a:rPr>
              <a:t>Как бы собрать возможные удобства пользователя в одном месте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218" t="0" r="4544" b="0"/>
          <a:stretch>
            <a:fillRect/>
          </a:stretch>
        </p:blipFill>
        <p:spPr>
          <a:xfrm flipH="false" flipV="false" rot="0">
            <a:off x="5455382" y="2441411"/>
            <a:ext cx="16305327" cy="1684370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1785070"/>
            <a:ext cx="6716860" cy="67168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57171" y="3529071"/>
            <a:ext cx="4972859" cy="497285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597200" y="1836573"/>
            <a:ext cx="829280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0"/>
              </a:lnSpc>
            </a:pPr>
            <a:r>
              <a:rPr lang="en-US" sz="7750">
                <a:solidFill>
                  <a:srgbClr val="FFFFFF"/>
                </a:solidFill>
                <a:latin typeface="Jura Bold"/>
              </a:rPr>
              <a:t>@Descardic_bot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3617"/>
          <a:stretch>
            <a:fillRect/>
          </a:stretch>
        </p:blipFill>
        <p:spPr>
          <a:xfrm flipH="false" flipV="false" rot="5400000">
            <a:off x="-5406615" y="-3883516"/>
            <a:ext cx="14995432" cy="136219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4077653"/>
            <a:ext cx="6199592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00"/>
              </a:lnSpc>
              <a:spcBef>
                <a:spcPct val="0"/>
              </a:spcBef>
            </a:pPr>
            <a:r>
              <a:rPr lang="en-US" sz="4750">
                <a:solidFill>
                  <a:srgbClr val="FFFFFF"/>
                </a:solidFill>
                <a:latin typeface="Jura Bold Bold"/>
              </a:rPr>
              <a:t>Что есть в нашем проекте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74310" y="1918494"/>
            <a:ext cx="1108479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74310" y="3350027"/>
            <a:ext cx="1125997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 Bold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74310" y="4735989"/>
            <a:ext cx="1125997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 Bold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83068" y="6061023"/>
            <a:ext cx="1125997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 Bold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74310" y="7390412"/>
            <a:ext cx="1125997" cy="7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>
                <a:solidFill>
                  <a:srgbClr val="FFFFFF"/>
                </a:solidFill>
                <a:latin typeface="Jura Bold Bold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81025" y="1876425"/>
            <a:ext cx="6648324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Evolventa"/>
              </a:rPr>
              <a:t>Погода, новости (общие или специализированные) и мировое время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81025" y="3493696"/>
            <a:ext cx="6648324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Evolventa"/>
              </a:rPr>
              <a:t>Милые котики и цитата дня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96000" y="4675522"/>
            <a:ext cx="6648324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Evolventa"/>
              </a:rPr>
              <a:t>Курс валют, работа с изображениями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81025" y="6204691"/>
            <a:ext cx="6648324" cy="3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9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Evolventa"/>
              </a:rPr>
              <a:t>Ссылка на наш GIT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81025" y="7357868"/>
            <a:ext cx="6678275" cy="74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35"/>
              </a:lnSpc>
            </a:pPr>
            <a:r>
              <a:rPr lang="en-US" sz="2025">
                <a:solidFill>
                  <a:srgbClr val="FFFFFF"/>
                </a:solidFill>
                <a:latin typeface="Evolventa"/>
              </a:rPr>
              <a:t>Общение общение с AI от OpenAI, Cambridge Dictionary, работа с картой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6326" r="0" b="16038"/>
          <a:stretch>
            <a:fillRect/>
          </a:stretch>
        </p:blipFill>
        <p:spPr>
          <a:xfrm flipH="true" flipV="false" rot="0">
            <a:off x="-9264767" y="0"/>
            <a:ext cx="16137436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6549967" y="3551447"/>
            <a:ext cx="10766483" cy="3627336"/>
            <a:chOff x="0" y="0"/>
            <a:chExt cx="14355311" cy="483644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63525"/>
              <a:ext cx="14355311" cy="3508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Evolventa"/>
                </a:rPr>
                <a:t>Теперь демонстрация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32564"/>
              <a:ext cx="14355311" cy="589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4"/>
                </a:lnSpc>
                <a:spcBef>
                  <a:spcPct val="0"/>
                </a:spcBef>
              </a:pPr>
              <a:r>
                <a:rPr lang="en-US" sz="2574">
                  <a:solidFill>
                    <a:srgbClr val="FFFFFF"/>
                  </a:solidFill>
                  <a:latin typeface="Jura Bold"/>
                </a:rPr>
                <a:t>Надеемся, что вам понравится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DAFhbDZjAQQ</dc:identifier>
  <dcterms:modified xsi:type="dcterms:W3CDTF">2011-08-01T06:04:30Z</dcterms:modified>
  <cp:revision>1</cp:revision>
  <dc:title>Красный Черный Простой Градиенты Технологии в бизнесе и работе Технологическая Презентация</dc:title>
</cp:coreProperties>
</file>