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37317-C38F-4397-BB1D-4C6F32F4FD02}" v="3" dt="2021-02-23T05:46:27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" d="100"/>
          <a:sy n="10" d="100"/>
        </p:scale>
        <p:origin x="216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.L. Zhuang" userId="ac63aae1446ed1ac" providerId="LiveId" clId="{41C37317-C38F-4397-BB1D-4C6F32F4FD02}"/>
    <pc:docChg chg="modSld">
      <pc:chgData name="Y.L. Zhuang" userId="ac63aae1446ed1ac" providerId="LiveId" clId="{41C37317-C38F-4397-BB1D-4C6F32F4FD02}" dt="2021-02-23T05:46:48.278" v="16" actId="207"/>
      <pc:docMkLst>
        <pc:docMk/>
      </pc:docMkLst>
      <pc:sldChg chg="modSp mod setBg">
        <pc:chgData name="Y.L. Zhuang" userId="ac63aae1446ed1ac" providerId="LiveId" clId="{41C37317-C38F-4397-BB1D-4C6F32F4FD02}" dt="2021-02-23T05:46:48.278" v="16" actId="207"/>
        <pc:sldMkLst>
          <pc:docMk/>
          <pc:sldMk cId="2886106903" sldId="257"/>
        </pc:sldMkLst>
        <pc:spChg chg="mod">
          <ac:chgData name="Y.L. Zhuang" userId="ac63aae1446ed1ac" providerId="LiveId" clId="{41C37317-C38F-4397-BB1D-4C6F32F4FD02}" dt="2021-02-23T05:46:48.278" v="16" actId="207"/>
          <ac:spMkLst>
            <pc:docMk/>
            <pc:sldMk cId="2886106903" sldId="257"/>
            <ac:spMk id="4" creationId="{E798AA68-39E5-4F6B-9408-BDAA25EEEC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0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0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9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7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0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8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5C87-9CFD-47E0-87CA-5B1EED51A580}" type="datetimeFigureOut">
              <a:rPr lang="zh-TW" altLang="en-US" smtClean="0"/>
              <a:t>2021-02-23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381E-124A-44C1-88B8-59E86CB6E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798AA68-39E5-4F6B-9408-BDAA25EEEC4A}"/>
              </a:ext>
            </a:extLst>
          </p:cNvPr>
          <p:cNvSpPr txBox="1"/>
          <p:nvPr/>
        </p:nvSpPr>
        <p:spPr>
          <a:xfrm rot="19770455">
            <a:off x="-2279368" y="-4013775"/>
            <a:ext cx="23686670" cy="308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00" dirty="0">
                <a:solidFill>
                  <a:schemeClr val="bg1">
                    <a:lumMod val="6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碎</a:t>
            </a:r>
          </a:p>
        </p:txBody>
      </p:sp>
    </p:spTree>
    <p:extLst>
      <p:ext uri="{BB962C8B-B14F-4D97-AF65-F5344CB8AC3E}">
        <p14:creationId xmlns:p14="http://schemas.microsoft.com/office/powerpoint/2010/main" val="288610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TC Bold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Y.L. Zhuang</dc:creator>
  <cp:lastModifiedBy>Y.L. Zhuang</cp:lastModifiedBy>
  <cp:revision>2</cp:revision>
  <dcterms:created xsi:type="dcterms:W3CDTF">2021-02-23T05:27:08Z</dcterms:created>
  <dcterms:modified xsi:type="dcterms:W3CDTF">2021-02-23T05:46:58Z</dcterms:modified>
</cp:coreProperties>
</file>