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1369" r:id="rId2"/>
    <p:sldId id="1403" r:id="rId3"/>
    <p:sldId id="1414" r:id="rId4"/>
    <p:sldId id="1415" r:id="rId5"/>
    <p:sldId id="1413" r:id="rId6"/>
    <p:sldId id="1404" r:id="rId7"/>
    <p:sldId id="1405" r:id="rId8"/>
    <p:sldId id="1406" r:id="rId9"/>
    <p:sldId id="1407" r:id="rId10"/>
    <p:sldId id="1408" r:id="rId11"/>
    <p:sldId id="1409" r:id="rId12"/>
    <p:sldId id="1410" r:id="rId13"/>
    <p:sldId id="1411" r:id="rId14"/>
    <p:sldId id="1412" r:id="rId15"/>
    <p:sldId id="1398" r:id="rId16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8EC"/>
    <a:srgbClr val="FFFFFF"/>
    <a:srgbClr val="17786B"/>
    <a:srgbClr val="E58D75"/>
    <a:srgbClr val="D20F20"/>
    <a:srgbClr val="7CCEEB"/>
    <a:srgbClr val="79CEEC"/>
    <a:srgbClr val="D50A1A"/>
    <a:srgbClr val="E68D73"/>
    <a:srgbClr val="FC2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 autoAdjust="0"/>
    <p:restoredTop sz="85636" autoAdjust="0"/>
  </p:normalViewPr>
  <p:slideViewPr>
    <p:cSldViewPr>
      <p:cViewPr varScale="1">
        <p:scale>
          <a:sx n="79" d="100"/>
          <a:sy n="79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788" y="8739188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8BE4467-70EA-468E-B3EB-434A09D4F5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688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8713" y="688975"/>
            <a:ext cx="4603750" cy="3452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1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8739188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5632309-0750-449D-B339-00C1568291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7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32309-0750-449D-B339-00C1568291B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448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32309-0750-449D-B339-00C1568291B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62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32309-0750-449D-B339-00C1568291B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155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32309-0750-449D-B339-00C1568291B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40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32309-0750-449D-B339-00C1568291B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32309-0750-449D-B339-00C1568291B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02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32309-0750-449D-B339-00C1568291B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88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32309-0750-449D-B339-00C1568291B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90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32309-0750-449D-B339-00C1568291B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76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32309-0750-449D-B339-00C1568291B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49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32309-0750-449D-B339-00C1568291B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029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32309-0750-449D-B339-00C1568291B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79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32309-0750-449D-B339-00C1568291B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04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以非运维为主的项目材料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7852-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001"/>
            <a:ext cx="9144000" cy="5142887"/>
          </a:xfrm>
          <a:prstGeom prst="rect">
            <a:avLst/>
          </a:prstGeom>
        </p:spPr>
      </p:pic>
      <p:pic>
        <p:nvPicPr>
          <p:cNvPr id="10" name="图片 5" descr="Hand logo[底色透明]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752"/>
            <a:ext cx="3046611" cy="1080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5742014" y="-9496"/>
            <a:ext cx="3419872" cy="6876000"/>
          </a:xfrm>
          <a:prstGeom prst="rect">
            <a:avLst/>
          </a:prstGeom>
          <a:solidFill>
            <a:srgbClr val="FF0000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algn="ctr">
              <a:buClr>
                <a:srgbClr val="A42939"/>
              </a:buClr>
            </a:pPr>
            <a:endParaRPr kumimoji="1" lang="en-US" sz="1600" dirty="0">
              <a:solidFill>
                <a:schemeClr val="tx1"/>
              </a:solidFill>
              <a:latin typeface="Source Han Sans CN Heavy Bold"/>
              <a:ea typeface="微软雅黑" charset="0"/>
              <a:cs typeface="Source Han Sans CN Heavy Bold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6084168" y="2780928"/>
            <a:ext cx="30600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 anchor="t" anchorCtr="0"/>
          <a:lstStyle/>
          <a:p>
            <a:pPr>
              <a:buClr>
                <a:srgbClr val="A42939"/>
              </a:buClr>
            </a:pPr>
            <a:r>
              <a:rPr kumimoji="1" lang="en-US" sz="3000" cap="all" dirty="0">
                <a:solidFill>
                  <a:schemeClr val="bg1"/>
                </a:solidFill>
                <a:latin typeface="思源黑体 CN Heavy" pitchFamily="34" charset="-122"/>
                <a:ea typeface="思源黑体 CN Heavy" pitchFamily="34" charset="-122"/>
                <a:cs typeface="Source Han Sans CN Heavy Bold"/>
              </a:rPr>
              <a:t>make better experience for our customers</a:t>
            </a:r>
            <a:endParaRPr kumimoji="1" lang="en-US" sz="3000" cap="all" dirty="0">
              <a:solidFill>
                <a:schemeClr val="tx1"/>
              </a:solidFill>
              <a:latin typeface="思源黑体 CN Heavy" pitchFamily="34" charset="-122"/>
              <a:ea typeface="思源黑体 CN Heavy" pitchFamily="34" charset="-122"/>
              <a:cs typeface="Source Han Sans CN Heavy Bold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6228184" y="836712"/>
            <a:ext cx="1584176" cy="14401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>
              <a:buClr>
                <a:srgbClr val="A42939"/>
              </a:buClr>
            </a:pPr>
            <a:r>
              <a:rPr kumimoji="1" lang="en-US" sz="3000" dirty="0">
                <a:solidFill>
                  <a:schemeClr val="bg1"/>
                </a:solidFill>
                <a:latin typeface="思源黑体 CN Heavy" pitchFamily="34" charset="-122"/>
                <a:ea typeface="思源黑体 CN Heavy" pitchFamily="34" charset="-122"/>
                <a:cs typeface="Source Han Sans CN Heavy Bold"/>
              </a:rPr>
              <a:t>HAND</a:t>
            </a:r>
          </a:p>
          <a:p>
            <a:pPr algn="dist">
              <a:buClr>
                <a:srgbClr val="A42939"/>
              </a:buClr>
            </a:pPr>
            <a:r>
              <a:rPr kumimoji="1" lang="en-US" sz="3000" dirty="0">
                <a:solidFill>
                  <a:schemeClr val="tx1"/>
                </a:solidFill>
                <a:latin typeface="思源黑体 CN Heavy" pitchFamily="34" charset="-122"/>
                <a:ea typeface="思源黑体 CN Heavy" pitchFamily="34" charset="-122"/>
                <a:cs typeface="Source Han Sans CN Heavy Bold"/>
              </a:rPr>
              <a:t>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1484784"/>
            <a:ext cx="5184775" cy="122396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4000" b="1">
                <a:latin typeface="思源黑体 CN Heavy" pitchFamily="34" charset="-122"/>
                <a:ea typeface="思源黑体 CN Heavy" pitchFamily="34" charset="-122"/>
                <a:cs typeface="思源黑体 CN Heavy" pitchFamily="34" charset="-122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altLang="zh-CN"/>
              <a:t>Click to add title</a:t>
            </a:r>
          </a:p>
        </p:txBody>
      </p:sp>
    </p:spTree>
  </p:cSld>
  <p:clrMapOvr>
    <a:masterClrMapping/>
  </p:clrMapOvr>
  <p:transition>
    <p:wip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 bwMode="auto">
          <a:xfrm>
            <a:off x="539552" y="304800"/>
            <a:ext cx="828092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思源黑体 CN Heavy" pitchFamily="34" charset="-122"/>
                <a:ea typeface="思源黑体 CN Heavy" pitchFamily="34" charset="-122"/>
                <a:cs typeface="思源黑体 CN Heavy" pitchFamily="34" charset="-122"/>
              </a:defRPr>
            </a:lvl1pPr>
            <a:lvl2pPr algn="l" rtl="0" eaLnBrk="1" fontAlgn="ctr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1" fontAlgn="ctr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1" fontAlgn="ctr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1" fontAlgn="ctr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imSun" pitchFamily="2" charset="-122"/>
                <a:ea typeface="SimSun" pitchFamily="2" charset="-122"/>
              </a:defRPr>
            </a:lvl9pPr>
          </a:lstStyle>
          <a:p>
            <a:r>
              <a:rPr lang="en-US" kern="0" dirty="0"/>
              <a:t>Questions</a:t>
            </a:r>
            <a:r>
              <a:rPr lang="en-US" altLang="zh-CN" kern="0" dirty="0"/>
              <a:t>…</a:t>
            </a:r>
            <a:endParaRPr lang="en-US" kern="0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941388"/>
            <a:ext cx="6826250" cy="522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4" descr="Small Red Squar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60000" cy="71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375896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Hand logo[底色透明]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7262"/>
            <a:ext cx="9144000" cy="32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1496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以运维为主的项目材料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7852-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001"/>
            <a:ext cx="9144000" cy="5142887"/>
          </a:xfrm>
          <a:prstGeom prst="rect">
            <a:avLst/>
          </a:prstGeom>
        </p:spPr>
      </p:pic>
      <p:pic>
        <p:nvPicPr>
          <p:cNvPr id="10" name="图片 5" descr="Hand logo[底色透明]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752"/>
            <a:ext cx="3046611" cy="1080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5742014" y="-9496"/>
            <a:ext cx="3419872" cy="6876000"/>
          </a:xfrm>
          <a:prstGeom prst="rect">
            <a:avLst/>
          </a:prstGeom>
          <a:solidFill>
            <a:srgbClr val="FF0000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algn="ctr">
              <a:buClr>
                <a:srgbClr val="A42939"/>
              </a:buClr>
            </a:pPr>
            <a:endParaRPr kumimoji="1" lang="en-US" sz="16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6084168" y="2780928"/>
            <a:ext cx="30600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 anchor="t" anchorCtr="0"/>
          <a:lstStyle/>
          <a:p>
            <a:pPr>
              <a:buClr>
                <a:srgbClr val="A42939"/>
              </a:buClr>
            </a:pPr>
            <a:r>
              <a:rPr kumimoji="1" lang="en-US" sz="3000" cap="all" dirty="0">
                <a:solidFill>
                  <a:schemeClr val="bg1"/>
                </a:solidFill>
                <a:latin typeface="思源黑体 CN Heavy" pitchFamily="34" charset="-122"/>
                <a:ea typeface="思源黑体 CN Heavy" pitchFamily="34" charset="-122"/>
                <a:cs typeface="Source Han Sans CN Heavy Bold"/>
              </a:rPr>
              <a:t>become an umbrella of the enterprise applications</a:t>
            </a:r>
            <a:endParaRPr kumimoji="1" lang="en-US" sz="3000" cap="all" dirty="0">
              <a:solidFill>
                <a:schemeClr val="tx1"/>
              </a:solidFill>
              <a:latin typeface="思源黑体 CN Heavy" pitchFamily="34" charset="-122"/>
              <a:ea typeface="思源黑体 CN Heavy" pitchFamily="34" charset="-122"/>
              <a:cs typeface="Source Han Sans CN Heavy Bold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6228184" y="836712"/>
            <a:ext cx="1584176" cy="14401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>
              <a:buClr>
                <a:srgbClr val="A42939"/>
              </a:buClr>
            </a:pPr>
            <a:r>
              <a:rPr kumimoji="1" lang="en-US" sz="3000" dirty="0">
                <a:solidFill>
                  <a:schemeClr val="bg1"/>
                </a:solidFill>
                <a:latin typeface="思源黑体 CN Heavy" pitchFamily="34" charset="-122"/>
                <a:ea typeface="思源黑体 CN Heavy" pitchFamily="34" charset="-122"/>
                <a:cs typeface="Source Han Sans CN Heavy Bold"/>
              </a:rPr>
              <a:t>HAND</a:t>
            </a:r>
          </a:p>
          <a:p>
            <a:pPr algn="dist">
              <a:buClr>
                <a:srgbClr val="A42939"/>
              </a:buClr>
            </a:pPr>
            <a:r>
              <a:rPr kumimoji="1" lang="en-US" sz="3000" dirty="0">
                <a:solidFill>
                  <a:schemeClr val="tx1"/>
                </a:solidFill>
                <a:latin typeface="思源黑体 CN Heavy" pitchFamily="34" charset="-122"/>
                <a:ea typeface="思源黑体 CN Heavy" pitchFamily="34" charset="-122"/>
                <a:cs typeface="Source Han Sans CN Heavy Bold"/>
              </a:rPr>
              <a:t>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1484784"/>
            <a:ext cx="5184775" cy="122396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4000" b="1">
                <a:latin typeface="思源黑体 CN Heavy" pitchFamily="34" charset="-122"/>
                <a:ea typeface="思源黑体 CN Heavy" pitchFamily="34" charset="-122"/>
                <a:cs typeface="思源黑体 CN Heavy" pitchFamily="34" charset="-122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altLang="zh-CN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91166662"/>
      </p:ext>
    </p:extLst>
  </p:cSld>
  <p:clrMapOvr>
    <a:masterClrMapping/>
  </p:clrMapOvr>
  <p:transition>
    <p:wip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MS楼(B)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5" descr="Hand logo[底色透明]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717032"/>
            <a:ext cx="2880320" cy="1080000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914400" y="914400"/>
            <a:ext cx="282416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 eaLnBrk="0" hangingPunct="0">
              <a:defRPr/>
            </a:pPr>
            <a:r>
              <a:rPr lang="en-US" sz="1400">
                <a:latin typeface="Arial" charset="0"/>
                <a:ea typeface="+mn-ea"/>
                <a:sym typeface="Times New Roman" pitchFamily="18" charset="0"/>
              </a:rPr>
              <a:t>&lt;Insert Picture Here&gt;</a:t>
            </a:r>
          </a:p>
        </p:txBody>
      </p:sp>
      <p:pic>
        <p:nvPicPr>
          <p:cNvPr id="11" name="Picture 10" descr="Tall R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Wide Re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04056" y="4800600"/>
            <a:ext cx="7772400" cy="860425"/>
          </a:xfrm>
        </p:spPr>
        <p:txBody>
          <a:bodyPr lIns="91440" tIns="45720" rIns="91440" bIns="45720" anchor="b"/>
          <a:lstStyle>
            <a:lvl1pPr>
              <a:defRPr smtClean="0">
                <a:latin typeface="思源黑体 CN Heavy" pitchFamily="34" charset="-122"/>
                <a:ea typeface="思源黑体 CN Heavy" pitchFamily="34" charset="-122"/>
                <a:cs typeface="思源黑体 CN Heavy" pitchFamily="34" charset="-122"/>
              </a:defRPr>
            </a:lvl1pPr>
          </a:lstStyle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04056" y="5715000"/>
            <a:ext cx="6400800" cy="7620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FontTx/>
              <a:buNone/>
              <a:defRPr smtClean="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1pPr>
          </a:lstStyle>
          <a:p>
            <a:r>
              <a:rPr lang="en-US" altLang="zh-CN"/>
              <a:t>Click to add subtitle</a:t>
            </a:r>
            <a:endParaRPr lang="en-US"/>
          </a:p>
        </p:txBody>
      </p:sp>
      <p:pic>
        <p:nvPicPr>
          <p:cNvPr id="2" name="Picture 1" descr="_MG_5684.JP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1995" r="31667" b="12228"/>
          <a:stretch/>
        </p:blipFill>
        <p:spPr>
          <a:xfrm>
            <a:off x="899592" y="908719"/>
            <a:ext cx="2834551" cy="28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0960"/>
      </p:ext>
    </p:extLst>
  </p:cSld>
  <p:clrMapOvr>
    <a:masterClrMapping/>
  </p:clrMapOvr>
  <p:transition>
    <p:wip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汉得园主楼(A)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5" descr="Hand logo[底色透明]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17032"/>
            <a:ext cx="3046611" cy="1109142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914400" y="914400"/>
            <a:ext cx="282416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 eaLnBrk="0" hangingPunct="0">
              <a:defRPr/>
            </a:pPr>
            <a:r>
              <a:rPr lang="en-US" sz="1400">
                <a:latin typeface="Arial" charset="0"/>
                <a:ea typeface="+mn-ea"/>
                <a:sym typeface="Times New Roman" pitchFamily="18" charset="0"/>
              </a:rPr>
              <a:t>&lt;Insert Picture Here&gt;</a:t>
            </a:r>
          </a:p>
        </p:txBody>
      </p:sp>
      <p:pic>
        <p:nvPicPr>
          <p:cNvPr id="11" name="Picture 10" descr="Tall R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Wide Red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4" y="914400"/>
            <a:ext cx="5423959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04056" y="4872831"/>
            <a:ext cx="7772400" cy="860425"/>
          </a:xfrm>
        </p:spPr>
        <p:txBody>
          <a:bodyPr lIns="91440" tIns="45720" rIns="91440" bIns="45720" anchor="b"/>
          <a:lstStyle>
            <a:lvl1pPr>
              <a:defRPr smtClean="0">
                <a:latin typeface="思源黑体 CN Heavy" pitchFamily="34" charset="-122"/>
                <a:ea typeface="思源黑体 CN Heavy" pitchFamily="34" charset="-122"/>
                <a:cs typeface="思源黑体 CN Heavy" pitchFamily="34" charset="-122"/>
              </a:defRPr>
            </a:lvl1pPr>
          </a:lstStyle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04056" y="5835352"/>
            <a:ext cx="6400800" cy="7620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FontTx/>
              <a:buNone/>
              <a:defRPr smtClean="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1pPr>
          </a:lstStyle>
          <a:p>
            <a:r>
              <a:rPr lang="en-US" altLang="zh-CN"/>
              <a:t>Click to add subtitle</a:t>
            </a:r>
            <a:endParaRPr lang="en-US"/>
          </a:p>
        </p:txBody>
      </p:sp>
      <p:pic>
        <p:nvPicPr>
          <p:cNvPr id="5" name="Picture 4" descr="IMG_7871.JP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0" r="15040"/>
          <a:stretch/>
        </p:blipFill>
        <p:spPr>
          <a:xfrm>
            <a:off x="899592" y="908719"/>
            <a:ext cx="2839881" cy="28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8913"/>
      </p:ext>
    </p:extLst>
  </p:cSld>
  <p:clrMapOvr>
    <a:masterClrMapping/>
  </p:clrMapOvr>
  <p:transition>
    <p:wip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3528" y="0"/>
            <a:ext cx="8820472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3200">
                <a:latin typeface="思源黑体 CN Heavy" pitchFamily="34" charset="-122"/>
                <a:ea typeface="思源黑体 CN Heavy" pitchFamily="34" charset="-122"/>
                <a:cs typeface="思源黑体 CN Heavy" pitchFamily="34" charset="-122"/>
              </a:defRPr>
            </a:lvl1pPr>
          </a:lstStyle>
          <a:p>
            <a:pPr lvl="0"/>
            <a:r>
              <a:rPr lang="en-US" altLang="zh-CN" dirty="0"/>
              <a:t>Click to add agenda title</a:t>
            </a:r>
            <a:endParaRPr lang="zh-CN" altLang="en-US" dirty="0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4762" y="764704"/>
            <a:ext cx="9139238" cy="36513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23528" y="1124744"/>
            <a:ext cx="8496944" cy="4968552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1pPr>
            <a:lvl2pPr marL="742950" indent="-28575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2pPr>
            <a:lvl3pPr marL="11430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3pPr>
            <a:lvl4pPr marL="16002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4pPr>
            <a:lvl5pPr marL="20574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5pPr>
          </a:lstStyle>
          <a:p>
            <a:pPr lvl="0"/>
            <a:r>
              <a:rPr lang="en-US" altLang="zh-CN"/>
              <a:t>Click to add topic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33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4" descr="Small Red Square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60000" cy="71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9552" y="304800"/>
            <a:ext cx="8280920" cy="9413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3200">
                <a:latin typeface="思源黑体 CN Heavy" pitchFamily="34" charset="-122"/>
                <a:ea typeface="思源黑体 CN Heavy" pitchFamily="34" charset="-122"/>
                <a:cs typeface="思源黑体 CN Heavy" pitchFamily="34" charset="-122"/>
              </a:defRPr>
            </a:lvl1pPr>
          </a:lstStyle>
          <a:p>
            <a:pPr lvl="0"/>
            <a:r>
              <a:rPr lang="en-US" altLang="zh-CN"/>
              <a:t>Click to add</a:t>
            </a:r>
            <a:r>
              <a:rPr lang="zh-CN" altLang="en-US"/>
              <a:t> </a:t>
            </a:r>
            <a:r>
              <a:rPr lang="en-US" altLang="zh-CN"/>
              <a:t>agenda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39552" y="1268760"/>
            <a:ext cx="8280920" cy="4824536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1pPr>
            <a:lvl2pPr marL="742950" indent="-28575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2pPr>
            <a:lvl3pPr marL="11430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3pPr>
            <a:lvl4pPr marL="16002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4pPr>
            <a:lvl5pPr marL="20574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5pPr>
          </a:lstStyle>
          <a:p>
            <a:pPr lvl="0"/>
            <a:r>
              <a:rPr lang="en-US" altLang="zh-CN"/>
              <a:t>Click to add topic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8091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模板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0"/>
            <a:ext cx="8820472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3200">
                <a:latin typeface="Source Han Sans CN Heavy Bold"/>
                <a:cs typeface="Source Han Sans CN Heavy Bold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4762" y="764704"/>
            <a:ext cx="9139238" cy="36513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23528" y="1124744"/>
            <a:ext cx="8496944" cy="4968552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1pPr>
            <a:lvl2pPr marL="742950" indent="-28575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2pPr>
            <a:lvl3pPr marL="11430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3pPr>
            <a:lvl4pPr marL="16002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4pPr>
            <a:lvl5pPr marL="20574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5pPr>
          </a:lstStyle>
          <a:p>
            <a:pPr lvl="0"/>
            <a:r>
              <a:rPr lang="en-US" altLang="zh-CN"/>
              <a:t>Click to add content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模板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4" descr="Small Red Square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60000" cy="71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304800"/>
            <a:ext cx="8280920" cy="9413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3200">
                <a:latin typeface="Source Han Sans CN Heavy Bold"/>
                <a:cs typeface="Source Han Sans CN Heavy Bold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39552" y="1268760"/>
            <a:ext cx="8280920" cy="4824536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1pPr>
            <a:lvl2pPr marL="742950" indent="-28575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2pPr>
            <a:lvl3pPr marL="11430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3pPr>
            <a:lvl4pPr marL="16002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4pPr>
            <a:lvl5pPr marL="20574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5pPr>
          </a:lstStyle>
          <a:p>
            <a:pPr lvl="0"/>
            <a:r>
              <a:rPr lang="en-US" altLang="zh-CN"/>
              <a:t>Click to add content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标题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7544" y="980728"/>
            <a:ext cx="8280920" cy="4824536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1pPr>
            <a:lvl2pPr marL="742950" indent="-28575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2pPr>
            <a:lvl3pPr marL="11430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3pPr>
            <a:lvl4pPr marL="16002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4pPr>
            <a:lvl5pPr marL="2057400" indent="-228600">
              <a:buSzPct val="100000"/>
              <a:buFont typeface="Wingdings" charset="2"/>
              <a:buChar char="§"/>
              <a:defRPr sz="2800">
                <a:latin typeface="思源黑体 CN Medium" pitchFamily="34" charset="-122"/>
                <a:ea typeface="思源黑体 CN Medium" pitchFamily="34" charset="-122"/>
                <a:cs typeface="思源黑体 CN Medium" pitchFamily="34" charset="-122"/>
              </a:defRPr>
            </a:lvl5pPr>
          </a:lstStyle>
          <a:p>
            <a:pPr lvl="0"/>
            <a:r>
              <a:rPr lang="en-US" altLang="zh-CN"/>
              <a:t>Click to add content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85307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0"/>
            <a:ext cx="8820472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9" r:id="rId5"/>
    <p:sldLayoutId id="2147483960" r:id="rId6"/>
    <p:sldLayoutId id="2147483948" r:id="rId7"/>
    <p:sldLayoutId id="2147483949" r:id="rId8"/>
    <p:sldLayoutId id="2147483957" r:id="rId9"/>
    <p:sldLayoutId id="2147483962" r:id="rId10"/>
    <p:sldLayoutId id="2147483961" r:id="rId11"/>
  </p:sldLayoutIdLst>
  <p:transition>
    <p:wipe/>
  </p:transition>
  <p:hf hdr="0" dt="0"/>
  <p:txStyles>
    <p:titleStyle>
      <a:lvl1pPr algn="l" rtl="0" eaLnBrk="1" fontAlgn="ctr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思源黑体 CN Heavy" pitchFamily="34" charset="-122"/>
          <a:ea typeface="思源黑体 CN Heavy" pitchFamily="34" charset="-122"/>
          <a:cs typeface="思源黑体 CN Heavy" pitchFamily="34" charset="-122"/>
        </a:defRPr>
      </a:lvl1pPr>
      <a:lvl2pPr algn="l" rtl="0" eaLnBrk="1" fontAlgn="ctr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1" fontAlgn="ctr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1" fontAlgn="ctr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1" fontAlgn="ctr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itchFamily="2" charset="2"/>
        <a:buChar char="u"/>
        <a:defRPr sz="14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14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597A0"/>
        </a:buClr>
        <a:buSzPct val="7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50000"/>
        <a:buFont typeface="Wingdings" pitchFamily="2" charset="2"/>
        <a:buChar char="u"/>
        <a:defRPr sz="14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8395"/>
        </a:buClr>
        <a:buSzPct val="30000"/>
        <a:buFont typeface="Wingdings" pitchFamily="2" charset="2"/>
        <a:buChar char="p"/>
        <a:defRPr sz="14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dc.hand-china.com/gitlab/1924/training/blob/master/README.m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licoding/react-webpack-babe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HAP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31171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280920" cy="523781"/>
          </a:xfrm>
        </p:spPr>
        <p:txBody>
          <a:bodyPr/>
          <a:lstStyle/>
          <a:p>
            <a:r>
              <a:rPr lang="en-US" altLang="zh-CN" b="0" dirty="0" smtClean="0"/>
              <a:t>ES6</a:t>
            </a:r>
            <a:r>
              <a:rPr lang="zh-CN" altLang="en-US" b="0" dirty="0" smtClean="0"/>
              <a:t>语法</a:t>
            </a:r>
            <a:endParaRPr lang="en-US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510952" y="828581"/>
            <a:ext cx="813690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变量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声明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const</a:t>
            </a: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 </a:t>
            </a:r>
            <a:r>
              <a:rPr kumimoji="1" lang="zh-CN" altLang="en-US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和 </a:t>
            </a: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let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模板</a:t>
            </a:r>
            <a:r>
              <a:rPr kumimoji="1" lang="zh-CN" altLang="en-US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字符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串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默认参数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箭头函数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模块</a:t>
            </a:r>
            <a:r>
              <a:rPr kumimoji="1" lang="zh-CN" altLang="en-US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的 </a:t>
            </a:r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Import </a:t>
            </a:r>
            <a:r>
              <a:rPr kumimoji="1" lang="zh-CN" altLang="en-US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和 </a:t>
            </a: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Export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ES6 </a:t>
            </a:r>
            <a:r>
              <a:rPr kumimoji="1" lang="zh-CN" altLang="en-US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对象和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数组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析构赋值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对象</a:t>
            </a:r>
            <a:r>
              <a:rPr kumimoji="1" lang="zh-CN" altLang="en-US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字面量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改进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Spread Operator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Promises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装饰器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  <a:hlinkClick r:id="rId3"/>
              </a:rPr>
              <a:t>https</a:t>
            </a:r>
            <a:r>
              <a:rPr kumimoji="1" lang="en-US" altLang="zh-CN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  <a:hlinkClick r:id="rId3"/>
              </a:rPr>
              <a:t>://</a:t>
            </a:r>
            <a:r>
              <a:rPr kumimoji="1" lang="en-US" altLang="zh-CN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  <a:hlinkClick r:id="rId3"/>
              </a:rPr>
              <a:t>rdc.hand-china.com/gitlab/1924/training/blob/master/README.md</a:t>
            </a:r>
            <a:endParaRPr kumimoji="1" lang="en-US" altLang="zh-CN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http://es6.ruanyifeng.com/#docs/</a:t>
            </a:r>
            <a:r>
              <a:rPr kumimoji="1" lang="en-US" altLang="zh-CN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async</a:t>
            </a:r>
            <a:endParaRPr kumimoji="1" lang="zh-CN" altLang="en-US" b="0" dirty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2296216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280920" cy="523781"/>
          </a:xfrm>
        </p:spPr>
        <p:txBody>
          <a:bodyPr/>
          <a:lstStyle/>
          <a:p>
            <a:r>
              <a:rPr lang="en-US" altLang="zh-CN" b="0" dirty="0" smtClean="0"/>
              <a:t>React</a:t>
            </a:r>
            <a:endParaRPr lang="en-US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510952" y="828581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JSX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State,Props,Context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Component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Container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https</a:t>
            </a:r>
            <a:r>
              <a:rPr kumimoji="1" lang="en-US" altLang="zh-CN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://</a:t>
            </a:r>
            <a:r>
              <a:rPr kumimoji="1" lang="en-US" altLang="zh-CN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rdc.hand-china.com</a:t>
            </a:r>
            <a:r>
              <a:rPr kumimoji="1" lang="en-US" altLang="zh-CN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/</a:t>
            </a:r>
            <a:r>
              <a:rPr kumimoji="1" lang="en-US" altLang="zh-CN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gitlab</a:t>
            </a:r>
            <a:r>
              <a:rPr kumimoji="1" lang="en-US" altLang="zh-CN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/1924/training/blob/master/</a:t>
            </a:r>
            <a:r>
              <a:rPr kumimoji="1" lang="en-US" altLang="zh-CN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README.md</a:t>
            </a:r>
            <a:endParaRPr kumimoji="1" lang="zh-CN" altLang="en-US" b="0" dirty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23698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280920" cy="523781"/>
          </a:xfrm>
        </p:spPr>
        <p:txBody>
          <a:bodyPr/>
          <a:lstStyle/>
          <a:p>
            <a:r>
              <a:rPr lang="en-US" altLang="zh-CN" b="0" dirty="0" smtClean="0"/>
              <a:t>React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Router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V4</a:t>
            </a:r>
            <a:endParaRPr 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510952" y="828581"/>
            <a:ext cx="813690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HashRouter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BroswerRouter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Switch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Route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0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https</a:t>
            </a:r>
            <a:r>
              <a:rPr kumimoji="1" lang="en-US" altLang="zh-CN" sz="20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://</a:t>
            </a:r>
            <a:r>
              <a:rPr kumimoji="1" lang="en-US" altLang="zh-CN" sz="2000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medium.com</a:t>
            </a:r>
            <a:r>
              <a:rPr kumimoji="1" lang="en-US" altLang="zh-CN" sz="20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/@</a:t>
            </a:r>
            <a:r>
              <a:rPr kumimoji="1" lang="en-US" altLang="zh-CN" sz="2000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pshrmn</a:t>
            </a:r>
            <a:r>
              <a:rPr kumimoji="1" lang="en-US" altLang="zh-CN" sz="20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/a-simple-react-router-v4-tutorial-7f23ff27adf</a:t>
            </a:r>
            <a:endParaRPr kumimoji="1" lang="en-US" altLang="zh-CN" sz="20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9871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280920" cy="523781"/>
          </a:xfrm>
        </p:spPr>
        <p:txBody>
          <a:bodyPr/>
          <a:lstStyle/>
          <a:p>
            <a:r>
              <a:rPr lang="en-US" altLang="zh-CN" b="0" dirty="0" err="1" smtClean="0"/>
              <a:t>Mobx</a:t>
            </a:r>
            <a:endParaRPr 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519978" y="980728"/>
            <a:ext cx="641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http://</a:t>
            </a:r>
            <a:r>
              <a:rPr kumimoji="1" lang="en-US" altLang="zh-CN" sz="2800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cn.mobx.js.org</a:t>
            </a:r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/</a:t>
            </a:r>
            <a:r>
              <a:rPr kumimoji="1" lang="en-US" altLang="zh-CN" sz="2800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refguide</a:t>
            </a:r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/</a:t>
            </a:r>
            <a:r>
              <a:rPr kumimoji="1" lang="en-US" altLang="zh-CN" sz="2800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autorun.html</a:t>
            </a:r>
            <a:endParaRPr kumimoji="1" lang="zh-CN" altLang="en-US" sz="2800" b="0" dirty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68290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280920" cy="523781"/>
          </a:xfrm>
        </p:spPr>
        <p:txBody>
          <a:bodyPr/>
          <a:lstStyle/>
          <a:p>
            <a:r>
              <a:rPr lang="en-US" altLang="zh-CN" b="0" dirty="0" err="1" smtClean="0"/>
              <a:t>Axios</a:t>
            </a:r>
            <a:endParaRPr 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519978" y="980728"/>
            <a:ext cx="5331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https://</a:t>
            </a:r>
            <a:r>
              <a:rPr kumimoji="1" lang="en-US" altLang="zh-CN" sz="2800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github.com</a:t>
            </a:r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/</a:t>
            </a:r>
            <a:r>
              <a:rPr kumimoji="1" lang="en-US" altLang="zh-CN" sz="2800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mzabriskie</a:t>
            </a:r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/</a:t>
            </a:r>
            <a:r>
              <a:rPr kumimoji="1" lang="en-US" altLang="zh-CN" sz="2800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axios</a:t>
            </a:r>
            <a:endParaRPr kumimoji="1" lang="zh-CN" altLang="en-US" sz="2800" b="0" dirty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644326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思源黑体 CN Heavy" pitchFamily="34" charset="-122"/>
              </a:rPr>
              <a:t>Questions</a:t>
            </a:r>
            <a:r>
              <a:rPr lang="en-US" altLang="zh-CN" dirty="0">
                <a:latin typeface="思源黑体 CN Heavy" pitchFamily="34" charset="-122"/>
              </a:rPr>
              <a:t>…</a:t>
            </a:r>
            <a:endParaRPr lang="en-US" dirty="0">
              <a:latin typeface="思源黑体 CN Heavy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941388"/>
            <a:ext cx="6826250" cy="522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54374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280920" cy="523781"/>
          </a:xfrm>
        </p:spPr>
        <p:txBody>
          <a:bodyPr/>
          <a:lstStyle/>
          <a:p>
            <a:r>
              <a:rPr lang="zh-CN" altLang="en-US" b="0" dirty="0" smtClean="0"/>
              <a:t>基础开发环境</a:t>
            </a:r>
            <a:endParaRPr 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1412776"/>
            <a:ext cx="21804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JDK8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Maven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MySQL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Redis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RabbitMQ</a:t>
            </a:r>
            <a:endParaRPr kumimoji="1" lang="zh-CN" altLang="en-US" sz="2800" b="0" dirty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01860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280920" cy="523781"/>
          </a:xfrm>
        </p:spPr>
        <p:txBody>
          <a:bodyPr/>
          <a:lstStyle/>
          <a:p>
            <a:r>
              <a:rPr lang="zh-CN" altLang="en-US" b="0" dirty="0" smtClean="0"/>
              <a:t>运行</a:t>
            </a:r>
            <a:r>
              <a:rPr lang="en-US" altLang="zh-CN" b="0" dirty="0" smtClean="0"/>
              <a:t>HAP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Cloud</a:t>
            </a:r>
            <a:endParaRPr 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3" y="1124744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https://</a:t>
            </a:r>
            <a:r>
              <a:rPr kumimoji="1" lang="en-US" altLang="zh-CN" sz="2800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rdc.hand-china.com</a:t>
            </a:r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/</a:t>
            </a:r>
            <a:r>
              <a:rPr kumimoji="1" lang="en-US" altLang="zh-CN" sz="2800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gitlab</a:t>
            </a:r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/</a:t>
            </a:r>
            <a:r>
              <a:rPr kumimoji="1" lang="en-US" altLang="zh-CN" sz="2800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HAPCloud</a:t>
            </a:r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/hap-cloud-parent</a:t>
            </a:r>
            <a:endParaRPr kumimoji="1" lang="zh-CN" altLang="en-US" sz="2800" b="0" dirty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17258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280920" cy="523781"/>
          </a:xfrm>
        </p:spPr>
        <p:txBody>
          <a:bodyPr/>
          <a:lstStyle/>
          <a:p>
            <a:r>
              <a:rPr lang="en-US" altLang="zh-CN" b="0" dirty="0" smtClean="0"/>
              <a:t>HAP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Cloud</a:t>
            </a:r>
            <a:r>
              <a:rPr lang="zh-CN" altLang="en-US" b="0" dirty="0" smtClean="0"/>
              <a:t>知识</a:t>
            </a:r>
            <a:endParaRPr 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3" y="112474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内部培训</a:t>
            </a:r>
            <a:r>
              <a:rPr kumimoji="1" lang="en-US" altLang="zh-CN" sz="2800" b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PPT</a:t>
            </a:r>
            <a:endParaRPr kumimoji="1" lang="zh-CN" altLang="en-US" sz="2800" b="0" dirty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45110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280920" cy="523781"/>
          </a:xfrm>
        </p:spPr>
        <p:txBody>
          <a:bodyPr/>
          <a:lstStyle/>
          <a:p>
            <a:r>
              <a:rPr lang="zh-CN" altLang="en-US" b="0" dirty="0" smtClean="0"/>
              <a:t>基础开发环境</a:t>
            </a:r>
            <a:endParaRPr 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1412776"/>
            <a:ext cx="66940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Nodejs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Git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WebStore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 </a:t>
            </a: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or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 </a:t>
            </a:r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VSCode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 </a:t>
            </a: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or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 </a:t>
            </a: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Atom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 </a:t>
            </a: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or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 </a:t>
            </a: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Sublime</a:t>
            </a:r>
          </a:p>
          <a:p>
            <a:pPr marL="457200" indent="-457200">
              <a:buFont typeface="Arial" charset="0"/>
              <a:buChar char="•"/>
            </a:pPr>
            <a:endParaRPr kumimoji="1" lang="zh-CN" altLang="en-US" sz="2800" b="0" dirty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960181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280920" cy="523781"/>
          </a:xfrm>
        </p:spPr>
        <p:txBody>
          <a:bodyPr/>
          <a:lstStyle/>
          <a:p>
            <a:r>
              <a:rPr lang="zh-CN" altLang="en-US" b="0" dirty="0" smtClean="0"/>
              <a:t>模板项目</a:t>
            </a:r>
            <a:endParaRPr 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524795" y="1196752"/>
            <a:ext cx="83104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clone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代码</a:t>
            </a:r>
            <a:endParaRPr kumimoji="1" lang="en-US" altLang="zh-CN" sz="2800" b="0" dirty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lvl="1"/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git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 </a:t>
            </a: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clone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 </a:t>
            </a:r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  <a:hlinkClick r:id="rId3"/>
              </a:rPr>
              <a:t>https://</a:t>
            </a: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  <a:hlinkClick r:id="rId3"/>
              </a:rPr>
              <a:t>github.com/alicoding/react-webpack-babel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endParaRPr kumimoji="1" lang="en-US" altLang="zh-CN" sz="2800" b="0" dirty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安装依赖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lvl="2"/>
            <a:r>
              <a:rPr kumimoji="1" lang="en-US" altLang="zh-CN" sz="2800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npm</a:t>
            </a:r>
            <a:r>
              <a:rPr kumimoji="1" lang="zh-CN" altLang="en-US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 </a:t>
            </a:r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install</a:t>
            </a:r>
          </a:p>
          <a:p>
            <a:pPr marL="457200" indent="-457200">
              <a:buFont typeface="Arial" charset="0"/>
              <a:buChar char="•"/>
            </a:pPr>
            <a:endParaRPr kumimoji="1" lang="en-US" altLang="zh-CN" sz="2800" b="0" dirty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启动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lvl="1"/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npm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 </a:t>
            </a: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start</a:t>
            </a:r>
            <a:endParaRPr kumimoji="1" lang="zh-CN" altLang="en-US" sz="2800" b="0" dirty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54244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280920" cy="523781"/>
          </a:xfrm>
        </p:spPr>
        <p:txBody>
          <a:bodyPr/>
          <a:lstStyle/>
          <a:p>
            <a:r>
              <a:rPr lang="zh-CN" altLang="en-US" b="0" dirty="0" smtClean="0"/>
              <a:t>学习知识点</a:t>
            </a:r>
            <a:endParaRPr 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1412776"/>
            <a:ext cx="304916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Webpack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Glup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ES6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语法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React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React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 </a:t>
            </a: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Router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 </a:t>
            </a:r>
            <a:r>
              <a:rPr kumimoji="1" lang="en-US" altLang="zh-CN" sz="2800" b="0" dirty="0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V4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Mobx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r>
              <a:rPr kumimoji="1" lang="en-US" altLang="zh-CN" sz="2800" b="0" dirty="0" err="1" smtClean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Axios</a:t>
            </a:r>
            <a:endParaRPr kumimoji="1" lang="en-US" altLang="zh-CN" sz="2800" b="0" dirty="0" smtClean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  <a:p>
            <a:pPr marL="457200" indent="-457200">
              <a:buFont typeface="Arial" charset="0"/>
              <a:buChar char="•"/>
            </a:pPr>
            <a:endParaRPr kumimoji="1" lang="zh-CN" altLang="en-US" sz="2800" b="0" dirty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9415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280920" cy="523781"/>
          </a:xfrm>
        </p:spPr>
        <p:txBody>
          <a:bodyPr/>
          <a:lstStyle/>
          <a:p>
            <a:r>
              <a:rPr lang="en-US" altLang="zh-CN" b="0" dirty="0" err="1" smtClean="0"/>
              <a:t>Webpack</a:t>
            </a:r>
            <a:endParaRPr 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1412776"/>
            <a:ext cx="695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https://</a:t>
            </a:r>
            <a:r>
              <a:rPr kumimoji="1" lang="en-US" altLang="zh-CN" sz="2800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segmentfault.com</a:t>
            </a:r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/a/1190000007914129</a:t>
            </a:r>
            <a:endParaRPr kumimoji="1" lang="zh-CN" altLang="en-US" sz="2800" b="0" dirty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5" y="1935996"/>
            <a:ext cx="8369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912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4800"/>
            <a:ext cx="8280920" cy="523781"/>
          </a:xfrm>
        </p:spPr>
        <p:txBody>
          <a:bodyPr/>
          <a:lstStyle/>
          <a:p>
            <a:r>
              <a:rPr lang="en-US" altLang="zh-CN" b="0" dirty="0" smtClean="0"/>
              <a:t>Gulp</a:t>
            </a:r>
            <a:endParaRPr 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1412776"/>
            <a:ext cx="695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http://</a:t>
            </a:r>
            <a:r>
              <a:rPr kumimoji="1" lang="en-US" altLang="zh-CN" sz="2800" b="0" dirty="0" err="1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www.gulpjs.com.cn</a:t>
            </a:r>
            <a:r>
              <a:rPr kumimoji="1" lang="en-US" altLang="zh-CN" sz="2800" b="0" dirty="0">
                <a:solidFill>
                  <a:schemeClr val="tx1"/>
                </a:solidFill>
                <a:latin typeface="Source Han Sans CN Regular"/>
                <a:ea typeface="黑体"/>
                <a:cs typeface="Source Han Sans CN Regular"/>
              </a:rPr>
              <a:t>/docs/getting-started/</a:t>
            </a:r>
            <a:endParaRPr kumimoji="1" lang="zh-CN" altLang="en-US" sz="2800" b="0" dirty="0">
              <a:solidFill>
                <a:schemeClr val="tx1"/>
              </a:solidFill>
              <a:latin typeface="Source Han Sans CN Regular"/>
              <a:ea typeface="黑体"/>
              <a:cs typeface="Source Han Sans CN Regular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04864"/>
            <a:ext cx="5041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981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S事业部PPT模板2014">
  <a:themeElements>
    <a:clrScheme name="自定义 5">
      <a:dk1>
        <a:srgbClr val="000000"/>
      </a:dk1>
      <a:lt1>
        <a:sysClr val="window" lastClr="FFFFFF"/>
      </a:lt1>
      <a:dk2>
        <a:srgbClr val="1F497D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8D75"/>
        </a:solidFill>
        <a:ln w="9525">
          <a:noFill/>
          <a:miter lim="800000"/>
          <a:headEnd/>
          <a:tailEnd/>
        </a:ln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buClr>
            <a:srgbClr val="A42939"/>
          </a:buClr>
          <a:defRPr kumimoji="1" sz="1600" dirty="0">
            <a:solidFill>
              <a:schemeClr val="tx1"/>
            </a:solidFill>
            <a:latin typeface="Source Han Sans CN Regular"/>
            <a:ea typeface="微软雅黑" charset="0"/>
            <a:cs typeface="Source Han Sans CN Regular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0188" marR="0" indent="-230188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charset="0"/>
            <a:ea typeface="SimSun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sz="2800" b="0">
            <a:solidFill>
              <a:schemeClr val="tx1"/>
            </a:solidFill>
            <a:latin typeface="Source Han Sans CN Regular"/>
            <a:ea typeface="黑体"/>
            <a:cs typeface="Source Han Sans CN Regular"/>
          </a:defRPr>
        </a:defPPr>
      </a:lstStyle>
    </a:tx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AMS事业部PPT模板2014</Template>
  <TotalTime>8147</TotalTime>
  <Words>155</Words>
  <Application>Microsoft Macintosh PowerPoint</Application>
  <PresentationFormat>全屏显示(4:3)</PresentationFormat>
  <Paragraphs>81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Lucida Sans Unicode</vt:lpstr>
      <vt:lpstr>SimSun</vt:lpstr>
      <vt:lpstr>Source Han Sans CN Heavy Bold</vt:lpstr>
      <vt:lpstr>Source Han Sans CN Regular</vt:lpstr>
      <vt:lpstr>Times New Roman</vt:lpstr>
      <vt:lpstr>Wingdings</vt:lpstr>
      <vt:lpstr>黑体</vt:lpstr>
      <vt:lpstr>思源黑体 CN Heavy</vt:lpstr>
      <vt:lpstr>思源黑体 CN Medium</vt:lpstr>
      <vt:lpstr>宋体</vt:lpstr>
      <vt:lpstr>微软雅黑</vt:lpstr>
      <vt:lpstr>AMS事业部PPT模板2014</vt:lpstr>
      <vt:lpstr>HAP Cloud</vt:lpstr>
      <vt:lpstr>基础开发环境</vt:lpstr>
      <vt:lpstr>运行HAP Cloud</vt:lpstr>
      <vt:lpstr>HAP Cloud知识</vt:lpstr>
      <vt:lpstr>基础开发环境</vt:lpstr>
      <vt:lpstr>模板项目</vt:lpstr>
      <vt:lpstr>学习知识点</vt:lpstr>
      <vt:lpstr>Webpack</vt:lpstr>
      <vt:lpstr>Gulp</vt:lpstr>
      <vt:lpstr>ES6语法</vt:lpstr>
      <vt:lpstr>React</vt:lpstr>
      <vt:lpstr>React Router V4</vt:lpstr>
      <vt:lpstr>Mobx</vt:lpstr>
      <vt:lpstr>Axios</vt:lpstr>
      <vt:lpstr>Questions…</vt:lpstr>
    </vt:vector>
  </TitlesOfParts>
  <Manager/>
  <Company>Hewlett-Packard Company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模板文件</dc:subject>
  <dc:creator>Listen</dc:creator>
  <cp:keywords/>
  <dc:description>Copyright © 2009-2014, Hand Co.,Ltd.</dc:description>
  <cp:lastModifiedBy>nsharp nsharp</cp:lastModifiedBy>
  <cp:revision>543</cp:revision>
  <cp:lastPrinted>2001-01-02T01:52:48Z</cp:lastPrinted>
  <dcterms:created xsi:type="dcterms:W3CDTF">2014-09-03T00:47:29Z</dcterms:created>
  <dcterms:modified xsi:type="dcterms:W3CDTF">2017-07-18T00:58:56Z</dcterms:modified>
  <cp:category/>
</cp:coreProperties>
</file>