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notesSlides/notesSlide3.xml" ContentType="application/vnd.openxmlformats-officedocument.presentationml.notesSlide+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notesSlides/notesSlide4.xml" ContentType="application/vnd.openxmlformats-officedocument.presentationml.notesSlide+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notesSlides/notesSlide5.xml" ContentType="application/vnd.openxmlformats-officedocument.presentationml.notesSlide+xml"/>
  <Override PartName="/ppt/ink/ink295.xml" ContentType="application/inkml+xml"/>
  <Override PartName="/ppt/ink/ink296.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97.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notesSlides/notesSlide11.xml" ContentType="application/vnd.openxmlformats-officedocument.presentationml.notesSlide+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notesSlides/notesSlide12.xml" ContentType="application/vnd.openxmlformats-officedocument.presentationml.notesSlide+xml"/>
  <Override PartName="/ppt/ink/ink639.xml" ContentType="application/inkml+xml"/>
  <Override PartName="/ppt/ink/ink64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2" r:id="rId3"/>
    <p:sldId id="273" r:id="rId4"/>
    <p:sldId id="274" r:id="rId5"/>
    <p:sldId id="259" r:id="rId6"/>
    <p:sldId id="266" r:id="rId7"/>
    <p:sldId id="258" r:id="rId8"/>
    <p:sldId id="260" r:id="rId9"/>
    <p:sldId id="261" r:id="rId10"/>
    <p:sldId id="262" r:id="rId11"/>
    <p:sldId id="263" r:id="rId12"/>
    <p:sldId id="264" r:id="rId13"/>
    <p:sldId id="267" r:id="rId14"/>
    <p:sldId id="268" r:id="rId15"/>
    <p:sldId id="269" r:id="rId16"/>
    <p:sldId id="265" r:id="rId17"/>
    <p:sldId id="271" r:id="rId18"/>
    <p:sldId id="27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7" autoAdjust="0"/>
    <p:restoredTop sz="95936" autoAdjust="0"/>
  </p:normalViewPr>
  <p:slideViewPr>
    <p:cSldViewPr snapToGrid="0">
      <p:cViewPr>
        <p:scale>
          <a:sx n="50" d="100"/>
          <a:sy n="50" d="100"/>
        </p:scale>
        <p:origin x="1560" y="10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7" d="100"/>
          <a:sy n="77" d="100"/>
        </p:scale>
        <p:origin x="2620"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1:55.898"/>
    </inkml:context>
    <inkml:brush xml:id="br0">
      <inkml:brushProperty name="width" value="0.05" units="cm"/>
      <inkml:brushProperty name="height" value="0.05" units="cm"/>
    </inkml:brush>
  </inkml:definitions>
  <inkml:trace contextRef="#ctx0" brushRef="#br0">1 66 4418,'0'0'9196,"8"0"-9030,13-2 267,1-1 1,0-1-1,32-11 1,38-6 804,3 9-356,-1 4 0,190 9 0,-92 25-573,9 1-63,-197-27-443,104 5 543,-62-4-5993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1:59.373"/>
    </inkml:context>
    <inkml:brush xml:id="br0">
      <inkml:brushProperty name="width" value="0.05" units="cm"/>
      <inkml:brushProperty name="height" value="0.05" units="cm"/>
    </inkml:brush>
  </inkml:definitions>
  <inkml:trace contextRef="#ctx0" brushRef="#br0">0 1 1745,'0'0'13782,"0"226"-12645,0-151-145,0-20-528,0-10-288,0-20-128,0-10-48,0-10-112,0-20-9028,0-25 432</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49.583"/>
    </inkml:context>
    <inkml:brush xml:id="br0">
      <inkml:brushProperty name="width" value="0.05" units="cm"/>
      <inkml:brushProperty name="height" value="0.05" units="cm"/>
    </inkml:brush>
  </inkml:definitions>
  <inkml:trace contextRef="#ctx0" brushRef="#br0">0 0 8852,'0'0'11021,"14"6"-10450,0 0-412,0-1 0,0 0 0,0-1 0,1-1 0,-1-1 0,1 0 1,15 1-1,360-3 1263,-389 0-1420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49.937"/>
    </inkml:context>
    <inkml:brush xml:id="br0">
      <inkml:brushProperty name="width" value="0.05" units="cm"/>
      <inkml:brushProperty name="height" value="0.05" units="cm"/>
    </inkml:brush>
  </inkml:definitions>
  <inkml:trace contextRef="#ctx0" brushRef="#br0">27 1 464,'0'0'11264,"7"2"-9706,-6-1-1463,1-1-1,0 1 0,-1-1 1,1 1-1,-1 0 1,1 0-1,-1 0 0,1 0 1,-1 0-1,1 0 1,-1 0-1,0 0 1,0 0-1,1 1 0,-1-1 1,0 1-1,0-1 1,0 1-1,-1-1 1,1 1-1,0-1 0,0 1 1,-1 0-1,1-1 1,-1 1-1,0 0 1,1 0-1,-1-1 0,0 1 1,0 0-1,0 0 1,-1 1-1,2 46 1673,0-5-832,-2 0 0,-1 0 0,-12 60 0,-6 3-628,-7 123-1,26-189-1701,1-31-5477,0-23 124</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50.262"/>
    </inkml:context>
    <inkml:brush xml:id="br0">
      <inkml:brushProperty name="width" value="0.05" units="cm"/>
      <inkml:brushProperty name="height" value="0.05" units="cm"/>
    </inkml:brush>
  </inkml:definitions>
  <inkml:trace contextRef="#ctx0" brushRef="#br0">1 0 4898,'0'0'10453,"159"10"-10309,-149-5-96,11-5-96,-5 0-928,0 0-3330,0 0-4626</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50.600"/>
    </inkml:context>
    <inkml:brush xml:id="br0">
      <inkml:brushProperty name="width" value="0.05" units="cm"/>
      <inkml:brushProperty name="height" value="0.05" units="cm"/>
    </inkml:brush>
  </inkml:definitions>
  <inkml:trace contextRef="#ctx0" brushRef="#br0">0 0 9652,'0'0'9893,"196"10"-9381,-159-10-176,-5 0-144,0 0-192,-11 0 64,-10 0-64,4 0-96,-4 0-800,0 0-1505,-1 0-2289,1-5-2738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50.941"/>
    </inkml:context>
    <inkml:brush xml:id="br0">
      <inkml:brushProperty name="width" value="0.05" units="cm"/>
      <inkml:brushProperty name="height" value="0.05" units="cm"/>
    </inkml:brush>
  </inkml:definitions>
  <inkml:trace contextRef="#ctx0" brushRef="#br0">313 1 5587,'0'0'12389,"-37"200"-11044,10-134-305,-5 9-255,1-10-321,-6-5-144,0-5-240,5-14-48,0-11-32,6-10-720,10-15-1329,10-5-2081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51.330"/>
    </inkml:context>
    <inkml:brush xml:id="br0">
      <inkml:brushProperty name="width" value="0.05" units="cm"/>
      <inkml:brushProperty name="height" value="0.05" units="cm"/>
    </inkml:brush>
  </inkml:definitions>
  <inkml:trace contextRef="#ctx0" brushRef="#br0">376 22 4322,'0'0'6955,"27"-4"-5407,82-13 164,-81 16 3109,-29 15-3599,-2 0-859,1-1 0,-2 1 0,0-1 1,-10 23-1,-32 52-167,45-87-180,-9 19 17,-2-1 0,-1 0 1,-15 18-1,19-28-32,0 0 0,-1 0 0,0-1 0,0 0 0,0-1 0,-1 0 0,-13 6 0,2-3-203,-1 0 0,-1-2 0,0-1 0,0 0 0,-42 4 0,4-5-2612,-1-5-3295</inkml:trace>
  <inkml:trace contextRef="#ctx0" brushRef="#br0" timeOffset="1">227 238 272,'0'0'12070,"196"25"-10454,-175-5-511,-10-5-593,-1 0-288,1 0-224,-11 5-16,5 5-1921,-5 5-3041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51.703"/>
    </inkml:context>
    <inkml:brush xml:id="br0">
      <inkml:brushProperty name="width" value="0.05" units="cm"/>
      <inkml:brushProperty name="height" value="0.05" units="cm"/>
    </inkml:brush>
  </inkml:definitions>
  <inkml:trace contextRef="#ctx0" brushRef="#br0">0 256 10101,'0'0'8756,"244"0"-8452,-202 0-192,0 0-112,-15 0-224,-6 0-1217,6-5-1280,-12-15-2273,-15 5-2514</inkml:trace>
  <inkml:trace contextRef="#ctx0" brushRef="#br0" timeOffset="1">249 0 5955,'0'0'10175,"-2"30"-9073,1-15-937,-6 211 1705,8-107-1153,-7 185 762,6-302-1514,0 0-1,0 0 1,0 0 0,0 0-1,-1 0 1,1-1 0,0 1-1,-1 0 1,0 0-1,1 0 1,-1-1 0,0 1-1,0 0 1,0-1 0,0 1-1,0 0 1,-1-1-1,1 0 1,-3 3 0,2-3-92,1-1 1,-1 0-1,0 0 0,1 0 1,-1 0-1,0 0 1,1 0-1,-1 0 1,0-1-1,1 1 1,-1-1-1,0 1 1,1-1-1,-1 1 0,1-1 1,-1 0-1,1 0 1,0 0-1,-1 0 1,1 0-1,0 0 1,-1 0-1,1 0 1,-1-2-1,-12-12-1011,1 0 0,1-1 0,1 0 1,0-1-1,1 0 0,1 0 0,-14-36 0,0-16-3237</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52.040"/>
    </inkml:context>
    <inkml:brush xml:id="br0">
      <inkml:brushProperty name="width" value="0.05" units="cm"/>
      <inkml:brushProperty name="height" value="0.05" units="cm"/>
    </inkml:brush>
  </inkml:definitions>
  <inkml:trace contextRef="#ctx0" brushRef="#br0">138 0 5250,'0'0'12278,"-74"131"-11734,58-101-384,0-10-160,5-5-128,-5 0-1152,11 0-1137</inkml:trace>
  <inkml:trace contextRef="#ctx0" brushRef="#br0" timeOffset="1">545 81 3314,'0'0'10917,"201"80"-10021,-185-75-672,-5 5-144,-1-5-80,1-5-672,-6 0-3090,6 0-3073</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53.176"/>
    </inkml:context>
    <inkml:brush xml:id="br0">
      <inkml:brushProperty name="width" value="0.05" units="cm"/>
      <inkml:brushProperty name="height" value="0.05" units="cm"/>
    </inkml:brush>
  </inkml:definitions>
  <inkml:trace contextRef="#ctx0" brushRef="#br0">1 46 9060,'0'0'9973,"28"0"-9896,191 0 267,-156 0-262,-1-2 0,93-16 0,-135 15-77,-13 2-2,0 0 0,-1-1 0,1 1 0,-1-1 0,0-1 0,10-4 0,-1 2-55,-15 5 54,1 0-1,-1 0 1,0 0 0,1 0-1,-1 0 1,0 0-1,0 0 1,1 0 0,-1 0-1,0 0 1,1 0-1,-1 0 1,0 1-1,0-1 1,1 0 0,-1 0-1,0 0 1,0 0-1,1 1 1,-1-1 0,0 0-1,0 0 1,0 1-1,1-1 1,-1 0-1,0 1 1,1 2 16,-1-1 1,1 1-1,-1 0 0,0 0 0,0 0 1,0 0-1,-1 5 0,0 13-37,1 19 70,1 7-24,-2-1-1,-2 1 1,-10 50-1,3-51-26,-17 70-488,26-114 347,1 0 0,-1 0 1,0 0-1,0 0 0,0 0 0,0-1 1,0 1-1,0 0 0,-1-1 0,-2 4 1,3-5-70,1 1 1,-1-1-1,0 0 1,1 1-1,-1-1 1,0 0-1,0 0 1,1 1-1,-1-1 1,0 0-1,0 0 0,0 0 1,1 0-1,-1 0 1,0 0-1,0 0 1,0 0-1,1 0 1,-1 0-1,0-1 1,0 1-1,1 0 1,-1 0-1,0-1 1,0 1-1,1-1 1,-1 1-1,0 0 1,1-1-1,-1 1 1,1-1-1,-1 0 1,0 1-1,0-2 1,-22-27-5621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53.521"/>
    </inkml:context>
    <inkml:brush xml:id="br0">
      <inkml:brushProperty name="width" value="0.05" units="cm"/>
      <inkml:brushProperty name="height" value="0.05" units="cm"/>
    </inkml:brush>
  </inkml:definitions>
  <inkml:trace contextRef="#ctx0" brushRef="#br0">377 1 5683,'0'0'10292,"1"29"-9286,2 6-668,1 11 168,-2-1-1,-4 61 0,-8-39 213,-33 119 0,32-147-660,-1-1 1,-3-1 0,-25 50-1,35-79-141,1 0-1,-2-1 0,1 1 1,-1-1-1,0 0 1,-1 0-1,0-1 0,0 1 1,-14 8-1,17-12-271,-1-1-1,0 1 1,0-1-1,0 0 1,0 0-1,0-1 1,0 0-1,-1 0 1,1 0-1,-1 0 1,1-1-1,0 0 1,-1 0 0,1 0-1,0-1 1,-1 0-1,1 0 1,-6-2-1,7 2-15,1-1-1,-1 1 1,1-1-1,0 0 0,-1 0 1,1 0-1,0-1 1,0 1-1,0-1 1,-2-3-1,-32-44-4022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1:59.698"/>
    </inkml:context>
    <inkml:brush xml:id="br0">
      <inkml:brushProperty name="width" value="0.05" units="cm"/>
      <inkml:brushProperty name="height" value="0.05" units="cm"/>
    </inkml:brush>
  </inkml:definitions>
  <inkml:trace contextRef="#ctx0" brushRef="#br0">1 126 6371,'0'0'10085,"185"-50"-9509,-143 35-432,-15 10-32,-1 0-112,1 5 0,-17-5-848,1 0-849,-11 0-1889,0-10-544,0-5-1776</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53.890"/>
    </inkml:context>
    <inkml:brush xml:id="br0">
      <inkml:brushProperty name="width" value="0.05" units="cm"/>
      <inkml:brushProperty name="height" value="0.05" units="cm"/>
    </inkml:brush>
  </inkml:definitions>
  <inkml:trace contextRef="#ctx0" brushRef="#br0">28 93 704,'0'0'7895,"1"-15"-6511,-1 0-703,7-30-1,-7 44-631,0 0 0,1 0 1,-1 0-1,0 0 0,1 0 0,-1 1 1,1-1-1,-1 0 0,1 0 0,0 0 1,-1 1-1,1-1 0,0 0 0,0 1 1,0-1-1,-1 0 0,1 1 0,0-1 1,0 1-1,0-1 0,0 1 0,0 0 1,0-1-1,0 1 0,0 0 0,0 0 1,0 0-1,0 0 0,0 0 0,0 0 1,0 0-1,0 0 0,0 0 0,0 0 1,0 0-1,0 0 0,0 1 0,1 0 1,1 0 58,0 0 0,0 0 0,0 1 0,0-1 0,0 1 0,0-1 0,0 1 0,-1 0 0,4 3 0,5 10 165,-1 0 1,0 1-1,-1-1 0,0 2 0,-2-1 0,0 1 0,-1 1 0,0-1 1,5 30-1,-4 2 74,-2 0 0,-1 70 0,-4-113-321,1 18 41,-1-1 0,-1 1 1,-2-1-1,0 0 0,-12 43 0,-2-26-33,-1 0 0,-48 73 0,20-36-77,12-22-173,65-54-579,-11-1 772,55 0 560,129 15 0,-41 17 343,-85-15-266,150 14-1,-45-29-511,-146-3-2081,45-10 1,-28 1-3971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12.766"/>
    </inkml:context>
    <inkml:brush xml:id="br0">
      <inkml:brushProperty name="width" value="0.05" units="cm"/>
      <inkml:brushProperty name="height" value="0.05" units="cm"/>
    </inkml:brush>
  </inkml:definitions>
  <inkml:trace contextRef="#ctx0" brushRef="#br0">406 1 3554,'0'0'12000,"-1"5"-10560,-2 7-979,0 1-1,-1-1 1,-1 0-1,-8 17 0,-33 51-6,15-27-104,-20 46 52,-60 99-9,-2-46-1356,112-150 709,1-1-1,-1 0 1,0 0 0,0 0 0,0 0 0,0 0 0,0 0 0,-1 0-1,1 0 1,0 0 0,0 0 0,-1-1 0,1 1 0,0 0 0,-1-1-1,1 1 1,0-1 0,-3 1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13.091"/>
    </inkml:context>
    <inkml:brush xml:id="br0">
      <inkml:brushProperty name="width" value="0.05" units="cm"/>
      <inkml:brushProperty name="height" value="0.05" units="cm"/>
    </inkml:brush>
  </inkml:definitions>
  <inkml:trace contextRef="#ctx0" brushRef="#br0">28 0 2961,'0'0'8698,"1"33"-6070,3 210 408,-2-162-1923,-1-27-281,-6 75 0,3-116-787,-1 1-1,-8 23 1,-2 6-513,12-35-4431,1-23-601,0-33 1127</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13.480"/>
    </inkml:context>
    <inkml:brush xml:id="br0">
      <inkml:brushProperty name="width" value="0.05" units="cm"/>
      <inkml:brushProperty name="height" value="0.05" units="cm"/>
    </inkml:brush>
  </inkml:definitions>
  <inkml:trace contextRef="#ctx0" brushRef="#br0">0 75 5859,'0'0'8425,"13"-2"-7102,-6 0-1116,11-1 201,1 0 0,-1 0 0,19 1-1,1 0-183,0-2-1,0-1 1,37-11 0,51-8 85,-99 21-347,39-3-87,-66 6 132,1 1 1,-1-1 0,1 0-1,-1 1 1,1-1 0,-1 0-1,1 1 1,-1-1 0,1 1-1,-1-1 1,1 0-1,-1 1 1,0-1 0,1 1-1,-1-1 1,0 1 0,1 0-1,-1-1 1,0 1 0,0-1-1,0 1 1,1 0-1,4 19 63,-4-15-32,5 36 350,-1 0 1,-3 0 0,-4 81 0,0-86-170,-2 15 224,-17 81 0,9-72-177,-30 180 113,42-239-385,0-1 0,0 1 1,-1-1-1,1 1 0,0-1 0,0 1 0,-1-1 0,1 1 0,0-1 0,0 1 1,-1-1-1,1 0 0,-1 1 0,1-1 0,0 0 0,-1 1 0,1-1 1,-1 0-1,1 0 0,-1 1 0,1-1 0,-1 0 0,1 0 0,-1 0 1,1 1-1,-1-1 0,1 0 0,-1 0 0,1 0 0,-1 0 0,1 0 0,-1 0 1,1 0-1,-1 0 0,1 0 0,-1-1 0,1 1 0,-2 0 0,1-1-52,0 1-1,-1-1 0,1 1 0,0-1 0,-1 0 0,1 0 0,0 0 0,0 0 1,0 0-1,0 0 0,0 0 0,0 0 0,0 0 0,0 0 0,0 0 0,0-1 1,1 1-1,-2-2 0,-11-38-2538,2 0 1,1 0-1,-8-84 1,3 16-4463</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13.808"/>
    </inkml:context>
    <inkml:brush xml:id="br0">
      <inkml:brushProperty name="width" value="0.05" units="cm"/>
      <inkml:brushProperty name="height" value="0.05" units="cm"/>
    </inkml:brush>
  </inkml:definitions>
  <inkml:trace contextRef="#ctx0" brushRef="#br0">307 31 1553,'0'0'8436,"0"-5"-6836,0-16 44,0 16-185,0 7-317,1 63-537,-3 0 0,-3-1 0,-2 1 0,-18 63 0,-14 1-20,-5-3 1,-88 174-1,108-260-552,19-33-115,1 0 0,0 0 0,0 0 0,1 0-1,-1 1 1,-1 9 0,5-25-1273,0-118-5739,0 29 2001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14.149"/>
    </inkml:context>
    <inkml:brush xml:id="br0">
      <inkml:brushProperty name="width" value="0.05" units="cm"/>
      <inkml:brushProperty name="height" value="0.05" units="cm"/>
    </inkml:brush>
  </inkml:definitions>
  <inkml:trace contextRef="#ctx0" brushRef="#br0">0 0 5811,'0'0'3249,"80"206"-3681,-65-171-1265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14.477"/>
    </inkml:context>
    <inkml:brush xml:id="br0">
      <inkml:brushProperty name="width" value="0.05" units="cm"/>
      <inkml:brushProperty name="height" value="0.05" units="cm"/>
    </inkml:brush>
  </inkml:definitions>
  <inkml:trace contextRef="#ctx0" brushRef="#br0">0 1 768,'0'0'13575,"85"201"-13319,-75-186-256,1 5-176,-6-20-1569,6 0-1697,0-5-2721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14.816"/>
    </inkml:context>
    <inkml:brush xml:id="br0">
      <inkml:brushProperty name="width" value="0.05" units="cm"/>
      <inkml:brushProperty name="height" value="0.05" units="cm"/>
    </inkml:brush>
  </inkml:definitions>
  <inkml:trace contextRef="#ctx0" brushRef="#br0">186 0 5186,'0'0'8802,"-11"17"-8362,-78 112 283,72-103-612,-25 49 0,37-64-286,1 0-1,0 0 0,1 1 0,0-1 0,0 1 0,1 0 0,0 21 0,3-31 56,-1 1 1,1-1-1,0 1 0,0-1 0,0 1 0,1-1 0,-1 0 0,1 0 0,-1 0 0,1 1 0,0-2 0,-1 1 0,1 0 0,0 0 0,4 2 1,10 12 330,-12-10-27,0 0 0,0 0 0,-1 0 0,0 1 0,0-1 0,-1 1 0,0 0 0,0-1 0,0 1 0,0 12-1,0 7 618,-2 41-1,-1-27-161,1 33 85,-4 0 0,-12 75 0,-4 16-528,18-98-4004,4-105 541,14-76 1,-8 68 1621,8-52-2794</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15.191"/>
    </inkml:context>
    <inkml:brush xml:id="br0">
      <inkml:brushProperty name="width" value="0.05" units="cm"/>
      <inkml:brushProperty name="height" value="0.05" units="cm"/>
    </inkml:brush>
  </inkml:definitions>
  <inkml:trace contextRef="#ctx0" brushRef="#br0">1 77 1249,'0'0'9623,"0"-10"-8465,1-31-339,-1 40-776,1 0 1,-1 0 0,1 1-1,0-1 1,-1 0 0,1 0-1,0 0 1,0 0 0,-1 1-1,1-1 1,0 0 0,0 1-1,0-1 1,0 1 0,0-1-1,0 1 1,0-1 0,0 1-1,0 0 1,0-1 0,0 1-1,1 0 1,-1 0 0,0 0-1,0 0 1,0 0 0,2 0-1,2-1 101,25-4 47,0 2 1,0 1 0,49 2 0,-34 0 297,-44 0-291,-1 294 2990,0 142-3517,0-436 299,0 1-1,0-1 1,0 0-1,0 0 1,0 0-1,0 0 0,0 1 1,0-1-1,0 0 1,0 0-1,0 0 1,0 0-1,-1 0 1,1 0-1,0 1 0,0-1 1,0 0-1,0 0 1,0 0-1,-1 0 1,1 0-1,0 0 0,0 0 1,0 0-1,0 0 1,0 0-1,-1 0 1,1 0-1,0 0 0,0 0 1,0 0-1,0 0 1,-1 0-1,1 0 1,0 0-1,0 0 0,0 0 1,0 0-1,-1 0 1,1 0-1,0 0 1,-2 0-255,0 0 52,0-1 1,0 1 0,0 0-1,0-1 1,0 1-1,0-1 1,0 0 0,0 0-1,1 1 1,-1-1 0,0 0-1,0-1 1,1 1-1,-1 0 1,0 0 0,1-1-1,-3-2 1,-21-34-3343,16 22 1923,-31-43-4842</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15.625"/>
    </inkml:context>
    <inkml:brush xml:id="br0">
      <inkml:brushProperty name="width" value="0.05" units="cm"/>
      <inkml:brushProperty name="height" value="0.05" units="cm"/>
    </inkml:brush>
  </inkml:definitions>
  <inkml:trace contextRef="#ctx0" brushRef="#br0">0 0 3762,'0'0'10597,"122"45"-10133,-90-35-368,0-5-48,-6 6-48,-10 4-528,0-5-1201,-6 0-1809,-10 15-1152</inkml:trace>
  <inkml:trace contextRef="#ctx0" brushRef="#br0" timeOffset="1">43 372 2545,'0'0'11173,"84"0"-10548,-41 0-465,-1 0-160,6 0-240,-1 0-1457,1-21-2033,-11-14-3905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00.037"/>
    </inkml:context>
    <inkml:brush xml:id="br0">
      <inkml:brushProperty name="width" value="0.05" units="cm"/>
      <inkml:brushProperty name="height" value="0.05" units="cm"/>
    </inkml:brush>
  </inkml:definitions>
  <inkml:trace contextRef="#ctx0" brushRef="#br0">233 0 2993,'0'0'6689,"0"18"-5950,0 120 331,1-109-1170,-1-1 1,-2 0-1,-1 0 1,-1 0-1,-1 0 1,-14 41-1,18-67-51,0 1 1,-1-1-1,1 0 0,-1 0 0,1 0 0,-1 0 0,0 0 0,0 0 0,0 0 0,0-1 1,0 1-1,-1-1 0,1 1 0,0-1 0,-1 0 0,1 0 0,-1 0 0,1 0 1,-1 0-1,0-1 0,1 1 0,-1-1 0,-4 1 0,-7 0 159,-1-1-1,0 0 1,-15-3-1,18 2 324,7 0-113,1 1 1,0-1-1,0 1 0,0-1 0,1 0 0,-1-1 0,0 1 1,0-1-1,1 0 0,-1 1 0,1-2 0,-1 1 1,-6-6 2299,77 9-239,78-2-695,-134-1-1818,0 1 0,0-1 1,0-1-1,17-6 1,-20 5-1447,0 1 1,-1-1-1,14-9 0,1-6-6016</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16.097"/>
    </inkml:context>
    <inkml:brush xml:id="br0">
      <inkml:brushProperty name="width" value="0.05" units="cm"/>
      <inkml:brushProperty name="height" value="0.05" units="cm"/>
    </inkml:brush>
  </inkml:definitions>
  <inkml:trace contextRef="#ctx0" brushRef="#br0">180 1 6643,'0'0'10666,"-15"33"-10319,-47 111-123,54-121-146,0 1 1,-7 33-1,8-24-35,-2 0-157,3 0 0,0 0 1,3 1-1,-1 40 0,4-72 80,1 0 0,-1 0 0,0 0 0,0 0 0,1-1 0,0 1 0,-1 0 0,1 0 0,0 0 0,0 0-1,0 0 1,0-1 0,0 1 0,0 0 0,0-1 0,1 1 0,2 2 0,0-1 12,0 0 0,0-1 0,0 1 0,0-1 0,1 0 0,-1 0 0,6 2 0,7 1 9,0-2 1,-1 0-1,19 1 0,-16-3 7,-15-1 12,1 0 0,-1 0-1,1 0 1,-1 1 0,0-1-1,1 1 1,-1 0-1,0 1 1,7 2 0,-9-2 55,-1 1 1,1-1-1,-1 1 1,0 0-1,0 0 1,0 0 0,0-1-1,-1 1 1,1 0-1,-1 0 1,0 5-1,1-5-15,1 167 707,-3-88-660,1 460-85,0-540-467,0-7-614,-2-18 75,0 1-1,-1 1 1,-1-1 0,-1 0-1,-1 1 1,-1 0-1,-14-31 1,-80-132-6088,90 166 6834,-41-62-1302,41 66 3517,-24-22 3848,37 36-4829,4 0-711,1 1-1,-1 0 1,0 1 0,0 0 0,0 0 0,10 4 0,-10-3-216,1 0 0,1-1-1,-1 0 1,0 0 0,9 1 0,54-2-1779,-34-1-1733</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16.579"/>
    </inkml:context>
    <inkml:brush xml:id="br0">
      <inkml:brushProperty name="width" value="0.05" units="cm"/>
      <inkml:brushProperty name="height" value="0.05" units="cm"/>
    </inkml:brush>
  </inkml:definitions>
  <inkml:trace contextRef="#ctx0" brushRef="#br0">253 1 6035,'0'0'5834,"-9"39"-3825,-32 131-771,34-144-863,-1 1 0,-2-1 0,-20 38 0,14-31-45,-90 175 578,104-204-1060,2-3 69,0 0 0,-1-1 0,1 1 0,0 0 0,-1 0 0,1 0 0,-1-1 0,1 1-1,-1 0 1,1-1 0,-1 1 0,1 0 0,-1-1 0,0 1 0,1-1 0,-1 1 0,0-1 0,0 1 0,1-1 0,-1 1-1,0-1 1,-1 1 0,-3-16-5914,1-43 2350,4 49 3621,0-1 0,0 0 0,1 1-1,3-13 1,-4 20 86,1 1 0,0 0 1,0-1-1,0 1 0,0 0 0,0-1 0,0 1 1,0 0-1,0 0 0,0 0 0,0 0 0,1 0 0,-1 0 1,0 1-1,1-1 0,-1 0 0,0 1 0,1-1 1,-1 1-1,4-1 0,31-5 565,-28 5-441,224-9 3591,-230 27-3679,-2 0-310,1-10-243,-1 1 0,0-1-1,-1 0 1,0 0-1,-2 12 1,2-16 215,-1 0-1,1 0 0,0-1 1,-1 1-1,1-1 1,-1 1-1,0-1 1,0 0-1,0 0 1,0 0-1,0 0 1,0 0-1,-1 0 1,1 0-1,-1-1 1,1 1-1,-1-1 1,-3 2-1,-35 11-2641,-5-3 1454</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16.907"/>
    </inkml:context>
    <inkml:brush xml:id="br0">
      <inkml:brushProperty name="width" value="0.05" units="cm"/>
      <inkml:brushProperty name="height" value="0.05" units="cm"/>
    </inkml:brush>
  </inkml:definitions>
  <inkml:trace contextRef="#ctx0" brushRef="#br0">0 1 2289,'0'0'10117,"85"85"-9653,-64-85-240,-5 0-128,-5 0-96,-1 0-528,-5 0-977,1 0-944,-6 15 416,0 5-1377</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17.267"/>
    </inkml:context>
    <inkml:brush xml:id="br0">
      <inkml:brushProperty name="width" value="0.05" units="cm"/>
      <inkml:brushProperty name="height" value="0.05" units="cm"/>
    </inkml:brush>
  </inkml:definitions>
  <inkml:trace contextRef="#ctx0" brushRef="#br0">90 1 2065,'-74'241'2049,"58"-241"4434,22 0-6003,25 0 913,12 0-49,-1 0-495,0 0-353,-10 0-272,0 0-176,-6 0-48,-5 0-352,-10 0-961,0-20-1712,-6-6 288,-5 1 47,0 0-1968</inkml:trace>
  <inkml:trace contextRef="#ctx0" brushRef="#br0" timeOffset="1">196 41 400,'0'0'9474,"-4"2"-7497,3-2-1901,0 0 1,-1 1-1,1-1 0,0 1 1,0 0-1,0-1 1,1 1-1,-1 0 0,0 0 1,0-1-1,0 1 1,0 0-1,1 0 0,-1 0 1,0 0-1,1 0 1,-1 0-1,1 0 0,-1 0 1,1 0-1,-1 3 1,-2 17 487,1 0 0,0 0 1,4 42-1,-1-14-63,-1-8-97,-9 333 2444,7-271-1853,2-101-920,5-21-323,41-53-128,18-33-1292,-25 19-1554,3-8-2160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17.610"/>
    </inkml:context>
    <inkml:brush xml:id="br0">
      <inkml:brushProperty name="width" value="0.05" units="cm"/>
      <inkml:brushProperty name="height" value="0.05" units="cm"/>
    </inkml:brush>
  </inkml:definitions>
  <inkml:trace contextRef="#ctx0" brushRef="#br0">1 46 5827,'31'0'1696,"12"0"305,4 0 384,-4-10-528,4 5-80,-15 5-1297,0-5-400,-6 5-80,-10 0-336,0-5-1136,-6 5-1154,-10-5-991,0-10-2434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17.980"/>
    </inkml:context>
    <inkml:brush xml:id="br0">
      <inkml:brushProperty name="width" value="0.05" units="cm"/>
      <inkml:brushProperty name="height" value="0.05" units="cm"/>
    </inkml:brush>
  </inkml:definitions>
  <inkml:trace contextRef="#ctx0" brushRef="#br0">186 0 1809,'0'0'10997,"-6"22"-9548,-78 310 1141,49-197-1371,34-131-1218,0 0 1,0 0-1,0 0 0,1 0 0,-1 1 0,1-1 0,0 0 0,1 0 1,-1 0-1,1 0 0,0 5 0,0-7 3,0-1 0,0 1-1,0-1 1,0 0 0,0 1 0,0-1 0,0 0 0,1 1-1,-1-1 1,0 0 0,1 0 0,-1 0 0,1 0 0,-1 0-1,1-1 1,-1 1 0,1 0 0,0-1 0,-1 1 0,1-1-1,0 1 1,0-1 0,-1 0 0,4 0 0,4 2 47,-1-1 0,1-1 1,0 1-1,-1-1 0,1-1 1,-1 1-1,1-2 1,0 1-1,-1-1 0,0 0 1,1-1-1,-1 0 0,0 0 1,0-1-1,12-8 0,17-21-856,-32 31 211</inkml:trace>
  <inkml:trace contextRef="#ctx0" brushRef="#br0" timeOffset="1">1 753 4306,'0'0'9764,"111"15"-8899,-74-15-401,-10 0-336,4-5-128,-4-5-176,-6 5-1073,0-10-1280,-5 0-864,-11-6-2226</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18.327"/>
    </inkml:context>
    <inkml:brush xml:id="br0">
      <inkml:brushProperty name="width" value="0.05" units="cm"/>
      <inkml:brushProperty name="height" value="0.05" units="cm"/>
    </inkml:brush>
  </inkml:definitions>
  <inkml:trace contextRef="#ctx0" brushRef="#br0">133 1 3570,'0'0'12208,"-8"17"-11437,3-6-683,-8 16 117,2 0-1,-15 56 1,11-13-871,3 1 1,-4 138 0,16-203 71,-1 19-958,1-24 1347,0-1 0,0 1 0,0 0-1,0-1 1,0 1 0,0-1 0,0 1 0,-1 0 0,1-1-1,0 1 1,0-1 0,-1 1 0,1 0 0,0-1 0,-1 1 0,1-1-1,0 1 1,-1-1 0,1 1 0,-1-1 0,1 0 0,-1 1 0,1-1-1,-1 0 1,1 1 0,-1-1 0,1 0 0,-1 1 0,0-1 0,1 0-1,-2 0 1,-12 0-4466</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18.669"/>
    </inkml:context>
    <inkml:brush xml:id="br0">
      <inkml:brushProperty name="width" value="0.05" units="cm"/>
      <inkml:brushProperty name="height" value="0.05" units="cm"/>
    </inkml:brush>
  </inkml:definitions>
  <inkml:trace contextRef="#ctx0" brushRef="#br0">6 1 3586,'0'0'6760,"3"5"-5495,4 10-800,-1 1-1,-1-1 1,0 1 0,-1 1 0,0-1 0,2 31 0,-3 110 324,-4-106-537,2-20-183,-5 118 100,2-118-164,-2-1 0,-13 54 0,9-59-20,5-17-65,0 1 0,1-1 0,0 1-1,-1 13 1,3-20-104,2-7-1302,-2 1 1488,2 1-1,-1 0 0,0 0 1,0 0-1,1 0 0,0 0 1,0 0-1,0 0 1,0 1-1,0-1 0,0 1 1,0-1-1,1 1 1,0 0-1,-1 0 0,1 0 1,0 0-1,0 0 1,0 1-1,3-2 0,2 1 104,0 1 0,-1 0-1,1 0 1,0 1-1,0 0 1,0 1-1,0-1 1,0 1-1,-1 1 1,1-1-1,0 2 1,11 4-1,2 3 386,-1 0 0,37 27-1,-40-25-150,0 0 0,0-2 0,1 0 0,34 13 0,-31-17-60,1-1 0,0-1 0,38 2 0,69-6 188,-54-1-693,-69 1-16,1 0-1,-1-1 1,1 0-1,-1 0 1,1 0-1,-1-1 1,0 0-1,1 0 0,-1 0 1,7-5-1,-6 2-507,1 0 0,-1-1-1,0 1 1,0-2-1,-1 1 1,11-15 0,31-46-4813</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19.011"/>
    </inkml:context>
    <inkml:brush xml:id="br0">
      <inkml:brushProperty name="width" value="0.05" units="cm"/>
      <inkml:brushProperty name="height" value="0.05" units="cm"/>
    </inkml:brush>
  </inkml:definitions>
  <inkml:trace contextRef="#ctx0" brushRef="#br0">1 15 9268,'0'0'8676,"137"0"-8132,-116 0-223,1-5-225,-6 0-96,-6 0 0,-5 5-673,6 0-1023,-11 15-5620,0 20 177</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19.384"/>
    </inkml:context>
    <inkml:brush xml:id="br0">
      <inkml:brushProperty name="width" value="0.05" units="cm"/>
      <inkml:brushProperty name="height" value="0.05" units="cm"/>
    </inkml:brush>
  </inkml:definitions>
  <inkml:trace contextRef="#ctx0" brushRef="#br0">1 331 2881,'0'251'6451,"21"-251"-4050,11 0-800,5 0-672,-11 0-481,6 0-336,-6 0-112,1 0-256,-6 0-1313,-5 0-1152,-6-10-1393</inkml:trace>
  <inkml:trace contextRef="#ctx0" brushRef="#br0" timeOffset="1">91 0 3153,'0'0'6131,"-11"196"-4898,11-126-609,-5 5-304,0-4 144,-1 4-416,-4 5-48,10-5-576,-6-9-1665,1-6-1296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00.380"/>
    </inkml:context>
    <inkml:brush xml:id="br0">
      <inkml:brushProperty name="width" value="0.05" units="cm"/>
      <inkml:brushProperty name="height" value="0.05" units="cm"/>
    </inkml:brush>
  </inkml:definitions>
  <inkml:trace contextRef="#ctx0" brushRef="#br0">625 1 6003,'0'0'8865,"-24"44"-7264,-81 149-222,77-145-384,-67 90-1,77-115-750,-117 143 788,8-11-540,111-133-1400,0 1 0,-15 29 0,26-43 400,0 1 1,2-1 0,-1 1 0,1 0 0,0 0-1,1 1 1,0-1 0,0 19 0,28-28-8334</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19.711"/>
    </inkml:context>
    <inkml:brush xml:id="br0">
      <inkml:brushProperty name="width" value="0.05" units="cm"/>
      <inkml:brushProperty name="height" value="0.05" units="cm"/>
    </inkml:brush>
  </inkml:definitions>
  <inkml:trace contextRef="#ctx0" brushRef="#br0">290 51 1521,'0'0'9727,"19"-6"-8959,59-18-405,-70 21-376,0 1-1,1 0 1,-1 1 0,1-1-1,-1 1 1,1 1-1,10 0 1,1 1-1262,-22-6-3389,2 4 4657,0 1 1,-1-1-1,1 1 1,-1-1-1,1 1 1,-1 0 0,1-1-1,-1 1 1,1 0-1,-1-1 1,1 1-1,-1 0 1,1 0-1,-1 0 1,1 0-1,-1-1 1,0 1-1,1 0 1,-1 0-1,1 0 1,-1 0-1,0 0 1,-27 0 1462,18 1-911,-5-1 508,-1 0 0,-15 3 0,25-2-824,0 1 1,0 0-1,0 0 1,1 0-1,-1 1 0,0 0 1,-7 5-1,-95 72 1972,21-15-1662,41-31-517,26-17-1024,-29 16 0,43-29-1517,23-15-4806,12-11 4000</inkml:trace>
  <inkml:trace contextRef="#ctx0" brushRef="#br0" timeOffset="1">290 51 2465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20.048"/>
    </inkml:context>
    <inkml:brush xml:id="br0">
      <inkml:brushProperty name="width" value="0.05" units="cm"/>
      <inkml:brushProperty name="height" value="0.05" units="cm"/>
    </inkml:brush>
  </inkml:definitions>
  <inkml:trace contextRef="#ctx0" brushRef="#br0">0 0 2465,'27'47'2444,"-25"-45"-2219,-1-1 0,0 1 0,1 0 0,-1 0 0,0 0 0,0 0 0,-1 0 0,1 0 0,0 0 0,-1 0 0,1 0 0,-1 1 0,0-1 0,0 0 0,0 0 0,0 0 0,0 1 0,0 2 0,-2 10 660,3 106 2606,-3 158 704,-5-204-3112,3-52-572,0 47 0,8-70-677,0 0 87,-1 0 0,1-1 0,0 0 0,-1 0 0,1 0 0,-1 0 0,1-1 0,-1 1 0,1-1 0,-1 0 0,0 0 0,0 0 0,0 0 0,0-1 0,0 1 0,3-6 0,6-5-328,0-2 1,11-19 0,-16 24 138,46-81-5896,77-185-1,-98 185 4866,-35 97 2545,1 0 0,-1 0 0,-1-1-1,1 0 1,-7 8 0,-31 29 264,29-31-1599,-1-1 0,0 0-1,0-1 1,-1 0 0,-17 6-1,22-11-251,0-2-1,0 1 0,-1-1 1,1-1-1,-1 0 1,0 0-1,1-1 0,-14-1 1,0 1-1392,-6 0-2136</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7:20.405"/>
    </inkml:context>
    <inkml:brush xml:id="br0">
      <inkml:brushProperty name="width" value="0.05" units="cm"/>
      <inkml:brushProperty name="height" value="0.05" units="cm"/>
    </inkml:brush>
  </inkml:definitions>
  <inkml:trace contextRef="#ctx0" brushRef="#br0">0 1 1008,'0'0'9509,"164"230"-7556,-132-144 32,0-21-417,-6-10-655,1-10-513,-1-15-272,6-10-128,-5-15-144,4-5-1265,-4 0-2993,-6-15-2897</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9:06.966"/>
    </inkml:context>
    <inkml:brush xml:id="br0">
      <inkml:brushProperty name="width" value="0.05" units="cm"/>
      <inkml:brushProperty name="height" value="0.05" units="cm"/>
    </inkml:brush>
  </inkml:definitions>
  <inkml:trace contextRef="#ctx0" brushRef="#br0">1991 301 5170,'0'0'5814,"-29"-14"-4998,-91-45 16,111 54-668,0 0-1,0 1 0,-1 0 0,1 1 0,-1 0 1,0 1-1,-18-3 0,9 3 55,-94-8 771,-133 6 1,174 4-723,39 2-167,0 1 0,0 2 0,1 1 0,-1 1 0,1 2 1,1 1-1,0 2 0,0 1 0,-42 25 0,-19 18 257,-129 103 1,159-108-142,2 4 0,-70 80 0,124-128-215,-123 143 42,107-120-37,2 0 0,0 1 1,-21 49-1,-27 109 33,36-90-24,24-74-23,1 0 0,2 1 1,1 0-1,-2 28 1,4 108-21,2-103 40,1-48-16,0 1-1,1-1 0,0 0 1,1 0-1,0 0 1,1-1-1,0 1 0,1-1 1,0 0-1,0 0 1,1-1-1,1 1 0,-1-1 1,1 0-1,13 11 1,4 4 6,2-2 0,0-1 1,55 33-1,-37-31 33,0-2-1,1-2 1,76 21 0,8 4 112,-84-27-127,232 82 81,-201-75-55,136 22 0,-177-41-12,127 20 159,226 4-1,-317-29-183,605 15 142,-276-9-94,-253-7-39,183-9 27,-58-3-10,-205 8-59,268 2 22,-187 4 28,-66-1-16,150 6-82,342 10 60,-396-18 11,-131 3 3,0 0 10,76-9 1,5-7-20,173 1 0,-291 14 14,60 0 1,71-9-1,-6-6 5,-57 7-18,155-35 0,-75-7 50,60-15-75,-127 38 49,149-67-1,-55 19-49,1 10 7,80-30 15,-11-22 7,-197 87 13,-27 15-11,-1-2 1,0 0 0,47-39-1,-21 6 31,88-101-1,-74 47 11,-53 78-29,-1-1-1,-1-1 1,-2 1-1,18-55 0,5-9-3,-31 76 7,-1 0 0,-1 0 0,-1-1 0,0 1 0,0-1 0,-2 1 1,-2-30-1,1 2 20,1 37-26,-1 1 1,0-1-1,0 0 1,0 1 0,-1 0-1,0-1 1,0 1 0,0 0-1,-1 0 1,-5-9-1,-4-4 4,-22-23-1,25 31-6,-10-10 10,0 0-1,-1 2 1,-1 1-1,-1 0 0,-33-19 1,8 10 7,-89-34 0,102 46 0,0 2 1,-41-8-1,-212-57 422,7-21-75,209 74-268,-93-18 0,-75-2 82,115 23-47,12-3-34,66 12-69,0 3-1,-67-6 1,-100 12 245,-123-10 12,-26-12 41,-499 25-64,751-7-259,1-1 0,-1092 8 250,918 25-110,203-16-111,-159 2 112,-31-6-61,229-3-76,-67 13-1,8-2-10,-362 50-133,388-46 11,1 3 0,1 3 0,1 3 1,-83 44-1,-172 125-2468,9 29-3392,99-64-1505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36.530"/>
    </inkml:context>
    <inkml:brush xml:id="br0">
      <inkml:brushProperty name="width" value="0.05" units="cm"/>
      <inkml:brushProperty name="height" value="0.05" units="cm"/>
    </inkml:brush>
  </inkml:definitions>
  <inkml:trace contextRef="#ctx0" brushRef="#br0">1 2492 1889,'1'0'13927,"6"-7"-13245,228-288 1148,-179 229-1538,83-88 1433,145-124-1527,-266 258-184,0-1 0,-1-1 0,-1 0 1,18-35-1,16-22 24,55-81-11,-93 139-25,8-13 2,1 0 0,1 1 0,33-36 0,-38 50 5,-1-2-1,26-43 1,-29 41-2,2 1 1,23-28 0,-8 15-13,-17 19-1,29-27 0,-33 33 10,0 0 0,0-1-1,-1 0 1,0 0-1,-1-1 1,0 1-1,-1-2 1,9-22 0,-11 27-4,0 0 0,0 0 1,1 1-1,0 0 1,0 0-1,7-7 1,14-17 3,20-45 1,-28 45-4,2 0 0,40-49 1,-22 29 0,-25 36-2,0-2-1,0 0 1,-2 0-1,11-20 1,-5 17 0,0 3 0,13-23-1,21-34 4,-41 60 3,-8 11-3,1 0 1,-1 0 0,0 0 0,0 0 0,-1-1-1,3-4 1,8-7-29,-11 14 24,0 0 0,1 0 0,-1 0 1,0 0-1,0-1 0,0 1 0,0 0 0,0-1 0,0 1 1,-1 0-1,1-1 0,0 1 0,-1-1 0,1 0 1,-1 1-1,1-1 0,-1-2 0,2-2 665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22.928"/>
    </inkml:context>
    <inkml:brush xml:id="br0">
      <inkml:brushProperty name="width" value="0.05" units="cm"/>
      <inkml:brushProperty name="height" value="0.05" units="cm"/>
    </inkml:brush>
  </inkml:definitions>
  <inkml:trace contextRef="#ctx0" brushRef="#br0">26 47 1745,'0'0'15708,"-4"0"-14091,3-1-1567,1 1 1,-1 0-1,1 0 1,-1 0-1,0 0 0,1 1 1,-1-1-1,1 0 1,-1 0-1,1 0 0,-1 0 1,0 1-1,1-1 1,-1 0-1,1 0 1,-1 1-1,1-1 0,-1 0 1,1 1-1,-1-1 1,1 1-1,0-1 0,-1 1 1,1-1-1,0 0 1,-1 1-1,1 0 0,-1 0 1,-5 24 709,5 41-263,2-46-292,-1-15-191,0 0 0,0 1 0,1-1 0,0 0 1,0 0-1,0 0 0,1 0 0,0 0 0,0 0 0,0 0 0,0 0 0,1-1 0,-1 1 0,1-1 1,1 0-1,-1 0 0,0 0 0,1 0 0,0 0 0,0-1 0,0 0 0,0 1 0,1-2 1,-1 1-1,1 0 0,0-1 0,0 0 0,0 0 0,0-1 0,0 1 0,0-1 0,0 0 0,0 0 1,9 0-1,-5-1-18,1 1 1,-1-1 0,0-1 0,0 0 0,0 0 0,10-3-1,-15 2-10,0 1 1,-1-1-1,1 0 0,-1 0 0,1 0 0,-1 0 0,0-1 0,0 1 0,0-1 0,0 0 0,0 0 0,-1 0 0,1 0 1,-1 0-1,0 0 0,3-6 0,1-5-11,-1-1 0,-1 1 0,0-1 0,-1 0 0,-1 1 0,0-2 1,-1 1-1,-1-30 0,0 43 36,0-1-1,0 0 1,-1 0 0,1 1 0,0-1 0,-1 0-1,0 1 1,0-1 0,0 1 0,0-1 0,0 1-1,-1-1 1,1 1 0,-1-1 0,1 1-1,-1 0 1,0 0 0,0 0 0,0 0 0,0 0-1,0 1 1,0-1 0,0 1 0,-1-1 0,1 1-1,-1 0 1,1 0 0,-4-2 0,-5 0-190,1 1 1,-1 0-1,1 0 1,-1 1 0,-21 0-1,31 1 34,0 0 1,-1 0-1,1 0 0,0 0 1,0 0-1,-1 1 1,1-1-1,0 0 0,0 1 1,0-1-1,-1 1 0,1-1 1,0 1-1,0-1 0,0 1 1,0 0-1,0-1 0,0 1 1,0 0-1,0 0 0,0 0 1,1 0-1,-1 0 0,0 0 1,0 0-1,1 0 1,-1 0-1,1 0 0,-1 1 1,1-1-1,-1 2 0,-7 28-4964</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23.564"/>
    </inkml:context>
    <inkml:brush xml:id="br0">
      <inkml:brushProperty name="width" value="0.05" units="cm"/>
      <inkml:brushProperty name="height" value="0.05" units="cm"/>
    </inkml:brush>
  </inkml:definitions>
  <inkml:trace contextRef="#ctx0" brushRef="#br0">1 213 5539,'0'0'10001,"7"22"-8512,25 66-707,-31-86-754,1 1 0,-1-1 0,0 0 0,1 0 0,-1 0 0,1 0 1,-1 0-1,1 0 0,0 0 0,0-1 0,0 1 0,0-1 0,0 1 0,0-1 0,0 0 0,1 1 1,-1-1-1,3 0 0,0 0 22,0 0-1,0 0 1,-1-1 0,1 0 0,0 0 0,7-1-1,2 0 29,-10 0-49,0 1-1,1-1 1,-1-1 0,0 1-1,-1-1 1,1 1 0,0-1-1,0 0 1,-1-1-1,1 1 1,-1 0 0,1-1-1,-1 0 1,0 0-1,0 0 1,-1 0 0,1 0-1,3-6 1,-1 2 30,0-1 0,0 0 0,0 0 0,-1-1 0,-1 1 1,1-1-1,3-14 0,-6 10 22,0 0 0,0 0 1,-2-15-1,0 0 2,0 21-96,0-1 0,-1 0 0,0 0 0,0 1 1,0-1-1,-1 1 0,0 0 0,-1 0 0,0 0 0,0 0 0,0 1 0,-1-1 1,0 1-1,0 0 0,0 1 0,-10-8 0,14 11-36,0 2 1,0-1-1,0 0 0,0 0 1,0 0-1,0 0 0,0 1 1,0-1-1,-1 0 0,1 1 1,0-1-1,0 1 0,-1-1 1,1 1-1,0 0 0,-1 0 0,1-1 1,0 1-1,-1 0 0,1 0 1,-2 1-1,2-1-166,-1 1-1,1-1 1,-1 1 0,1 0 0,0 0-1,-1 0 1,1 0 0,0 0-1,0 0 1,0 0 0,0 0 0,0 1-1,0-1 1,0 0 0,0 1-1,0-1 1,-1 3 0,-12 27-4747</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22.243"/>
    </inkml:context>
    <inkml:brush xml:id="br0">
      <inkml:brushProperty name="width" value="0.05" units="cm"/>
      <inkml:brushProperty name="height" value="0.05" units="cm"/>
    </inkml:brush>
  </inkml:definitions>
  <inkml:trace contextRef="#ctx0" brushRef="#br0">1 88 8052,'0'0'7995,"9"18"-6914,29 57-211,-36-70-797,1 0 0,0 0 0,0-1 1,0 1-1,0-1 0,1 0 1,-1 0-1,1 0 0,0 0 0,1-1 1,-1 1-1,1-1 0,-1 0 1,1-1-1,0 1 0,5 1 1,-7-3-72,-1-1 0,1 1 0,0-1 0,-1 0 1,1 0-1,-1 0 0,1 0 0,0 0 0,-1-1 1,1 1-1,-1-1 0,1 0 0,-1 0 0,1 0 1,-1 0-1,1 0 0,-1 0 0,0 0 0,0-1 1,0 1-1,0-1 0,0 0 0,0 0 0,0 0 1,0 0-1,-1 0 0,1 0 0,2-4 1,2-3-29,-1-1 1,0 0-1,0 0 1,0-1 0,-2 1-1,1-1 1,-1 0 0,-1 0-1,0 0 1,0 0 0,-1-20-1,-1 29 65,-1 0-1,1 0 1,-1 0 0,1 0-1,-1-1 1,0 1-1,0 1 1,0-1-1,0 0 1,0 0-1,-1 0 1,1 0 0,0 1-1,-1-1 1,1 1-1,-1-1 1,0 1-1,0-1 1,1 1 0,-1 0-1,0 0 1,0 0-1,0 0 1,0 0-1,0 1 1,0-1-1,-4 0 1,-7-3 96,-1 1 1,1 1-1,-15-1 0,23 2-139,-74-4-719,76 2-1403,3-3-2487</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20.452"/>
    </inkml:context>
    <inkml:brush xml:id="br0">
      <inkml:brushProperty name="width" value="0.05" units="cm"/>
      <inkml:brushProperty name="height" value="0.05" units="cm"/>
    </inkml:brush>
  </inkml:definitions>
  <inkml:trace contextRef="#ctx0" brushRef="#br0">64 88 2897,'0'0'14356,"-9"-1"-12659,-27-4-288,35 5-1346,1 0 0,-1 0 0,0 0 0,1 0 0,-1 0 0,0 0 0,1 0 0,-1 0 0,0 0 0,1 0 0,-1 0 0,1 0 0,-1 0 0,0 1 0,1-1 0,-1 0 0,1 0 0,-1 1 1,0-1-1,1 0 0,-1 1 0,1-1 0,-1 1 0,1-1 0,-1 0 0,1 1 0,0-1 0,-1 1 0,1-1 0,0 1 0,-1 1 0,0 17 375,2-13-279,-1 8-79,0 0 0,2-1 0,-1 1 0,2-1 0,6 23 0,-7-31-75,1 1 0,-1 0-1,1-1 1,-1 0 0,2 0-1,-1 0 1,0 0 0,1 0-1,0 0 1,0-1 0,1 0-1,-1 0 1,1 0 0,0-1-1,8 6 1,-7-7-11,0 0-1,0-1 1,1 1 0,-1-1-1,0 0 1,0-1 0,1 0-1,9 0 1,-5 0-1,-8-1-5,-1 1 0,1-1 1,0 1-1,0-1 0,-1 0 0,1 0 0,0-1 0,-1 1 0,1 0 1,-1-1-1,1 1 0,-1-1 0,0 0 0,0 0 0,0 0 0,0 0 1,0 0-1,0-1 0,-1 1 0,1 0 0,-1-1 0,1 1 0,-1-1 1,0 0-1,1-3 0,4-11-97,0 1 0,5-36 0,-9 42 77,1-2 19,-1 0 0,0 0 0,-1 0 1,-1 0-1,0 1 0,-2-22 0,1 30 37,1 0 1,-1 0-1,0 0 0,0 0 1,0 1-1,0-1 0,-1 0 1,1 0-1,-1 1 0,1-1 1,-1 1-1,0-1 0,0 1 1,0 0-1,-1 0 0,1 0 1,0 0-1,-1 0 0,1 0 1,-1 1-1,1-1 0,-1 1 1,0 0-1,0 0 0,0 0 1,0 0-1,0 0 0,0 1 1,0-1-1,-4 1 0,-6-1 60,1 0 0,-1 1 0,-18 3-1,-15 8-2952,27-4-1472,4-4-2737</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21.511"/>
    </inkml:context>
    <inkml:brush xml:id="br0">
      <inkml:brushProperty name="width" value="0.05" units="cm"/>
      <inkml:brushProperty name="height" value="0.05" units="cm"/>
    </inkml:brush>
  </inkml:definitions>
  <inkml:trace contextRef="#ctx0" brushRef="#br0">79 91 6243,'0'0'10954,"-8"-2"-8937,6 2-1869,-3-1 44,1 1-1,0 0 0,-1-1 1,1 1-1,0 1 0,-7 0 1,9-1-128,1 1-1,-1-1 1,1 1 0,-1 0 0,1-1-1,-1 1 1,1 0 0,0 0 0,-1 0 0,1 0-1,0 0 1,0 0 0,0 0 0,0 0 0,0 0-1,0 0 1,0 1 0,0-1 0,0 1-1,0-1 1,1 0 0,-1 1 0,1-1 0,-1 1-1,1-1 1,-1 1 0,1 2 0,-1 2-17,0 0 1,1 0 0,-1 1 0,1-1-1,1 0 1,-1 0 0,1 0 0,0 0-1,1 0 1,-1 0 0,1 0 0,0-1-1,1 1 1,-1-1 0,1 1 0,0-1-1,0 0 1,1 0 0,6 7 0,-5-5-50,1-1 1,1 0-1,-1 0 1,1 0-1,0-1 1,0 0-1,1 0 1,-1-1-1,1 0 1,0 0-1,0-1 1,1 0-1,-1-1 1,0 1-1,1-1 1,0-1 0,14 1-1,-21-2-15,1-1-1,-1 1 0,0-1 1,1 1-1,-1-1 1,1 0-1,-1 0 1,0 0-1,0 0 1,1-1-1,-1 1 1,0 0-1,0-1 0,0 0 1,-1 1-1,1-1 1,0 0-1,0 0 1,-1 0-1,0 0 1,1 0-1,-1 0 1,2-4-1,1-4-78,1-1 0,-1 0 0,4-17-1,-3 7 71,-1 1-1,0-1 0,-2 1 1,0-1-1,-2 0 0,-2-30 1,1 49 41,1 1 0,-1-1-1,1 1 1,-1-1 0,0 1 0,0-1 0,0 1 0,0-1 0,0 1 0,0 0 0,0-1 0,0 1 0,0 0 0,-1 0 0,1 0 0,0 0 0,-1 0 0,1 0 0,-1 0 0,1 0 0,-1 1 0,-3-2 0,-41-9 264,40 10-243,-15-1 108,-34-2 1,21 4-4849,21 0 896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00.768"/>
    </inkml:context>
    <inkml:brush xml:id="br0">
      <inkml:brushProperty name="width" value="0.05" units="cm"/>
      <inkml:brushProperty name="height" value="0.05" units="cm"/>
    </inkml:brush>
  </inkml:definitions>
  <inkml:trace contextRef="#ctx0" brushRef="#br0">11 159 1905,'0'0'10666,"8"15"-8500,-2-4-1796,-1-3-173,0 0 0,-1 0 0,-1 0 0,1 1 0,-1 0 0,-1 0 0,1-1 0,-1 2 0,-1-1 1,1 13-1,-3-10-75,0-1 0,-1 0 0,0 0 0,0 0 1,-1 0-1,-8 19 0,-2 7-134,8-27-1806,2-13-211,-1-20-1447,3 17 2896,-9-165-7417,10 53 9748,0 70 1675,0 47-3317,0-1-1,0 0 1,0 0-1,0 1 0,0-1 1,1 0-1,-1 1 1,0-1-1,1 0 0,0 1 1,-1-1-1,1 1 1,0-1-1,0 1 0,0-1 1,0 1-1,0 0 0,3-3 1,0 1 290,1 0 0,-1 0-1,1 0 1,0 1 0,7-3 0,-1 2 158,0-1 0,0 1 0,0 1 0,1 0 0,16 0 0,64 3 436,-35 0-889,2-1 14,-58 1-111,0-1 1,-1 1 0,1 0-1,0-1 1,-1 1 0,1 0-1,0 0 1,-1-1 0,1 1-1,-1 0 1,1 0 0,-1 0-1,1 0 1,-1 0-1,0 0 1,0 0 0,1 0-1,-1 0 1,0 0 0,0 0-1,0 0 1,0 0 0,0 0-1,0 0 1,-1 1 0,1 41 426,0-29-288,1 80 615,0-4-260,-12 113 0,9-150-1189,-1-52-481,0-1 910,0-1 0,0 1 0,0-1 0,0 1 0,0-1 0,0 0 0,0 0 0,0 0 0,0-1 0,1 1-1,-1-1 1,0 1 0,-3-4 0,-1-2-201,1 0 0,-1 0 0,-7-11 1,-2-3-739,-88-123-5086,1 1 5354,98 136 1763,5 6-645,-1 1 0,1-1 0,-1 0 0,1 1 0,0-1 0,-1 1 0,1-1 0,-1 0 0,1 1 0,-1-1 0,0 1 0,1-1 0,-1 1 0,1 0 0,-1-1 0,0 1 0,1 0 0,-1-1 0,0 1 0,-2 0 2070,6 0-764,18-1-84,-7 1-953,0 0-1,0 0 1,0 1-1,-1 1 0,27 7 1,59 24-78,-99-33-443,1 1 0,-1-1 0,1 1 0,-1-1 0,1 1-1,-1-1 1,1 1 0,-1-1 0,1 1 0,-1-1 0,1 1 0,-1 0 0,0-1 0,0 1 0,1 0 0,-1-1 0,0 1 0,0 0 0,0 0 0,0-1 0,1 1 0,-1 0 0,0-1 0,-1 2 0,1 24-2567,0-17 1057,-3 11-1814,-10 0-1102</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25.304"/>
    </inkml:context>
    <inkml:brush xml:id="br0">
      <inkml:brushProperty name="width" value="0.05" units="cm"/>
      <inkml:brushProperty name="height" value="0.05" units="cm"/>
    </inkml:brush>
  </inkml:definitions>
  <inkml:trace contextRef="#ctx0" brushRef="#br0">1 1003 3105,'0'0'12446,"9"-1"-11424,6-3-701,0-2 1,0 0-1,0 0 1,-1-2-1,21-13 1,8-4 51,15-4-113,1 3 0,2 2 0,0 3 0,76-16 0,-56 15-142,150-63-1,-40 12-22,-167 63-80,0-1 0,-1 0 0,28-20 0,-7 5 5,-1 8-25,-7 4-3,102-63 47,-111 60-35,-11 9-4,0 0 1,1 1 0,25-6 0,-27 9-1,-1-1 0,1-1 1,-1 0-1,0 0 1,20-14-1,-16 6 6,-2 2-4,1 0-1,0 0 0,1 2 0,0 0 0,36-14 0,-28 14 7,-1-2 0,-1 0-1,0-2 1,0 0-1,25-22 1,-40 30-16,0 1 0,0 0 0,16-5 0,16-9-6,-15 5 22,-20 12-6,-1-1 0,0 0 1,0 0-1,0 0 0,6-6 1,-10 9 2,-1-27-10052,0 17 4028</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26.275"/>
    </inkml:context>
    <inkml:brush xml:id="br0">
      <inkml:brushProperty name="width" value="0.05" units="cm"/>
      <inkml:brushProperty name="height" value="0.05" units="cm"/>
    </inkml:brush>
  </inkml:definitions>
  <inkml:trace contextRef="#ctx0" brushRef="#br0">0 0 4322,'0'0'6784,"9"5"-5383,9 7-369,-1 0-1,20 19 1,-7-2-129,-11-10-456,1 0 0,31 21-1,-16-19-139,0-2 0,61 23 0,-39-17-11,-15-9-163,68 17 0,-11-5 79,-2 1 66,27 10-76,-30-6-66,92 37 96,-137-52-191,-23-9 17,46 24 0,70 39 201,-59-31 0,-57-29-217,39 12 0,-30-12-41,108 34 92,37 15-66,-111-37 1,-35-13 26,0 2 0,-1 1-1,58 33 1,-66-31 75,36 14-1,-52-25-54,46 9-34,-55-14-53,0 0 0,0 0 0,0 0 0,0 0 0,0 0 0,0 0 0,0 0 0,0 0 0,0 0 1,0 0-1,0 0 0,0 0 0,0 0 0,0 0 0,0 0 0,0 0 0,0 0 0,0 1 0,0-1 0,-1 0 0,1 0 0,0 0 0,0 0 0,0 0 0,0 0 0,0 0 0,0 0 0,0 0 1,0 0-1,0 0 0,0 0 0,0 0 0,0 0 0,0 0 0,0 0 0,0 0 0,0 1 0,0-1 0,0 0 0,0 0 0,0 0 0,0 0 0,0 0 0,0 0 0,0 0 0,0 0 0,1 0 0,-1 0 1,0 0-1,0 0 0,0 0 0,0 0 0,-9 1-1675,-16-1-2549</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27.679"/>
    </inkml:context>
    <inkml:brush xml:id="br0">
      <inkml:brushProperty name="width" value="0.05" units="cm"/>
      <inkml:brushProperty name="height" value="0.05" units="cm"/>
    </inkml:brush>
  </inkml:definitions>
  <inkml:trace contextRef="#ctx0" brushRef="#br0">1 1679 5202,'0'0'7054,"7"0"-5853,3 0-856,0 0 0,0 0 0,0-2 0,0 1 0,0-1 0,0 0 0,0-1 0,10-4 0,230-124 1763,-33-9-1547,-11 7-263,-44 58 22,-113 56-218,-2-3 1,57-33-1,-40 16 194,74-33 0,-105 54-281,32-22 0,3-2 3,15-5-11,102-56 101,-141 78-65,71-55 0,-80 54-20,17-12 9,2 2-1,1 3 0,62-27 1,-22 11 174,-3 1 79,-66 34-141,0-1 0,-1-1 0,46-38 1,-45 33-50,2 0-1,45-25 1,-46 30-52,37-28 0,-42 28-20,1 0 0,32-15 0,-20 11 4,-32 19-46,-2 1-168,-13 0-2675,-3 0-1564,3 0-2404</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28.501"/>
    </inkml:context>
    <inkml:brush xml:id="br0">
      <inkml:brushProperty name="width" value="0.05" units="cm"/>
      <inkml:brushProperty name="height" value="0.05" units="cm"/>
    </inkml:brush>
  </inkml:definitions>
  <inkml:trace contextRef="#ctx0" brushRef="#br0">1 0 4994,'0'0'6617,"9"5"-5435,6 3-596,0 0 0,0 2 0,20 17 1,29 24 561,3-3 0,83 46 0,-125-79-675,104 63 881,57 32-905,112 70 47,-220-134-243,48 39 38,-98-65-288,20 7 36,-19-12-33,47 32 31,57 29 102,2 0-75,-130-76-2253,-6-8 416,-10-10-2354,-21-5-5648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29.971"/>
    </inkml:context>
    <inkml:brush xml:id="br0">
      <inkml:brushProperty name="width" value="0.05" units="cm"/>
      <inkml:brushProperty name="height" value="0.05" units="cm"/>
    </inkml:brush>
  </inkml:definitions>
  <inkml:trace contextRef="#ctx0" brushRef="#br0">0 0 5747,'0'0'5650,"25"9"-4343,79 31-338,-85-33-656,-1 1 0,-1 2 1,0-1-1,32 25 0,-12-8 7,37 25 395,356 214 1529,-80-72-1671,-222-117 122,145 62 0,-90-43-244,-28-13-203,-105-52-165,-22-12-70,-8-3-293,-19-10-1383,-13-7-1388,4-3-1834</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30.389"/>
    </inkml:context>
    <inkml:brush xml:id="br0">
      <inkml:brushProperty name="width" value="0.05" units="cm"/>
      <inkml:brushProperty name="height" value="0.05" units="cm"/>
    </inkml:brush>
  </inkml:definitions>
  <inkml:trace contextRef="#ctx0" brushRef="#br0">63 99 4498,'0'0'9802,"-10"9"-8983,-28 33-352,36-39-415,0 0 0,1 0 0,-1 0 1,1 0-1,-1 1 0,1-1 0,0 1 1,0-1-1,1 0 0,-1 1 0,1 0 1,-1-1-1,1 1 0,0-1 0,1 1 0,0 5 1,0 7 153,-1-10-138,1 0 0,0 0 0,0 0 0,0-1 0,1 1 0,0 0 0,0-1 0,0 1 0,1-1 0,0 0 0,0 0 0,0 0 0,7 8 0,-8-10-52,0-1 0,1 1 0,-1-1 0,0 0 0,1 0 0,-1 0 0,1-1 0,0 1 0,-1 0 0,1-1 0,0 0 0,0 0 0,0 0 0,0 0 0,0 0 0,0 0 0,0-1 0,0 0 0,1 1 0,-1-1 0,0 0 0,0-1 0,0 1 0,0 0 0,0-1 0,0 0 0,6-2 0,-7 2-15,0 0 0,0-1-1,0 1 1,-1-1 0,1 1 0,0-1-1,-1 0 1,0 1 0,1-1 0,-1 0-1,0 0 1,0 0 0,0 0 0,0 0-1,1-4 1,8-36 89,-6 6 44,-3 0 0,-2-37 0,-1 9-75,2 62-72,1 0-1,-1 0 1,0 0-1,0 0 1,0 0-1,-1 0 0,1 0 1,0 0-1,-1 0 1,1 0-1,-1 0 1,0 0-1,0 0 1,0 1-1,0-1 1,0 0-1,0 0 1,0 1-1,0-1 1,-1 1-1,1-1 1,0 1-1,-1 0 0,0-1 1,1 1-1,-1 0 1,0 0-1,1 0 1,-1 0-1,0 0 1,0 1-1,0-1 1,0 0-1,0 1 1,0 0-1,0-1 1,0 1-1,0 0 1,0 0-1,0 0 0,-3 1 1,1-1-91,-1 0 1,1 0-1,0 1 1,-1-1-1,1 1 0,0 0 1,0 1-1,0-1 1,0 1-1,0 0 0,0 0 1,-5 3-1,7-3-166,0 0 1,-1 0-1,1 0 1,0 0-1,0 0 0,0 1 1,1-1-1,-1 1 1,0-1-1,1 1 0,0 0 1,-1 0-1,1-1 0,0 1 1,1 0-1,-1 0 1,0 0-1,1 5 0,-1 15-3828</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31.043"/>
    </inkml:context>
    <inkml:brush xml:id="br0">
      <inkml:brushProperty name="width" value="0.05" units="cm"/>
      <inkml:brushProperty name="height" value="0.05" units="cm"/>
    </inkml:brush>
  </inkml:definitions>
  <inkml:trace contextRef="#ctx0" brushRef="#br0">0 539 1153,'0'0'11930,"5"0"-10326,10-1-986,-1-2 0,0 0 0,-1 0 0,1-1-1,15-7 1,15-4-267,-15 8-168,1 2 1,34-2 0,-41 5-55,1-1 0,-1-1-1,0 0 1,29-11 0,97-52 275,-89 38-190,95-31 0,-19 11-21,-89 30 5,1 3 0,99-21 0,-100 30-129,-7 2 19,1-2-1,-1-1 1,0-2 0,50-20-1,-62 19-52,29-7 1,-38 14-26,-1-2-1,1-1 1,-1 0 0,24-14 0,-33 14-682,-6-4-6395,-3-4-17</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31.417"/>
    </inkml:context>
    <inkml:brush xml:id="br0">
      <inkml:brushProperty name="width" value="0.05" units="cm"/>
      <inkml:brushProperty name="height" value="0.05" units="cm"/>
    </inkml:brush>
  </inkml:definitions>
  <inkml:trace contextRef="#ctx0" brushRef="#br0">66 1 4498,'0'0'8524,"-10"10"-7043,-28 33-361,36-40-1025,0 0 0,0 0 0,0 1 0,1-1 0,-1 0 0,1 1 1,0-1-1,0 1 0,0 0 0,0-1 0,0 1 0,1-1 0,0 1 0,0 0 0,0 0 0,1 4 0,-1 5 37,0-8-114,0-1 1,1 1 0,-1-1 0,1 1 0,0-1 0,0 0 0,0 1-1,1-1 1,0 0 0,-1 0 0,1 0 0,1 0 0,-1 0-1,1 0 1,-1-1 0,1 1 0,0-1 0,0 0 0,1 0-1,-1 0 1,1 0 0,-1 0 0,1-1 0,0 1 0,0-1-1,0 0 1,0-1 0,0 1 0,1-1 0,-1 1 0,9 0 0,-11-1-10,0-1 1,0 0 0,1 1-1,-1-1 1,0 0 0,0 0-1,0 0 1,1 0 0,-1-1-1,0 1 1,0-1 0,0 1 0,0-1-1,1 0 1,-1 1 0,0-1-1,0 0 1,-1-1 0,1 1-1,0 0 1,3-3 0,-2 0 5,1-1 1,-1 0-1,1 0 1,-1 0-1,-1-1 1,4-6-1,6-13 72,-3 9-44,13-23-37,-20 37-3,-1-1 1,0 1-1,0-1 0,-1 1 1,1-1-1,0 0 1,-1 1-1,0-1 0,1 0 1,-1 1-1,0-1 1,-1-5-1,-1 6 25,0 0-1,0 1 1,0-1 0,0 0 0,-1 1-1,1-1 1,0 1 0,-1 0-1,1 0 1,-1 0 0,1 0-1,-1 0 1,-5-1 0,-3-1 14,4 0-455,1 0 1,-1 0-1,0 1 1,0 0-1,0 0 1,0 1-1,-1 0 1,1 0-1,0 1 1,0 0-1,-1 0 1,-7 2-1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31.744"/>
    </inkml:context>
    <inkml:brush xml:id="br0">
      <inkml:brushProperty name="width" value="0.05" units="cm"/>
      <inkml:brushProperty name="height" value="0.05" units="cm"/>
    </inkml:brush>
  </inkml:definitions>
  <inkml:trace contextRef="#ctx0" brushRef="#br0">1 1 3458</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32.132"/>
    </inkml:context>
    <inkml:brush xml:id="br0">
      <inkml:brushProperty name="width" value="0.05" units="cm"/>
      <inkml:brushProperty name="height" value="0.05" units="cm"/>
    </inkml:brush>
  </inkml:definitions>
  <inkml:trace contextRef="#ctx0" brushRef="#br0">1 1 3458,'118'106'661,"-93"-84"818,-22-20 160,-1-2-1577,27 7 7227,-21-3-6935,0-1 1,1 1-1,0-1 1,-1-1-1,1 0 1,0 0-1,0-1 0,12 1 1,-6-1-124,0 1 1,18 5-1,218 47 1860,-58-15-1570,-152-28-491,73 30-1,-84-30 10,0 0 0,1-2 0,45 6 1,96 5 131,-135-15-62,-1 2 0,0 1 0,61 23 0,19 6-25,-89-31-10,0 2 0,29 13 0,-42-20-47,-14-1-17,1-4-2458,0 3 1614,0-1 1,-1 0 0,1 1-1,0-1 1,0 1 0,0-1-1,2-1 1,-2 1-515,9-8-6837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01.171"/>
    </inkml:context>
    <inkml:brush xml:id="br0">
      <inkml:brushProperty name="width" value="0.05" units="cm"/>
      <inkml:brushProperty name="height" value="0.05" units="cm"/>
    </inkml:brush>
  </inkml:definitions>
  <inkml:trace contextRef="#ctx0" brushRef="#br0">0 10 5410,'0'0'10933,"106"0"-9924,-64 0-129,-5-5-303,0 5-385,-15-5-80,4 5-112,-5 0-128,0 0-2017</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32.551"/>
    </inkml:context>
    <inkml:brush xml:id="br0">
      <inkml:brushProperty name="width" value="0.05" units="cm"/>
      <inkml:brushProperty name="height" value="0.05" units="cm"/>
    </inkml:brush>
  </inkml:definitions>
  <inkml:trace contextRef="#ctx0" brushRef="#br0">48 110 1345,'0'0'8838,"-7"1"-7672,-24 6 219,30-6-1314,0-1 0,1 1 0,-1 0 0,0-1 0,1 1 0,-1 0-1,0 0 1,1 0 0,-1 0 0,1 0 0,-1 0 0,1 0 0,0 0 0,-1 0 0,1 0 0,0 0 0,0 0 0,0 0 0,0 0 0,-1 0 0,2 0 0,-1 0 0,0 0 0,0 0 0,0 0 0,1 2-1,-1 3 184,0-2-126,0 9 269,0 1-1,1-1 0,0 0 0,6 22 1,-6-31-358,0 0 0,1 0 1,0 0-1,0 0 0,0-1 1,0 1-1,0-1 1,1 0-1,-1 1 0,1-1 1,0 0-1,0 0 0,1-1 1,-1 1-1,0-1 1,1 1-1,-1-1 0,1 0 1,5 1-1,-8-2-33,1 0 0,-1 0 0,1-1 0,-1 1 0,1 0-1,-1-1 1,1 1 0,-1-1 0,1 0 0,0 0 0,-1 0 0,1 1 0,0-1-1,-1-1 1,1 1 0,-1 0 0,1 0 0,0-1 0,-1 1 0,1-1-1,-1 1 1,1-1 0,-1 0 0,1 1 0,-1-1 0,1 0 0,-1 0 0,0 0-1,0 0 1,1 0 0,-1 0 0,0-1 0,0 1 0,0 0 0,1-3 0,2-3 55,-1 0 0,-1-1 0,1 0 0,-1 1 0,-1-1 0,2-9 0,1-7 28,32-119-305,-35 142 191,-1-1 0,1 0 0,-1 0 0,1 0 0,-1 0 0,0 0 0,0 0 0,0 0 0,0 0 0,0-3 0,-1 4 19,0 0 1,0 0-1,1-1 0,-1 1 0,0 0 1,0 0-1,0 0 0,0 0 0,-1 0 0,1 0 1,0 0-1,0 1 0,0-1 0,-1 0 0,1 1 1,-3-2-1,-6-2-235,0 0 0,0 1 1,0 0-1,0 0 0,-15-1 0,19 3-648,-1 1 0,0 0 0,0 0 0,1 0 0,-13 3 0,19-3 689,-1 1 1,0-1-1,0 0 0,1 0 1,-1 1-1,0-1 0,1 0 1,-1 1-1,0-1 1,1 1-1,-1-1 0,1 1 1,-1-1-1,1 1 0,-1-1 1,0 2-1,-7 16-4941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32.881"/>
    </inkml:context>
    <inkml:brush xml:id="br0">
      <inkml:brushProperty name="width" value="0.05" units="cm"/>
      <inkml:brushProperty name="height" value="0.05" units="cm"/>
    </inkml:brush>
  </inkml:definitions>
  <inkml:trace contextRef="#ctx0" brushRef="#br0">0 0 1201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39.789"/>
    </inkml:context>
    <inkml:brush xml:id="br0">
      <inkml:brushProperty name="width" value="0.05" units="cm"/>
      <inkml:brushProperty name="height" value="0.05" units="cm"/>
    </inkml:brush>
  </inkml:definitions>
  <inkml:trace contextRef="#ctx0" brushRef="#br0">0 1838 3858,'0'0'9055,"3"0"-8172,1 1-776,-1-1 0,1 0 0,-1 0 0,1 0 1,-1 0-1,1-1 0,-1 1 0,0-1 0,1 0 0,-1 0 1,0 0-1,1-1 0,-1 1 0,0-1 0,0 0 1,3-2-1,7-5 318,-2-1-1,17-18 1,-9 10-37,30-34 332,83-113-1,-16 17-603,26-7-1,84-102-19,-133 128-77,81-99 15,-112 150-2,86-140-1,-137 201-32,21-31 2,40-42 0,-25 32 13,-39 48-28,-1-1-1,-1-1 1,0 1 0,-1-1 0,8-24 0,-8 19-64,0 12-2953</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40.157"/>
    </inkml:context>
    <inkml:brush xml:id="br0">
      <inkml:brushProperty name="width" value="0.05" units="cm"/>
      <inkml:brushProperty name="height" value="0.05" units="cm"/>
    </inkml:brush>
  </inkml:definitions>
  <inkml:trace contextRef="#ctx0" brushRef="#br0">111 15 1569,'0'0'9860,"-11"0"-8569,4 0-1044,4-1-180,1 1 0,-1 0 0,1-1 0,-1 1 0,0 1 0,1-1 0,-1 0 0,1 1 0,-1-1 0,1 1 0,-1-1 0,1 1 0,-1 0 0,1 0 0,0 1 0,0-1 0,-1 0 0,1 1 0,0-1 0,0 1 0,0 0-1,1 0 1,-1-1 0,-2 5 0,-1 1 154,1 1-1,1 0 1,-1 0-1,1 0 1,1 1-1,0-1 1,-3 17-1,3 4 324,0 31 0,2-47-461,0-9-73,0 0 1,0 0-1,0 0 0,1-1 1,-1 1-1,1 0 0,0 0 1,0 0-1,0-1 1,0 1-1,1-1 0,-1 1 1,1-1-1,0 1 0,0-1 1,0 0-1,1 0 0,-1 0 1,1 0-1,0 0 0,-1-1 1,1 1-1,1-1 0,-1 0 1,0 0-1,0 0 0,1 0 1,-1-1-1,1 1 0,-1-1 1,1 0-1,6 2 1,-3-1-7,0-1 1,0 1-1,1-1 1,-1 0-1,8 0 1,-13-1-7,0 0 0,1-1 0,-1 1 1,1 0-1,-1-1 0,0 1 0,0-1 1,1 0-1,-1 0 0,0 0 0,0 0 1,0 0-1,0 0 0,0 0 0,0-1 1,0 1-1,0-1 0,-1 1 0,3-3 1,1-4 3,0-1 0,0 1 0,-1-1 0,0 0 0,0 0 0,-1 0 0,-1-1 0,1 1 0,1-17 0,-1-9 3,-2-47 0,-1 51-105,0 29 103,0 0 1,0 0-1,-1 0 0,1 0 0,0 0 0,-1 0 1,0 0-1,1 0 0,-1 0 0,0 0 0,0 0 0,0 1 1,0-1-1,0 0 0,0 1 0,-1-1 0,1 1 1,-1-1-1,1 1 0,-1-1 0,1 1 0,-1 0 1,0 0-1,0 0 0,1 0 0,-1 0 0,0 0 1,0 1-1,0-1 0,0 1 0,-3-1 0,-6-1-99,-1 0 0,0 1 1,0 0-1,-15 2 0,10-1-405,16 0 382,-1 0 1,1 0-1,0 0 0,-1 0 0,1 0 0,0 0 0,0 1 0,-1-1 0,1 0 0,0 0 0,0 1 0,0-1 0,-1 1 0,1-1 0,0 1 0,0 0 0,0-1 0,0 1 1,0 0-1,0 0 0,0 0 0,0 0 0,0 1 0,-5 13-4385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40.501"/>
    </inkml:context>
    <inkml:brush xml:id="br0">
      <inkml:brushProperty name="width" value="0.05" units="cm"/>
      <inkml:brushProperty name="height" value="0.05" units="cm"/>
    </inkml:brush>
  </inkml:definitions>
  <inkml:trace contextRef="#ctx0" brushRef="#br0">1 1 864</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45.849"/>
    </inkml:context>
    <inkml:brush xml:id="br0">
      <inkml:brushProperty name="width" value="0.05" units="cm"/>
      <inkml:brushProperty name="height" value="0.05" units="cm"/>
    </inkml:brush>
  </inkml:definitions>
  <inkml:trace contextRef="#ctx0" brushRef="#br0">0 0 5795,'0'0'4570,"18"1"-2911,-10 1-1415,1 1 0,-1 1-1,1 0 1,-1 0 0,0 0 0,-1 1-1,10 7 1,21 13 202,-12-15-318,0 0 0,0-2 0,1-1 0,0-1 0,30 3 0,-20-3 94,66 18-1,-83-16-91,-1-2-1,1-1 0,0 0 1,1-1-1,31 1 1,-43-4-86,1 0 1,-1 1 0,-1 0-1,1 0 1,0 1 0,15 7 0,-13-5 8,1-1 1,-1 0 0,16 2 0,102 7-5,-84-11-9,86 17-1,-40-2-29,-54-11 3,60 18 1,9 2 27,-10-3-10,-24-7 4,-53-13-29,-1 1-1,31 10 0,-18-3 31,1-1-1,55 10 1,68-1-3,-36-5 0,-21 10 37,-37-11-14,39 7-6,-1-5 17,132 40 0,-20-17 10,-151-30-39,0 2 1,68 21-1,-82-16 29,16 7 5,1-3 0,126 20 0,-119-32-56,6 0 34,-1 3 1,124 32 0,-94-13-20,114 14 0,11 2 35,26 9-20,-108-24-34,72 27 96,-146-35-79,0-5 14,104 10 1,-177-27-43,23 5 11,35 9 1,-42-8-6,0-2 1,1 0 0,-1-1 0,26 1 0,-1-5 4,-26 0-1,1 0 0,0 1-1,-1 1 1,28 5 0,55 10 21,61-3-29,30 24 28,129 17 31,-200-40-22,118 28 0,-185-32 5,75 2 1,-88-10-13,0 2 0,0 1 0,-1 2 0,42 14 1,-56-14 35,1 0 1,0-1 0,45 4 0,77-6 69,-121-4-117,-20 0-9,-1 1 0,1 0 1,-1 0-1,1 0 0,-1 1 0,8 3 1,-7-3-2,-1 1 1,1-2 0,-1 1-1,1-1 1,0 0 0,9 1-1,0 0-3,0 0 0,-1 0 0,0 2 0,1 0 0,-1 0 0,-1 1-1,1 1 1,13 8 0,30 7-9,-21-12 16,-31-8-13,-4-1 93,-11-1-659,4 0-213,0-1 0,0 1 1,0-1-1,0-1 0,-7-3 0,3 2-1071,-33-13-8283</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47.665"/>
    </inkml:context>
    <inkml:brush xml:id="br0">
      <inkml:brushProperty name="width" value="0.05" units="cm"/>
      <inkml:brushProperty name="height" value="0.05" units="cm"/>
    </inkml:brush>
  </inkml:definitions>
  <inkml:trace contextRef="#ctx0" brushRef="#br0">188 27 4994,'0'0'6843,"4"-4"-6293,0 1-477,-1 1 0,1-1-1,0 1 1,0 0 0,0 0 0,0 1-1,1-1 1,6-1 0,-8 2-44,0 1 0,-1-1-1,1 1 1,0 0 0,0-1 0,0 1 0,-1 0 0,1 1-1,0-1 1,0 0 0,0 1 0,-1 0 0,1-1 0,0 1-1,-1 0 1,1 1 0,4 1 0,-6-1-11,1-1-1,-1 1 1,0 0 0,0-1-1,1 1 1,-1 0 0,0-1 0,-1 1-1,1 0 1,0 0 0,0 0-1,-1 0 1,0 0 0,1 0-1,-1 2 1,1 34 545,-1-27-257,0-9-256,0 0-1,0 0 0,-1 0 0,1 0 1,-1 0-1,1 0 0,-1 0 1,0 0-1,0 0 0,0 0 0,0 0 1,0-1-1,0 1 0,0 0 0,-1-1 1,1 1-1,-2 1 0,-1 0 43,-1 1 0,1-1 0,-1 0 0,0 0-1,1-1 1,-8 4 0,-8 0 102,0 0 0,-30 6 0,41-11-185,-29 6 135,20-4 9,0 0 0,0 1-1,1 1 1,-21 8-1,36-11 267,4 5 59,-3-6-479,1-1 0,0 1 0,0-1 0,0 1 0,0-1 0,0 0 0,0 1 0,0-1 0,0 1 0,1-1 0,-1 1 0,0-1 0,0 1 0,0-1 0,0 0 0,1 1 0,-1-1 0,0 1 0,0-1 0,1 0 0,-1 1 0,0-1 0,1 0 0,-1 1 0,0-1 0,1 0 0,-1 1 0,1-1 0,11 6 36,1-1 1,-1-1 0,1 0 0,1 0 0,-1-2-1,18 3 1,10 2 183,-25-5-177,-1-1 0,26 0 0,-24-1-157,-16-1-173,1 1 0,-1 0-1,1-1 1,-1 1 0,1-1 0,-1 0 0,0 1 0,1-1 0,-1 0 0,0 0 0,0 0 0,1 0 0,-1 0-1,0 0 1,0 0 0,0-1 0,0 1 0,-1 0 0,1 0 0,0-1 0,0 1 0,-1-1 0,1 1-1,0-2 1,1-1-758,9-16-6512</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48.273"/>
    </inkml:context>
    <inkml:brush xml:id="br0">
      <inkml:brushProperty name="width" value="0.05" units="cm"/>
      <inkml:brushProperty name="height" value="0.05" units="cm"/>
    </inkml:brush>
  </inkml:definitions>
  <inkml:trace contextRef="#ctx0" brushRef="#br0">89 1 2625,'0'0'8863,"2"0"-7908,16 1-659,0 1 0,-1 1 0,1 0 1,-1 2-1,0 0 0,22 10 0,-38-15-288,1 1 0,-1-1 0,0 1 0,0-1 1,0 1-1,0-1 0,0 1 0,0 0 0,0 0 0,0-1 0,0 1 0,-1 0 0,1 0 0,0 0 1,-1 0-1,1 0 0,0 0 0,-1 0 0,1 0 0,-1 1 0,1-1 0,-1 0 0,0 0 1,1 0-1,-1 0 0,0 1 0,0-1 0,0 0 0,0 0 0,0 0 0,0 1 0,0-1 1,-1 0-1,1 0 0,0 0 0,-1 1 0,1-1 0,-1 0 0,1 0 0,-1 0 0,1 0 1,-1 0-1,0 0 0,1 0 0,-1 0 0,0 0 0,0 0 0,0-1 0,0 1 0,-1 1 1,-10 5 63,-1-1 1,0 0 0,1-1 0,-2-1 0,1 0 0,-24 4 0,17-4-18,-1 1 0,-19 8-1,40-13-52,-1 1 0,0-1 0,1 0-1,-1 0 1,1 0 0,-1 1 0,1-1-1,-1 0 1,1 1 0,-1-1-1,1 0 1,-1 1 0,1-1 0,0 1-1,-1-1 1,1 0 0,-1 1 0,1-1-1,0 1 1,-1-1 0,1 2-1,7 6-36,27 4-67,-22-9 121,67 35-11,-33-15 14,-42-21-12,-4-2 16,0 0-1,0 1 1,0-1-1,0 1 1,0-1-1,0 0 1,0 1-1,0-1 0,0 1 1,0-1-1,0 1 1,0-1-1,0 0 1,0 1-1,0-1 1,0 1-1,-1-1 1,1 0-1,0 1 0,0-1 1,0 0-1,-1 1 1,1-1-1,0 0 1,-1 1-1,-4 3 18,0-1 0,0 0 0,0 0 0,-1-1 0,1 0 0,-1 1 0,1-2-1,-1 1 1,-12 1 0,-3-1-101,-33 0-1,47-2 43,3 0-25,0 0-1,0-1 1,1 1 0,-1-1-1,0 1 1,0-1 0,1 0-1,-1-1 1,-6-2-1,8 3-145,1 0 0,-1 0 0,1 0 0,-1-1 0,1 1 0,-1-1 0,1 1-1,0-1 1,-1 1 0,1-1 0,0 0 0,0 0 0,0 1 0,1-1 0,-1 0-1,0 0 1,1 0 0,-1 0 0,1 0 0,-1-3 0,1-8-4196</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48.832"/>
    </inkml:context>
    <inkml:brush xml:id="br0">
      <inkml:brushProperty name="width" value="0.05" units="cm"/>
      <inkml:brushProperty name="height" value="0.05" units="cm"/>
    </inkml:brush>
  </inkml:definitions>
  <inkml:trace contextRef="#ctx0" brushRef="#br0">123 1 7475,'0'0'6059,"9"4"-5341,-4-2-644,5 2 79,1 1-1,-1 0 1,0 1-1,0 0 1,13 11 0,-22-16-138,0 0-1,0 0 1,0 0 0,0 0 0,0 0 0,0 0 0,0 0 0,0 0 0,0 0 0,0 0-1,-1 0 1,1 1 0,0-1 0,-1 0 0,1 1 0,-1-1 0,1 0 0,-1 1 0,0-1-1,0 0 1,0 1 0,1-1 0,-1 1 0,-1-1 0,1 0 0,0 1 0,0-1 0,0 1-1,-1-1 1,0 2 0,0-2 27,0 0 0,0-1-1,0 1 1,0 0-1,0-1 1,-1 1 0,1 0-1,0-1 1,0 0 0,-1 1-1,1-1 1,0 0 0,-1 1-1,1-1 1,0 0 0,-1 0-1,1 0 1,-3-1 0,-1 1 68,-118 2 351,54-3-324,79 2-191,0 0 0,0 1 0,0 0 0,12 5 0,3 0 54,-13-4-2,0 0 1,0 1-1,-1 1 0,0 0 1,0 0-1,0 1 0,14 10 1,-24-15 5,0 0 1,0 0-1,-1 0 1,1 0-1,0 0 1,0 0-1,0 0 1,-1 0-1,1 0 1,0 0-1,-1 0 1,1 1-1,-1-1 1,0 0-1,1 0 1,-1 1-1,0-1 1,0 0-1,0 1 1,0-1-1,0 0 1,0 1-1,0-1 1,0 0-1,0 0 1,-1 1-1,1-1 1,0 0-1,-1 0 1,0 3-1,0-2 15,0-1-1,0 1 1,-1 0 0,1 0-1,0 0 1,-1-1 0,1 1-1,-1 0 1,1-1-1,-1 0 1,0 1 0,1-1-1,-1 0 1,0 0 0,0 0-1,-4 1 1,-15 3-69,-1-2-1,0-1 1,0 0 0,-24-2 0,30 0-385,12 0 204,4 0 142,-1 0-1,1 0 0,-1 0 0,1 0 1,0 0-1,-1 1 0,1-1 0,-1 0 0,1 0 1,-1 0-1,1 0 0,-1 0 0,1-1 0,-1 1 1,1 0-1,0 0 0,-1 0 0,1 0 0,-1 0 1,1-1-1,-1 1 0,1 0 0,0 0 1,-1-1-1,1 1 0,0 0 0,-1-1 0,1 1 1,0 0-1,-1-1 0,1 1 0,0 0 0,0-1 1,-1 1-1,1-1 0,0 1 0,0 0 0,0-1 1,-1 1-1,1-1 0,0 1 0,0-1 1,0 1-1,0-1 0,0 1 0,0 0 0,0-2 1,0-13-4442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49.311"/>
    </inkml:context>
    <inkml:brush xml:id="br0">
      <inkml:brushProperty name="width" value="0.05" units="cm"/>
      <inkml:brushProperty name="height" value="0.05" units="cm"/>
    </inkml:brush>
  </inkml:definitions>
  <inkml:trace contextRef="#ctx0" brushRef="#br0">177 1 3057,'0'0'7222,"15"6"-6672,46 24-150,-57-28-352,0 1 0,-1-1 0,1 0 0,-1 1 0,0 0 0,1 0 0,-1 0 0,-1 0 0,1 0 0,0 1-1,-1-1 1,0 1 0,1-1 0,1 7 0,-2-4 266,0 1-1,-1-1 1,0 1-1,0 0 1,-1 0-1,0 9 0,0-14-261,0 0 0,0-1 0,-1 1-1,1-1 1,-1 1 0,1-1 0,-1 1-1,1-1 1,-1 1 0,0-1 0,0 1-1,0-1 1,0 0 0,0 0 0,0 1-1,0-1 1,0 0 0,0 0 0,-1 0-1,1 0 1,0 0 0,-1-1 0,1 1-1,0 0 1,-1-1 0,-2 2 0,-6 1-14,-1 0 0,1-1 0,-13 2 0,-2 1 24,3-1-54,-13 4 19,35-8-29,-1 1 0,1-1 0,0 0 0,0 1 0,-1-1 0,1 0 0,0 1 0,0-1 0,0 1 0,-1-1 0,1 0 0,0 1 0,0-1 0,0 1 0,0-1 0,0 1 0,0-1 0,0 0 0,0 1 0,0-1 0,0 1 0,0-1 0,0 1 0,1-1 1,-1 0-1,0 1 0,0-1 0,0 1 0,0-1 0,1 0 0,-1 1 0,0-1 0,1 1 0,3 1-5,0 0 0,-1 0 0,1-1 0,1 1 0,-1-1 0,7 1 1,17 6 6,-21-4 11,2-1-6,-1 2 1,1-1-1,-1 1 0,10 8 0,-16-12 3,-1 0-1,0 0 0,0 0 0,0 0 1,0 0-1,0 0 0,0 0 0,0 1 1,0-1-1,0 0 0,0 1 0,-1-1 0,1 0 1,-1 1-1,1-1 0,-1 1 0,1-1 1,-1 1-1,0-1 0,0 1 0,0-1 1,1 1-1,-2 0 0,1-1 0,0 1 1,0-1-1,0 1 0,-1-1 0,1 1 0,-1-1 1,1 1-1,-1-1 0,0 0 0,-1 3 1,0-1 53,-1 0 0,0-1 0,0 1 0,0-1 0,0 1 0,0-1 0,-1 0 0,1-1 1,-1 1-1,1 0 0,-1-1 0,0 0 0,1 0 0,-6 1 0,-59 7 559,55-8-577,0 0-1,0-1 1,-24-3-1,33 2-280,0 1 0,0-1 0,1 0 0,-1-1 0,0 1 0,1-1 0,-1 0 0,1 0 0,-1 0 0,1 0 0,0 0 0,0-1 0,0 1 0,0-1 0,0 0 0,-4-5 0,-9-20-7320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02.012"/>
    </inkml:context>
    <inkml:brush xml:id="br0">
      <inkml:brushProperty name="width" value="0.05" units="cm"/>
      <inkml:brushProperty name="height" value="0.05" units="cm"/>
    </inkml:brush>
  </inkml:definitions>
  <inkml:trace contextRef="#ctx0" brushRef="#br0">0 0 64,'0'0'624</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51.505"/>
    </inkml:context>
    <inkml:brush xml:id="br0">
      <inkml:brushProperty name="width" value="0.05" units="cm"/>
      <inkml:brushProperty name="height" value="0.05" units="cm"/>
    </inkml:brush>
  </inkml:definitions>
  <inkml:trace contextRef="#ctx0" brushRef="#br0">23 133 2785,'0'0'13425,"-3"-2"-12739,2 1-662,0 1 1,-1-1-1,1 0 1,0 1 0,0-1-1,0 0 1,0 0-1,0 0 1,0 0-1,0 0 1,0 0-1,0 0 1,1 0 0,-1 0-1,0 0 1,1-1-1,-1 1 1,1 0-1,-1 0 1,1-1-1,0 1 1,-1 0 0,1-1-1,0 1 1,0 0-1,0-1 1,0 1-1,0 0 1,0-1-1,0 1 1,0 0 0,1-1-1,-1 1 1,1 0-1,-1-1 1,1 1-1,-1 0 1,2-2 0,5-5 9,1 1 0,0 0 0,0 0 0,17-10 0,6-6 14,-29 21-81,1 0-1,0 0 0,0 1 1,0-1-1,0 1 0,0-1 1,5-1-1,-7 3 28,-1 0 1,1 0-1,0 0 0,-1 0 1,1-1-1,0 1 0,-1 0 1,1 0-1,0 0 0,0 0 1,-1 0-1,1 1 0,0-1 1,-1 0-1,1 0 0,0 0 1,-1 1-1,1-1 0,0 0 1,-1 0-1,1 1 0,0-1 1,-1 1-1,1-1 0,-1 1 1,1-1-1,-1 1 1,1-1-1,-1 1 0,1-1 1,-1 1-1,0-1 0,1 1 1,-1 0-1,0-1 0,1 1 1,-1 0-1,0-1 0,0 1 1,0 0-1,0 0 0,6 53 100,-2 0 0,-5 70 0,-1-43-45,0-58 15,2-20-19,1-7 0,5-7 1,0-2 26,1 0-1,0 1 0,1 0 0,0 0 0,1 1 1,0 0-1,1 1 0,0-1 0,14-10 1,-18 18-86,-4 1-459,1 1 0,-1-1 0,0 1 0,1-1 0,-1 0 0,0 0 0,0 0 0,0 0 0,0 0 0,-1-1 0,1 1 0,1-3 0,2-14-5386</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51.989"/>
    </inkml:context>
    <inkml:brush xml:id="br0">
      <inkml:brushProperty name="width" value="0.05" units="cm"/>
      <inkml:brushProperty name="height" value="0.05" units="cm"/>
    </inkml:brush>
  </inkml:definitions>
  <inkml:trace contextRef="#ctx0" brushRef="#br0">0 42 7123,'0'0'5696,"9"-6"-5424,28-21-13,-35 26-222,-1 0 0,0 0-1,1 0 1,0 0 0,-1 1 0,1-1-1,-1 1 1,1-1 0,0 1 0,-1-1-1,1 1 1,2 0 0,-3 0 3,-1 0-1,1 0 1,-1 0 0,1 0 0,0 1 0,-1-1-1,1 0 1,-1 0 0,1 1 0,-1-1 0,1 0 0,-1 1-1,1-1 1,-1 0 0,1 1 0,-1-1 0,0 1-1,1-1 1,-1 1 0,1-1 0,-1 1 0,1 0-1,0 3 113,0-1 0,0 1-1,-1 0 1,1-1 0,-1 1-1,0 0 1,0 6 0,0-4-246,0 12 236,1-12-123,0-1 0,-1 1 0,0 0 1,-1 0-1,1-1 0,-1 1 0,0 0 1,0-1-1,-1 1 0,1 0 0,-1-1 1,0 0-1,-6 9 0,5-9-7,2-4-10,1-1 1,0 1-1,-1 0 1,1 0-1,-1-1 1,0 1-1,1 0 1,-1-1-1,0 1 1,1 0-1,-1-1 1,0 1-1,0-1 1,1 0-1,-1 1 1,0-1-1,0 1 1,0-1-1,1 0 1,-1 0-1,0 0 1,-2 1-1,2-1 30,11 0-170,21-1 115,-18-1 30,0 2 0,0 0 0,0 0 0,0 2 0,18 3-1,-29-4 49,0 0-1,0 0 0,-1 0 0,1 0 1,0 1-1,-1-1 0,1 1 0,-1-1 0,1 1 1,-1-1-1,0 1 0,0 0 0,1 0 1,-1 0-1,-1 0 0,1 0 0,0 0 0,0 0 1,-1 0-1,1 0 0,-1 0 0,0 0 0,1 0 1,-1 0-1,0 3 0,0 8 638,0 1 0,-3 23 0,3-32-707,-6 16 248,6-20-302,0 0 0,0 0-1,-1 0 1,1 0 0,0 0 0,-1-1-1,1 1 1,-1 0 0,1 0-1,-1 0 1,1-1 0,-1 1 0,0 0-1,1-1 1,-1 1 0,0-1 0,1 1-1,-1-1 1,0 1 0,-1 0-1,2-1-175,-1-1-1,1 1 0,0-1 0,-1 1 0,1-1 1,0 1-1,-1-1 0,1 1 0,0-1 0,0 0 0,0 1 1,0-1-1,-1 1 0,1-1 0,0 0 0,0 1 0,0-1 1,0 1-1,0-1 0,1-1 0,-2-4-1480,-5-22-3215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52.457"/>
    </inkml:context>
    <inkml:brush xml:id="br0">
      <inkml:brushProperty name="width" value="0.05" units="cm"/>
      <inkml:brushProperty name="height" value="0.05" units="cm"/>
    </inkml:brush>
  </inkml:definitions>
  <inkml:trace contextRef="#ctx0" brushRef="#br0">0 44 1825,'0'0'10002,"14"-6"-9378,6-4-463,-10 5-22,1 0-1,0 1 1,0 0-1,22-5 1,-33 9-36,0 0 1,1 0-1,-1-1 0,1 1 1,-1 0-1,1 0 1,-1 0-1,1 0 0,-1 0 1,1 0-1,-1 0 0,0 0 1,1 0-1,-1 0 1,1 0-1,-1 1 0,1-1 1,-1 0-1,1 0 1,-1 0-1,0 0 0,1 1 1,-1-1-1,1 0 1,-1 1-1,0-1 0,1 0 1,-1 0-1,0 1 1,1-1-1,-1 1 0,0-1 1,1 1-1,-1 17 851,-13 19-837,7-26-107,1 1 0,0 0 0,1 0 0,0 1 0,1-1 0,1 1 0,-2 18 0,4-30-15,0-1-1,0 1 1,0 0 0,1-1 0,-1 1-1,0-1 1,0 1 0,1-1 0,-1 1 0,0-1-1,0 0 1,1 1 0,-1-1 0,1 1-1,-1-1 1,0 1 0,1-1 0,-1 0-1,1 1 1,-1-1 0,1 0 0,-1 0 0,1 1-1,-1-1 1,1 0 0,-1 0 0,1 0-1,0 0 1,-1 0 0,1 0 0,23 3-77,-14-3 64,14 3 4,-10-2 9,1 1 0,26 7 0,-37-7 14,0-1-1,-1 0 1,1 1-1,-1 0 1,0-1-1,1 1 1,-1 1-1,0-1 1,0 0-1,0 1 0,-1 0 1,1-1-1,0 1 1,-1 0-1,0 0 1,2 4-1,-2 0 132,0 1 1,-1-1-1,0 0 1,0 1-1,-1-1 0,0 1 1,0-1-1,-3 12 0,3-13-112,-1 0-34,-1 0-1,0-1 1,0 1-1,0 0 1,-1-1-1,1 1 1,-1-1-1,-1 0 0,1 0 1,-1 0-1,0 0 1,0 0-1,0-1 1,0 0-1,-11 8 1,12-10-566,0 0 1,-1 0-1,1 0 1,-1 0-1,0-1 1,1 1 0,-1-1-1,-7 2 1,-14 0-7054</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54.591"/>
    </inkml:context>
    <inkml:brush xml:id="br0">
      <inkml:brushProperty name="width" value="0.05" units="cm"/>
      <inkml:brushProperty name="height" value="0.05" units="cm"/>
    </inkml:brush>
  </inkml:definitions>
  <inkml:trace contextRef="#ctx0" brushRef="#br0">1 0 9444,'0'0'7855,"10"20"-7389,31 62 113,-37-74-331,-1 0-1,0 1 1,0-1-1,0 0 1,-1 1-1,-1 0 1,0-1-1,0 1 1,0 0-1,-1 0 1,-1 13-1,-1 8 340,2 56-1121,1-85 189,0 1-1,0-1 1,-1 0-1,1 0 1,0 1-1,0-1 1,0 0 0,0 0-1,1 0 1,-1 0-1,0 0 1,0-1-1,0 1 1,3 1-1,2 2-2174,2 6-4406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55.461"/>
    </inkml:context>
    <inkml:brush xml:id="br0">
      <inkml:brushProperty name="width" value="0.05" units="cm"/>
      <inkml:brushProperty name="height" value="0.05" units="cm"/>
    </inkml:brush>
  </inkml:definitions>
  <inkml:trace contextRef="#ctx0" brushRef="#br0">0 86 7411,'0'0'6206,"6"-12"-4811,20-38-58,-25 49-1269,0-1-1,0 1 1,-1 0 0,1-1 0,1 1-1,-1 0 1,0 0 0,0 0 0,0 0-1,1 0 1,-1 0 0,0 0 0,1 0-1,-1 0 1,1 1 0,-1-1 0,1 1 0,-1-1-1,1 1 1,-1-1 0,1 1 0,-1 0-1,4 0 1,0-1 96,13 0 161,0 0 0,23 1 0,-10 1-278,-30-1-45,-1 0 0,1 1 0,-1-1 1,1 0-1,0 0 0,-1 0 0,1 1 0,-1-1 1,1 0-1,-1 0 0,1 1 0,-1-1 0,1 1 1,-1-1-1,1 0 0,-1 1 0,0-1 0,1 1 1,-1-1-1,0 1 0,1-1 0,-1 1 1,0-1-1,0 1 0,1-1 0,-1 1 0,0 0 1,0-1-1,0 1 0,0-1 0,0 1 0,0 0 1,0 0-1,0 26 128,0-18-52,0-2-60,-1 1 0,0-1 1,0 0-1,0 1 0,-1-1 1,0 0-1,-1 0 0,1 0 1,-1 0-1,-1-1 0,1 1 1,-1-1-1,0 0 0,-1 0 1,-9 10-1,-102 105 1159,130-122-972,26-9 311,1 3 0,1 1 1,57 0-1,-99 4-1786</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56.177"/>
    </inkml:context>
    <inkml:brush xml:id="br0">
      <inkml:brushProperty name="width" value="0.05" units="cm"/>
      <inkml:brushProperty name="height" value="0.05" units="cm"/>
    </inkml:brush>
  </inkml:definitions>
  <inkml:trace contextRef="#ctx0" brushRef="#br0">0 1 2545,'0'0'14975,"0"6"-13716,0 228 2186,0-234-3507,0 1 0,0-1 1,0 0-1,1 1 0,-1-1 1,0 0-1,0 1 0,0-1 1,0 0-1,1 1 0,-1-1 1,0 0-1,0 1 1,0-1-1,1 0 0,-1 1 1,0-1-1,1 0 0,-1 0 1,0 1-1,1-1 0,-1 0 1,0 0-1,1 0 0,-1 0 1,0 1-1,1-1 1,-1 0-1,0 0 0,1 0 1,-1 0-1,1 0 0,-1 0 1,0 0-1,1 0 0,-1 0 1,0 0-1,1 0 0,16-4-3141,1-13-2704</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56.970"/>
    </inkml:context>
    <inkml:brush xml:id="br0">
      <inkml:brushProperty name="width" value="0.05" units="cm"/>
      <inkml:brushProperty name="height" value="0.05" units="cm"/>
    </inkml:brush>
  </inkml:definitions>
  <inkml:trace contextRef="#ctx0" brushRef="#br0">13 11 2481,'0'0'9957,"-3"-1"-8541,-4-1-204,7 0-164,18-1 616,31 1 319,-45 2-1892,1 0 1,-1 0-1,1 0 0,-1 1 1,0-1-1,1 1 0,-1 0 1,1 1-1,-1-1 1,5 3-1,-7-2-80,0-1 1,0 1-1,0 0 0,0 0 1,0 0-1,-1 0 1,1 0-1,0 0 0,-1 1 1,0-1-1,1 0 1,-1 1-1,0-1 0,0 1 1,-1-1-1,1 1 0,0 0 1,-1-1-1,0 4 1,2-1 3,-2 0 1,1 0-1,0 0 1,-1 0 0,0 0-1,0 0 1,-1 0-1,1 0 1,-1 0 0,0-1-1,0 1 1,-1 0 0,0 0-1,1-1 1,-2 1-1,1-1 1,0 1 0,-1-1-1,-5 7 1,3-5-15,-1 0 0,1-1 0,-1 1 1,-1-1-1,1 0 0,-1-1 0,1 0 1,-1 0-1,0 0 0,-1-1 0,1 0 1,-1 0-1,1-1 0,-13 3 0,6-3 69,24 0-56,22 0 36,181-2-1240,-206 1-2542,-5 8-2399</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9:59.412"/>
    </inkml:context>
    <inkml:brush xml:id="br0">
      <inkml:brushProperty name="width" value="0.05" units="cm"/>
      <inkml:brushProperty name="height" value="0.05" units="cm"/>
    </inkml:brush>
  </inkml:definitions>
  <inkml:trace contextRef="#ctx0" brushRef="#br0">0 0 3314,'0'0'13475,"0"3"-12683,0 235 1982,0-177-6377,0-70-1160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0:00.252"/>
    </inkml:context>
    <inkml:brush xml:id="br0">
      <inkml:brushProperty name="width" value="0.05" units="cm"/>
      <inkml:brushProperty name="height" value="0.05" units="cm"/>
    </inkml:brush>
  </inkml:definitions>
  <inkml:trace contextRef="#ctx0" brushRef="#br0">1 10 6771,'0'0'8348,"9"-2"-7700,12-1-56,1 0-1,-1 2 1,36 1 0,-55 0-565,0 0 0,0 1 0,-1 0 0,1-1 0,0 1 0,0 0 0,0 0 0,-1 0 0,1 0 0,0 0 0,-1 0 0,1 1 0,-1-1 0,0 0 0,1 1 0,-1-1 0,0 1 0,0 0 0,0-1 0,0 1 0,0 0 0,0 0 0,0-1 0,-1 1 0,1 0 0,-1 0 0,1 0 0,-1 0 0,0 0 0,0 0 0,0 2 1,1 2 7,-1-1 1,0 1 0,0 0-1,-1-1 1,0 1 0,0 0-1,0-1 1,0 1 0,-5 9 0,-3 0-9,0 0 1,-1-1-1,-1-1 1,-19 21 0,0-1 36,25-24 1319,14-10 739,4 0-2457,-1-1 402,1-1 0,-1 0 1,1-1-1,-1 0 1,0-1-1,0 0 0,-1-1 1,15-9-1,2-1-201,-27 16-4,12-6-348,-3 5-2940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0:01.028"/>
    </inkml:context>
    <inkml:brush xml:id="br0">
      <inkml:brushProperty name="width" value="0.05" units="cm"/>
      <inkml:brushProperty name="height" value="0.05" units="cm"/>
    </inkml:brush>
  </inkml:definitions>
  <inkml:trace contextRef="#ctx0" brushRef="#br0">29 51 3378,'0'0'9620,"9"-9"-8452,-3 2-912,-4 4-197,0 1 0,0-1-1,0 1 1,0-1 0,0 1-1,1 0 1,-1 0 0,1 0 0,0 0-1,-1 1 1,1-1 0,0 1-1,0-1 1,0 1 0,0 0 0,0 0-1,0 0 1,1 1 0,-1-1-1,4 1 1,1-1 67,-1 2 0,1-1 0,-1 1-1,1 0 1,-1 0 0,0 1 0,13 4 0,-17-4-99,-1-1 0,1 1 0,-1-1 0,1 1 0,-1 0 0,0 0 0,1 0 1,-1 0-1,0 0 0,0 1 0,-1-1 0,1 1 0,0-1 0,-1 1 0,0-1 0,1 1 1,-1 0-1,0 0 0,-1 0 0,1 0 0,0 0 0,0 5 0,0-3 42,-1-1 0,1 0-1,-1 0 1,0 0 0,0 0-1,0 0 1,0 0 0,-1 1-1,0-1 1,0 0 0,0 0-1,0 0 1,0 0 0,-1-1-1,0 1 1,0 0 0,0-1-1,-4 7 1,-12 8-33,0-1 1,0-1 0,-38 25-1,14-11-43,43-30 4,-1 0 0,0 0 1,1 0-1,-1 0 0,0 0 1,0 0-1,1 0 1,-1 0-1,0 0 0,0 0 1,1 0-1,-1 0 0,0 0 1,0 0-1,1 1 1,-1-1-1,0 0 0,0 0 1,0 0-1,1 0 0,-1 0 1,0 1-1,0-1 1,0 0-1,1 0 0,-1 0 1,0 1-1,0-1 1,0 0-1,0 0 0,0 1 1,0-1-1,0 0 0,1 0 1,-1 1-1,0-1 1,0 0-1,0 0 0,0 1 1,0-1-1,0 0 0,0 0 1,0 1-1,0-1 1,0 0-1,0 0 0,-1 1 1,1-1-1,0 0 0,0 0 1,0 1-1,0-1 1,0 0-1,0 0 0,-1 1 1,1-1-1,0 0 0,0 0 1,0 0-1,0 0 1,-1 1-1,1-1 0,0 0 1,0 0-1,-1 0 0,1 0 1,-1 1-1,21 0-88,28-1 42,58 1 93,-105-1-31,1 0 0,-1 0 0,1 0 1,-1 0-1,1 1 0,-1-1 0,1 0 1,-1 1-1,0-1 0,1 1 0,-1 0 1,1-1-1,-1 1 0,0 0 0,0 0 1,0 0-1,1 0 0,-1 0 0,0 0 0,0 0 1,0 0-1,-1 0 0,1 1 0,0-1 1,0 0-1,0 2 0,0 1 260,0 1-1,0-1 1,-1 0-1,0 0 1,1 1-1,-2-1 0,0 8 1,1-9-205,-1-1-1,1 0 1,-1 0 0,0 0-1,1 0 1,-1 0 0,0 0-1,0 0 1,0 0 0,-1-1-1,1 1 1,0 0 0,-1-1-1,-2 4 1,-1-1 12,0-1-1,0 1 1,0-1 0,-1 0 0,-5 3-1,-6 1-10,0-1 0,-28 6-1,39-10-146,-67 12-19,27-10-2918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04.796"/>
    </inkml:context>
    <inkml:brush xml:id="br0">
      <inkml:brushProperty name="width" value="0.05" units="cm"/>
      <inkml:brushProperty name="height" value="0.05" units="cm"/>
    </inkml:brush>
  </inkml:definitions>
  <inkml:trace contextRef="#ctx0" brushRef="#br0">1 1 5394,'0'0'7017,"12"0"-5592,248 0 2885,149 0-3666,-408 0-1066,-16 0-7122,-23 0 1970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0:02.008"/>
    </inkml:context>
    <inkml:brush xml:id="br0">
      <inkml:brushProperty name="width" value="0.05" units="cm"/>
      <inkml:brushProperty name="height" value="0.05" units="cm"/>
    </inkml:brush>
  </inkml:definitions>
  <inkml:trace contextRef="#ctx0" brushRef="#br0">119 1 8820,'0'0'10175,"2"10"-9577,-1-4-554,0 0 1,0 0-1,-1 0 0,0 0 1,0 0-1,-1 0 0,1 0 1,-1 0-1,0 0 1,-1-1-1,0 1 0,0 0 1,0-1-1,0 1 0,-5 6 1,0-2 59,-1 0 0,0 0 0,-1-1 0,0 0 0,-17 13 0,-6 6 117,31-28-216,1 0 0,0 0-1,0 0 1,-1 1 0,1-1 0,0 0-1,0 0 1,0 0 0,-1 1-1,1-1 1,0 0 0,0 0 0,0 1-1,0-1 1,-1 0 0,1 0-1,0 1 1,0-1 0,0 0 0,0 1-1,0-1 1,0 0 0,0 0-1,0 1 1,0-1 0,0 0 0,0 1-1,0-1 1,0 0 0,0 0-1,0 1 1,0-1 0,0 0 0,1 1-1,-1-1 1,0 0 0,11 6 4,15-2-59,279-8 2043,-274 2-2022,17-1-480,-18 2-4070,-29-16-6696</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0:02.385"/>
    </inkml:context>
    <inkml:brush xml:id="br0">
      <inkml:brushProperty name="width" value="0.05" units="cm"/>
      <inkml:brushProperty name="height" value="0.05" units="cm"/>
    </inkml:brush>
  </inkml:definitions>
  <inkml:trace contextRef="#ctx0" brushRef="#br0">50 1 5346,'0'0'11518,"0"2"-10641,1 86 1914,-2 109-806,-2-171-1985,0 1 0,-2-2 0,-9 28-1,12-45-35,1-1-340,1-7 259,0 1 0,0-1 0,0 0 0,0 0-1,0 0 1,0 1 0,0-1 0,0 0 0,0 0-1,0 1 1,0-1 0,-1 0 0,1 0 0,0 0 0,0 1-1,0-1 1,0 0 0,0 0 0,0 0 0,-1 0-1,1 1 1,0-1 0,0 0 0,0 0 0,-1 0-1,1 0 1,0 0 0,0 0 0,0 1 0,-1-1-1,1 0 1,0 0 0,0 0 0,-1 0 0,1 0-1,0 0 1,0 0 0,0 0 0,-1 0 0,1 0-1,0 0 1,0 0 0,-1 0 0,1 0 0,0 0 0,0 0-1,0-1 1,-1 1 0,1 0 0,-13 0-7452</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0:19.633"/>
    </inkml:context>
    <inkml:brush xml:id="br0">
      <inkml:brushProperty name="width" value="0.05" units="cm"/>
      <inkml:brushProperty name="height" value="0.05" units="cm"/>
      <inkml:brushProperty name="color" value="#E71224"/>
    </inkml:brush>
  </inkml:definitions>
  <inkml:trace contextRef="#ctx0" brushRef="#br0">795 80 5090,'0'0'9474,"-11"-6"-8231,-11-6-592,0 2-1,-1 0 1,1 1-1,-27-6 0,18 9-405,0 1 0,-1 1 0,1 2 0,-1 2 0,-47 4 0,58 1-196,1 1 0,-1 2 0,2 0 0,-1 0 1,1 2-1,1 0 0,-22 17 0,21-14-32,1 1 0,0 1 1,2 0-1,-1 2 1,2-1-1,0 2 0,2 0 1,-1 1-1,2 0 1,1 1-1,0 1 0,2-1 1,0 1-1,1 1 1,2 0-1,0 0 0,1 0 1,1 1-1,1 0 1,1-1-1,1 1 0,3 26 1,1-31-13,0 0 0,8 22 1,-9-35-6,1 5-4,1 0 1,-1-1-1,2 1 1,-1-1-1,2 0 0,-1 0 1,1-1-1,10 12 1,-11-14 0,1-1 1,0 0-1,0 0 1,0 0-1,1-1 1,-1 0 0,1 0-1,0-1 1,1 0-1,-1 0 1,0 0-1,9 1 1,311 72 295,-291-70-135,0-1 0,49 0 0,73-8-29,-127-1-114,1-1 0,-1-1-1,0-2 1,-1-1 0,43-19 0,-32 12 25,81-21-1,-8 24-10,-83 11-34,-1-1 1,0-2-1,37-10 1,-62 13 4,1 0-1,-1 0 1,0-1 0,0 0 0,0 0-1,0 0 1,0-1 0,-1 0 0,1 0-1,-1 0 1,0 0 0,0-1 0,-1 0-1,1 1 1,-1-1 0,3-7 0,-2 3 5,0 0 1,0 0-1,-1-1 1,-1 1-1,1-1 1,-2 0-1,1 0 1,-1-17-1,-1 10 8,0 0 0,-2 0 0,0 0 0,-5-21 0,4 29 0,0-1 0,-1 1 0,0-1 0,-1 1 0,0 1 0,0-1 0,-1 1 0,-9-11 0,-24-22 49,-1 2 1,-2 1 0,-58-39-1,79 63-53,0 1-1,-2 1 0,1 1 0,-1 1 0,-1 1 0,0 1 0,0 1 0,-48-7 0,-3 5 27,-124 2-1,185 8-45,-1 0-1,1 0 1,1 2 0,-1 0-1,0 0 1,1 1 0,-24 11-1,-24 18-1652,5 8-3472,10-2-3818</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0:22.158"/>
    </inkml:context>
    <inkml:brush xml:id="br0">
      <inkml:brushProperty name="width" value="0.05" units="cm"/>
      <inkml:brushProperty name="height" value="0.05" units="cm"/>
      <inkml:brushProperty name="color" value="#E71224"/>
    </inkml:brush>
  </inkml:definitions>
  <inkml:trace contextRef="#ctx0" brushRef="#br0">545 135 4626,'0'0'8073,"-16"-15"-6835,-49-47-115,60 57-934,0 1 0,-1-1 1,1 1-1,-1 0 0,0 1 0,0-1 0,-1 1 0,1 1 0,-1-1 0,1 1 0,-1 0 1,0 1-1,-9-2 0,-10-2 418,17 3-351,-1 0 1,0 0-1,-1 1 1,1 0-1,0 1 0,0 0 1,-20 4-1,24-3-155,1 0 0,-1 1 0,0 0 0,1 0 0,0 1-1,0-1 1,-1 1 0,2 1 0,-1-1 0,0 0 0,1 1 0,-1 0 0,1 0-1,-6 8 1,-15 24 333,2 1 0,-31 67-1,38-70-325,7-15-50,2 1 1,1 0-1,0 0 1,1 0-1,1 0 1,1 1-1,1 0 0,1-1 1,1 23-1,1-35-53,0-1-1,0 1 1,1 0 0,0 0-1,0-1 1,1 1-1,0-1 1,0 0-1,1 0 1,0 0 0,0 0-1,9 11 1,8 7-8,43 39 0,-47-48 11,-6-6-8,1 0 0,0-1 0,0 0 0,1-1 0,0-1 1,0 0-1,1 0 0,0-1 0,0-1 0,0-1 0,1 0 1,0 0-1,0-2 0,0 0 0,22 1 0,108-3 43,-140-1-44,-1 0-1,1 0 1,-1 0-1,0 0 1,0 0-1,1-1 1,-1 0-1,0 0 1,0 0-1,-1 0 1,1-1-1,0 1 1,-1-1-1,6-5 1,0-1 0,0-1 1,-1 0-1,14-20 1,-12 15 8,-1-1 0,-1 0 1,0 0-1,-1-1 0,-1 0 0,-1 0 1,0 0-1,-1 0 0,-1-1 0,-1 0 0,1-22 1,-2-18-35,1 23 22,-6-58-1,2 87 12,1 0 0,-1 1 0,0-1 0,-1 1 1,1-1-1,-1 1 0,0 0 0,-1 0 0,1 0 0,-1 1 0,-7-8 0,-3-2 24,-1 1-1,-19-14 0,14 13 19,-1 0 0,0 2 0,-1 1 0,0 1 0,-46-15 0,55 22-62,0 1 0,1 0 1,-1 1-1,0 0 0,0 1 1,0 1-1,-22 3 0,26-1-359,0 0 0,-1 1 0,1 0 1,1 0-1,-13 9 0,-6 2-1839,-17 8-3023</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2:07.746"/>
    </inkml:context>
    <inkml:brush xml:id="br0">
      <inkml:brushProperty name="width" value="0.05" units="cm"/>
      <inkml:brushProperty name="height" value="0.05" units="cm"/>
      <inkml:brushProperty name="color" value="#E71224"/>
    </inkml:brush>
  </inkml:definitions>
  <inkml:trace contextRef="#ctx0" brushRef="#br0">672 105 7347,'0'0'8169,"-6"-9"-7320,-20-31 53,23 37-741,-1-1 1,1 1 0,-1-1-1,0 1 1,0 0 0,0 1-1,0-1 1,0 1 0,-1-1-1,1 1 1,-1 1 0,0-1-1,0 1 1,1-1 0,-1 1 0,0 1-1,0-1 1,-5 1 0,-2-2 122,-6-1-33,-6-1 107,0 1-1,-1 1 0,1 1 1,-37 3-1,54 0-293,1-1 1,-1 2-1,1-1 0,-1 1 0,1 0 0,0 0 1,0 1-1,0 0 0,1 0 0,-9 8 1,-1 2 63,0 0 0,-16 23 0,12-12-17,1-1 1,1 2-1,1 1 0,2 0 0,-18 45 0,-47 202 86,67-216-141,4 1 0,-3 108 1,11-156-58,-1-3-1,1 0 0,0 1 0,0-1 0,1 0-1,0 0 1,0 1 0,1-1 0,0 0 0,1 0-1,0-1 1,6 14 0,3-1 2,1-1-1,1-1 1,0 0 0,19 17 0,-24-26 0,1-1 1,0 0 0,0-1 0,1 0-1,0 0 1,1-1 0,-1-1 0,24 8-1,15 1 18,60 10-1,-85-21-7,1 0 0,0-2 0,-1 0 1,37-5-1,-50 1-9,1-1 1,-1 0 0,0-1 0,0 0-1,0-1 1,-1 0 0,15-11 0,1 1 10,82-54 50,-100 64-58,-1 0 0,1-1 1,-1 0-1,0-1 0,-1 0 1,0 0-1,0-1 0,-1 0 1,0 0-1,9-19 0,-2 1 19,-2 0-1,13-52 0,-16 44-1,-1 0 0,2-60 1,-7-73 15,-3 98-39,1 47 16,-1-1 0,-1 1 0,-9-43 0,7 54 4,0 0 0,0 0-1,-1 0 1,0 1 0,-1 0 0,-1 0 0,0 1-1,-13-17 1,7 12 88,0 1-1,-1 0 0,0 1 1,-27-18-1,33 27-74,0-1-1,0 1 1,-1 0 0,1 0-1,-1 1 1,0 1-1,0-1 1,0 1-1,-1 1 1,1 0-1,-13 0 1,-60 2 257,3 1-3142,74-25-11796</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2:08.310"/>
    </inkml:context>
    <inkml:brush xml:id="br0">
      <inkml:brushProperty name="width" value="0.05" units="cm"/>
      <inkml:brushProperty name="height" value="0.05" units="cm"/>
      <inkml:brushProperty name="color" value="#E71224"/>
    </inkml:brush>
  </inkml:definitions>
  <inkml:trace contextRef="#ctx0" brushRef="#br0">1 517 5410,'0'0'15266,"8"-30"-13444,32-101-554,-25 84-679,3 0 0,28-53 1,-43 93-558,6-11 6,1 0 1,1 0-1,0 1 0,1 0 0,1 1 0,19-18 0,-32 34-46,13-16-302</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2:08.681"/>
    </inkml:context>
    <inkml:brush xml:id="br0">
      <inkml:brushProperty name="width" value="0.05" units="cm"/>
      <inkml:brushProperty name="height" value="0.05" units="cm"/>
      <inkml:brushProperty name="color" value="#E71224"/>
    </inkml:brush>
  </inkml:definitions>
  <inkml:trace contextRef="#ctx0" brushRef="#br0">2 124 9236,'0'0'11459,"0"0"-11376,0-1 1,0 1-1,0 0 0,-1-1 1,1 1-1,0-1 1,0 1-1,0 0 0,0-1 1,0 1-1,0-1 1,-1 1-1,1 0 0,0-1 1,0 1-1,0-1 1,0 1-1,1-1 1,-1 1-1,0 0 0,0-1 1,0 1-1,0-1 1,0 1-1,0 0 0,1-1 1,-1 1-1,0 0 1,0-1-1,1 1 0,-1 0 1,0-1-1,0 1 1,1 0-1,-1-1 0,0 1 1,1 0-1,5-6 53,-1 0 0,1 0 1,-1 1-1,2 0 0,-1 0 0,0 0 0,1 1 0,0 0 0,9-4 0,12-3-95,31-9-1,-44 15 7,-2 2-151,-9 2-102,-1 0 0,1 0 0,0 0 0,-1-1 0,0 1 0,1-1 0,-1 1 0,6-5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2:09.009"/>
    </inkml:context>
    <inkml:brush xml:id="br0">
      <inkml:brushProperty name="width" value="0.05" units="cm"/>
      <inkml:brushProperty name="height" value="0.05" units="cm"/>
      <inkml:brushProperty name="color" value="#E71224"/>
    </inkml:brush>
  </inkml:definitions>
  <inkml:trace contextRef="#ctx0" brushRef="#br0">1 114 9172,'0'0'12918,"137"-13"-11749,-84-1-529,7 1-384,4-4-208,3 0-48,-7-3-32,-15 7-2273,-20 6-6307</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3:11.760"/>
    </inkml:context>
    <inkml:brush xml:id="br0">
      <inkml:brushProperty name="width" value="0.05" units="cm"/>
      <inkml:brushProperty name="height" value="0.05" units="cm"/>
      <inkml:brushProperty name="color" value="#33CCFF"/>
    </inkml:brush>
  </inkml:definitions>
  <inkml:trace contextRef="#ctx0" brushRef="#br0">1 1709 8388,'0'0'12099,"0"1"-12014,0-1 0,0 0 0,0 1 0,0-1 0,0 0 0,0 1 0,0-1 0,0 0 0,0 1 0,0-1 0,0 0 0,0 0 0,0 1 0,0-1 0,0 0 0,0 1 0,0-1 0,0 0 0,1 1 0,-1-1 0,0 0 0,0 0 0,0 1 0,1-1 0,-1 0 0,0 0 0,0 1 0,0-1 0,1 0 0,-1 0 0,0 0 1,1 1-1,-1-1 0,0 0 0,0 0 0,1 0 0,-1 0 0,0 0 0,1 0 0,-1 0 0,0 0 0,1 0 0,-1 0 0,0 0 0,1 0 0,23-1 291,0-2 1,0-1 0,26-8-1,-6 2-225,-7 1 99,-1-2 1,50-22-1,66-39 358,38-16-329,-124 61-234,-1-2 0,64-40 1,-89 48-34,1 2 0,0 2 0,54-16 0,-16 6 14,-55 17-5,0-1 0,-1-2-1,32-21 1,28-17 35,-61 42-54,0 0 1,0 2-1,33-7 0,35-12 40,105-50 230,-114 35-225,-54 26-14,1 1 0,39-13 1,-48 20-32,33-17 1,-36 16 10,33-13 1,-46 21 21,0-1 0,0 0 0,0 1 1,1 0-1,-1 0 0,0 0 0,0 0 0,0 0 1,0 1-1,0-1 0,0 1 0,0 0 0,0 0 1,0 0-1,4 2 0,2 0 23,148 60 48,-85-32-49,227 81 121,-75-29 50,-185-66-130,61 37 0,-69-35-54,1-1 0,1-2 1,39 13-1,-50-20-22,1 0 0,35 23 0,-35-19 6,0-1 0,28 10 0,-26-12 26,-1 1 0,40 25 0,-44-24-11,0 0 1,1-1-1,41 14 1,-15-9 39,65 32 0,-16-6-23,-67-31-25,-16-7-33,-1 1-1,1 0 0,16 11 0,-15-9 2,0 0-1,0-2 1,0 1-1,0-2 0,17 4 1,30 9 1,-43-10-3,-4-1 0,1-1 1,0 0 0,0-1-1,1 0 1,23 1 0,-36-4-4,0-1 0,-1 1 0,1 0 0,0 0 0,0 0 0,-1 0 0,1 0 0,4 3 0,12 5-7,37 3-5,-46-11 10,0 0 0,0 1-1,0 1 1,0 0 0,0 0 0,-1 1-1,15 8 1,-8-4 0,0-1 1,0 0-1,1-1 0,-1-1 1,1 0-1,0-2 0,21 3 1,-38-6 2,1 0 1,-1 0 0,0 0 0,1 0-1,-1 0 1,1 0 0,-1 0-1,1 0 1,-1 0 0,0 0 0,1 1-1,-1-1 1,1 0 0,-1 0-1,0 0 1,1 1 0,-1-1 0,0 0-1,1 0 1,-1 1 0,0-1-1,1 0 1,-1 1 0,0-1 0,0 0-1,1 1 1,-1-1 0,0 1-1,4 5 52,-2-5-53,-1-1-1,0 0 0,1 0 0,-1 0 0,0 1 0,1-1 0,-1-1 0,0 1 0,1 0 0,-1 0 0,0 0 1,1-1-1,-1 1 0,0 0 0,0-1 0,0 0 0,1 1 0,-1-1 0,0 1 0,0-1 0,0 0 0,0 0 1,1-1-1,0 1 0,189-124 1,-135 89 8,77-38 1,7-6 2,-26 13-2,-13 4 12,-4 3-6,-19 19-21,165-89 35,-24 20-15,-147 77-51,17-9-76,170-84-261,-72 18 183,2-1-107,140-62 316,-274 142-14,147-72 12,-37 9 23,-29 14-32,68-13 1,-172 70-14,-28 17 7,1 1-1,0-1 1,0 1 0,0 0-1,6-3 1,1-4-20,-12 9 16,0 1 0,0-1-1,1 1 1,-1-1 0,1 0-1,-1 1 1,0-1 0,1 1-1,-1 0 1,1-1-1,-1 1 1,1-1 0,-1 1-1,1 0 1,0-1 0,-1 1-1,1 0 1,-1-1-1,1 1 1,0 0 0,-1 0-1,1 0 1,0 0 0,-1 0-1,1 0 1,0 0-1,-1 0 1,1 0 0,0 0-1,-1 0 1,1 0 0,0 0-1,4 4 37,1-1 1,-2 0-1,1 1 0,0 0 0,-1 0 0,0 1 1,0-1-1,6 9 0,9 9 14,7 2 19,1-2 0,0-1 0,45 25 0,-46-31-32,0 2-1,-1 0 1,-1 2-1,-1 1 1,25 27-1,40 43-19,-27-29-5,55 46 9,-68-66 11,-34-30-21,0-1 1,0 0 0,1-1 0,31 14-1,0-1 1,-38-16-5,1 0 1,-1 1-1,0-1 1,12 15-1,-1-2-1,20 16 7,2-3 0,2-1 0,56 31 0,-86-54-7,40 26 11,-46-29-11,-1-1-1,1 0 1,1-1-1,13 5 1,5 3 2,209 105 55,-168-72-7,-62-42 978,0 1-4874,-17-1-2151,-28 1-3456</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36.290"/>
    </inkml:context>
    <inkml:brush xml:id="br0">
      <inkml:brushProperty name="width" value="0.05" units="cm"/>
      <inkml:brushProperty name="height" value="0.05" units="cm"/>
    </inkml:brush>
  </inkml:definitions>
  <inkml:trace contextRef="#ctx0" brushRef="#br0">44 79 1825,'0'0'4274,"-2"-10"-2959,-1-1-694,-1-8 94,3-3 2895,1 22-3507,1-1-1,-1 0 0,1 0 1,0 0-1,-1 0 0,1 1 1,0-1-1,0 0 0,0 1 1,-1-1-1,1 1 1,0-1-1,0 1 0,0-1 1,0 1-1,0-1 0,0 1 1,0 0-1,0 0 0,2-1 1,21-3 757,-17 3 475,-4 1-1037,-1 0 0,0 0 1,0 0-1,0 0 0,0 1 1,0-1-1,0 0 0,4 2 0,-5-1-284,0-1 0,0 1 0,-1 0 0,1 0 0,0-1-1,-1 1 1,1 0 0,-1 0 0,1 0 0,-1 0 0,1-1-1,-1 1 1,1 0 0,-1 0 0,0 0 0,0 0 0,1 0 0,-1 0-1,0 0 1,0 0 0,0 0 0,0 2 0,0 4 117,0 1 0,0 0 1,0 0-1,-1 0 1,-1 0-1,1 0 1,-1-1-1,-5 14 0,6-18-43,0-1 0,-1 1-1,1 0 1,-1-1-1,0 1 1,1-1 0,-1 1-1,0-1 1,0 0 0,-1 0-1,1 0 1,0 0-1,-1 0 1,1-1 0,-1 1-1,0-1 1,1 1-1,-1-1 1,0 0 0,0 0-1,0 0 1,0-1 0,0 1-1,0-1 1,0 1-1,-3-1 1,5 0-101,-1-1 1,1 1-1,-1-1 0,1 1 1,0-1-1,-1 0 0,1 0 1,0 1-1,0-1 0,-1 0 1,1 0-1,0 0 1,0 0-1,0-1 0,0 1 1,0 0-1,0 0 0,1 0 1,-1-1-1,0 1 0,1-1 1,-1 1-1,1 0 0,-1-4 1,-9-36-24,10 38 22,-1 0 1,1 1 0,0-1-1,0 0 1,0 0-1,0 1 1,0-1 0,1-3-1,0 5-342,0 0 0,-1 0 0,1-1 1,0 1-1,0 0 0,0 0 0,0 0 0,0 0 0,0 0 0,1 0 0,-1 0 0,0 0 1,0 0-1,1 1 0,-1-1 0,2 0 0,9-4-8277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05.187"/>
    </inkml:context>
    <inkml:brush xml:id="br0">
      <inkml:brushProperty name="width" value="0.05" units="cm"/>
      <inkml:brushProperty name="height" value="0.05" units="cm"/>
    </inkml:brush>
  </inkml:definitions>
  <inkml:trace contextRef="#ctx0" brushRef="#br0">1 0 5250,'0'0'7708,"0"9"-6572,0 229 3778,0-75-6285,0-162 1294,2 19-3145,7-9-2008,6-1-3462</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37.790"/>
    </inkml:context>
    <inkml:brush xml:id="br0">
      <inkml:brushProperty name="width" value="0.05" units="cm"/>
      <inkml:brushProperty name="height" value="0.05" units="cm"/>
    </inkml:brush>
  </inkml:definitions>
  <inkml:trace contextRef="#ctx0" brushRef="#br0">1 91 9060,'0'0'7958,"0"-7"-7845,0-4-126,-1 7 38,1-1 1,0 0-1,0 0 1,1 1-1,-1-1 1,3-5 0,-3 8-16,1 0 0,0 1-1,-1-1 1,1 0 0,0 1 0,0-1 0,0 1 0,1-1 0,-1 1 0,0 0 0,0 0 0,1-1 0,-1 1 0,1 0 0,-1 0 0,1 0 0,-1 0 0,1 1 0,0-1 0,-1 0-1,1 1 1,2-1 0,3-1 8,0 0 1,0 1-1,0 0 0,0 0 0,0 1 0,0 0 0,1 0 0,11 3 0,-17-2-7,-1 1 0,0-1 0,1 0 0,-1 1 0,0 0 0,0-1 0,0 1 0,0-1 0,-1 1 0,1 0 0,0 0 0,-1-1 0,1 1 1,-1 0-1,1 0 0,-1 0 0,0 0 0,0 0 0,0 3 0,0-3 92,0 0 1,0 0-1,0 0 1,0 0-1,0 0 1,0 0-1,0 0 1,-1 0-1,1 0 1,-1 0 0,1 0-1,-1 0 1,0-1-1,0 1 1,0 0-1,0 0 1,0-1-1,-2 3 1,-3-2 109,0 0 0,-1 0 0,1 0 0,-1-1 0,0 0 0,0 0 0,1 0 0,-1-1 1,-10-1-1,3 1-447,14 0 81,-1 0 1,1 0 0,-1 0-1,1 0 1,-1 0-1,1 0 1,-1 0 0,1 0-1,0 0 1,-1-1 0,1 1-1,-1 0 1,1 0 0,0 0-1,-1 0 1,1-1-1,-1 1 1,1 0 0,0 0-1,-1-1 1,1 1 0,0 0-1,-1-1 1,1 1-1,0 0 1,0-1 0,-1 1-1,1-1 1,0 1 0,0 0-1,0-1 1,0 1 0,-1-1-1,1 1 1,0-1-1,-2-9-8675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38.991"/>
    </inkml:context>
    <inkml:brush xml:id="br0">
      <inkml:brushProperty name="width" value="0.05" units="cm"/>
      <inkml:brushProperty name="height" value="0.05" units="cm"/>
    </inkml:brush>
  </inkml:definitions>
  <inkml:trace contextRef="#ctx0" brushRef="#br0">23 113 4786,'0'0'11461,"-2"-19"-9943,1 13-1437,0 0-1,1 1 0,0-1 0,0 0 0,0 0 1,1 1-1,-1-1 0,4-11 0,-3 15-82,0 1 0,0-1 0,0 0 0,0 0 0,0 0 0,0 1 0,1-1 0,-1 1 0,0-1 0,1 1-1,-1-1 1,1 1 0,0 0 0,-1 0 0,1 0 0,0 0 0,0 0 0,0 0 0,0 0 0,0 1 0,0-1 0,0 1 0,0-1-1,0 1 1,0 0 0,0 0 0,0 0 0,2 0 0,-2 0 7,0 0 1,0 0-1,0 0 0,0 0 0,0 0 0,0 1 1,-1-1-1,1 1 0,0-1 0,0 1 0,-1 0 1,1 0-1,0 0 0,-1 0 0,1 0 0,0 0 1,-1 0-1,0 0 0,1 1 0,-1-1 0,0 0 1,0 1-1,1-1 0,-1 1 0,0-1 0,0 1 1,-1 0-1,1 0 0,0-1 0,-1 1 0,1 0 1,-1 0-1,1 0 0,-1-1 0,0 1 0,0 0 1,0 0-1,0 0 0,0 3 0,0-2 34,0-1-1,1 0 1,-1 1-1,0-1 1,-1 0-1,1 1 1,0-1-1,-1 0 1,1 1-1,-1-1 1,1 0-1,-1 0 1,0 1-1,0-1 1,0 0-1,-1 0 1,1 0-1,0 0 1,-1 0-1,1-1 1,-1 1-1,1 0 1,-1-1-1,0 1 1,0-1-1,0 0 1,0 1-1,0-1 0,0 0 1,0 0-1,0 0 1,-1 0-1,1-1 1,-4 2-1,-4-1 140,0 1-1,0-1 0,0 0 1,-10-2-1,16 1-178,4 0-33,-1 0 0,1 0 0,-1 0 0,1 0 0,-1-1 0,1 1 0,-1 0 0,1-1 0,-1 1 0,1 0 0,-1-1 0,1 1 0,0 0 0,-1-1 0,1 1 0,-1-1 0,1 1 0,0-1 0,0 1 0,-1-1 0,1 1 0,0-1 0,0 1 0,0-1 0,-1 1 0,1-1 0,0 0 0,0 1 0,0-1 0,0 1 0,0-1 0,0-24-2292,0 20 1181,0-30-6056</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40.144"/>
    </inkml:context>
    <inkml:brush xml:id="br0">
      <inkml:brushProperty name="width" value="0.05" units="cm"/>
      <inkml:brushProperty name="height" value="0.05" units="cm"/>
    </inkml:brush>
  </inkml:definitions>
  <inkml:trace contextRef="#ctx0" brushRef="#br0">13 124 5298,'0'0'4995,"-2"-13"-4432,-2-4-350,2 7 24,0-1 1,1 1-1,0-1 1,1-12-1,0 22-213,1-1 0,-1 1-1,1 0 1,-1 0 0,1 0-1,0-1 1,-1 1 0,1 0 0,0 0-1,0 0 1,0 0 0,0 0-1,0 0 1,0 1 0,0-1 0,0 0-1,0 0 1,1 1 0,-1-1-1,0 1 1,0-1 0,1 1-1,-1 0 1,0-1 0,0 1 0,2 0-1,37-6 106,-38 6-124,-1 0 1,0 0 0,0 0 0,0 0-1,0 0 1,0 0 0,0 0 0,0 0-1,0 1 1,0-1 0,0 0 0,0 1-1,0-1 1,0 1 0,0-1 0,0 1-1,0-1 1,0 1 0,0 0 0,0 0-1,-1-1 1,1 1 0,0 0 0,1 1-1,-1 1 86,0 0-1,-1 0 1,1 0-1,-1 0 1,1 0-1,-1 0 0,0 0 1,0 4-1,0 4 279,-2 14 1391,2-24-1705,0-1-1,-1 1 1,1 0-1,-1-1 1,1 1-1,-1 0 1,0-1-1,1 1 1,-1 0-1,0-1 1,1 1-1,-1-1 1,0 1-1,0-1 1,1 0-1,-1 1 1,0-1-1,0 0 1,0 1-1,1-1 1,-1 0-1,0 0 1,0 0-1,0 0 1,0 0-1,0 0 1,-1 0-1,-10 0 57,-23 1 166,33-1-354,1 0 0,-1 0 1,1 0-1,0-1 0,-1 1 0,1 0 0,-1-1 0,1 1 0,0-1 1,0 1-1,-1-1 0,1 1 0,0-1 0,0 0 0,0 0 0,-1 0 1,1 0-1,-1-1 0,1-2-2930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41.210"/>
    </inkml:context>
    <inkml:brush xml:id="br0">
      <inkml:brushProperty name="width" value="0.05" units="cm"/>
      <inkml:brushProperty name="height" value="0.05" units="cm"/>
    </inkml:brush>
  </inkml:definitions>
  <inkml:trace contextRef="#ctx0" brushRef="#br0">26 97 2417,'0'0'8455,"-4"-2"-7367,3 1-980,0 1 0,0-1-1,0 0 1,0 1 0,-1-1-1,1 0 1,0 0 0,0 0 0,1 0-1,-1 0 1,0 0 0,0 0-1,0 0 1,1-1 0,-1 1 0,0 0-1,1 0 1,-1-1 0,1 0-1,-3-32 973,3 30-1211,1 2 127,-1 0 1,0 1-1,1-1 1,0 1-1,-1-1 1,1 1-1,0-1 1,0 1-1,0 0 0,0-1 1,0 1-1,0 0 1,0 0-1,0-1 1,1 1-1,-1 0 1,0 0-1,1 0 0,-1 1 1,1-1-1,-1 0 1,4-1-1,-3 1-4,0 0-1,1 0 0,-1 1 0,0-1 1,1 0-1,-1 1 0,1 0 0,-1-1 1,1 1-1,-1 0 0,1 0 0,-1 0 1,1 1-1,-1-1 0,4 2 0,-4-1 16,-1 1-1,0 0 1,1 0-1,-1 0 0,0 0 1,0 0-1,0 0 0,0 0 1,-1 0-1,1 0 0,-1 0 1,1 0-1,-1 1 0,0-1 1,1 0-1,-1 3 0,1 3 23,0 0 124,1-1 1,-1 1 0,-1 0 0,1 0 0,-2 0 0,0 12 0,0-19-65,1 0 0,0-1-1,-1 1 1,1 0-1,-1 0 1,0-1 0,1 1-1,-1 0 1,0-1-1,1 1 1,-1-1 0,0 1-1,0-1 1,1 1 0,-1-1-1,0 0 1,0 1-1,0-1 1,0 0 0,1 1-1,-1-1 1,0 0-1,0 0 1,0 0 0,-1 0-1,-31 0 520,22-1-641,9 1-46,1 1-28,0-1 0,1 0 0,-1 0-1,0 0 1,0 0 0,0 0 0,1 0 0,-1 0 0,0-1 0,0 1-1,1 0 1,-1 0 0,0 0 0,1-1 0,-1 1 0,0 0 0,0-1-1,1 1 1,-1-1 0,0 0 0,-6-14-3660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42.784"/>
    </inkml:context>
    <inkml:brush xml:id="br0">
      <inkml:brushProperty name="width" value="0.05" units="cm"/>
      <inkml:brushProperty name="height" value="0.05" units="cm"/>
    </inkml:brush>
  </inkml:definitions>
  <inkml:trace contextRef="#ctx0" brushRef="#br0">6 651 1681,'0'0'9455,"-6"0"-4941,13-1-4330,-1-1-1,1 1 1,0-1 0,-1-1 0,0 1 0,1-1-1,7-5 1,7-2 45,20-10-126,-1-1 0,-1-2-1,44-35 1,-65 44-92,1 0 1,1 1-1,0 2 0,0 0 1,1 1-1,1 1 0,24-7 1,-35 13-8,0-1 0,-1 0-1,0-1 1,1 0 0,-2-1 0,1 0 0,-1-1 0,0 0 0,0 0 0,12-13 0,-15 15-1,0 0 1,1 1 0,-1 0-1,1 0 1,0 0 0,11-3 0,-12 4-1,1 0 0,0 0 0,-1 0 0,1-1 0,-1 0 0,0 0 0,9-9 0,-9 6-2,0 1-1,0 0 1,0 0 0,1 0-1,0 1 1,0 0-1,0 0 1,14-6 0,-16 9 2,0-1 0,-1 0 0,1 0 1,0-1-1,-1 1 0,0-1 0,0 0 1,0 0-1,0-1 0,5-8 0,-6 8 0,1 0 0,0 1 0,0-1 0,0 1 0,0-1-1,1 1 1,0 1 0,6-5 0,15-10 21,-23 15-24,0 1 1,-1 0-1,1-1 1,1 1-1,-1 0 1,0 1 0,0-1-1,1 1 1,-1-1-1,1 1 1,-1 0-1,1 0 1,-1 1-1,5-1 1,-4 0 2,0 1 1,-1-1 0,1 0-1,-1 0 1,1 0-1,-1-1 1,0 1-1,1-1 1,-1 0 0,0 0-1,0 0 1,0 0-1,0 0 1,-1-1-1,1 0 1,-1 1-1,3-4 1,18-15-778,-20 17-711,1-2-1306</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43.739"/>
    </inkml:context>
    <inkml:brush xml:id="br0">
      <inkml:brushProperty name="width" value="0.05" units="cm"/>
      <inkml:brushProperty name="height" value="0.05" units="cm"/>
    </inkml:brush>
  </inkml:definitions>
  <inkml:trace contextRef="#ctx0" brushRef="#br0">1 1 96,'0'0'6611,"7"6"-1172,25 25-4376,-11-4-881,2-2-1,0 0 1,1-1 0,2-2 0,29 21 0,-36-28-66,-1 0 1,-1 1-1,0 1 0,-1 0 1,13 20-1,6 6 56,50 48-26,-79-85-144,1 0 0,1 0 0,-1-1 0,11 6 0,-11-7 11,0 0-1,-1 0 1,1 1 0,-1 0 0,0 0-1,9 11 1,-2-2 62,0 0-1,0-1 1,1 0 0,1-1 0,22 15-1,-29-23-77,1 2-65,1 0 0,-1 1 0,13 12 0,-10-13-9543,-11-5 8906,4 1-3591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44.751"/>
    </inkml:context>
    <inkml:brush xml:id="br0">
      <inkml:brushProperty name="width" value="0.05" units="cm"/>
      <inkml:brushProperty name="height" value="0.05" units="cm"/>
    </inkml:brush>
  </inkml:definitions>
  <inkml:trace contextRef="#ctx0" brushRef="#br0">0 641 1473,'4'5'13711,"0"-4"-14392,0-2 708,0 0 0,-1-1 0,1 1 0,-1-1-1,0 0 1,0 0 0,0 0 0,0-1 0,4-3 0,14-9 280,-3 4 131,-6 4-246,-1 1 1,1 0 0,15-5-1,-6 2-2,1-1-1,-2-1 0,1-1 1,-2 0-1,24-20 1,47-28 98,106-49-184,-163 87-94,-24 15-4,1 1 0,-1 0 1,18-7-1,1 1 10,0-1 0,44-29 0,24-7 27,-7 0-41,-56 24-26,-27 20 0,1-1-1,0 1 1,0 1-1,10-6 0,-13 8-399,0-1 0,0 0 0,-1 0 0,1 0 0,0 0 0,5-7 0,-3-3-6321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45.635"/>
    </inkml:context>
    <inkml:brush xml:id="br0">
      <inkml:brushProperty name="width" value="0.05" units="cm"/>
      <inkml:brushProperty name="height" value="0.05" units="cm"/>
    </inkml:brush>
  </inkml:definitions>
  <inkml:trace contextRef="#ctx0" brushRef="#br0">1 8 416,'0'0'2417,"16"-5"-1914,-6 2 3436,-3 3-3375,0 1 0,0 0 1,0 0-1,0 0 0,0 1 0,0 0 0,-1 1 0,1-1 0,11 8 0,1 2 228,32 26 0,-35-25-579,0-1-1,30 17 1,169 79 502,-197-97-669,29 23 1,-34-24-24,1 0 0,0 0 0,1-1 0,16 7 0,-18-10-17,0 1 0,-1 1 0,21 16 1,-19-13 2,27 15-1,-19-13 0,25 20 0,7 4 6,21 16-11,-59-40-3,2 0 0,-1-1 0,40 19-1,-39-21-6,-16-8 4,1 0 1,-1-1-1,1 0 1,0 1-1,-1-1 1,1 0-1,0 0 1,-1 0-1,1-1 1,0 1 0,6 0-1,-9-1-45,-9-4-3997,-12-5 588</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47.116"/>
    </inkml:context>
    <inkml:brush xml:id="br0">
      <inkml:brushProperty name="width" value="0.05" units="cm"/>
      <inkml:brushProperty name="height" value="0.05" units="cm"/>
    </inkml:brush>
  </inkml:definitions>
  <inkml:trace contextRef="#ctx0" brushRef="#br0">20 1 4498,'0'0'11950,"-1"6"-11051,-1 34-121,1-17-235,-1 0 0,-8 39-1,6-14-124,4-40-4027,0-21-1620,0-2-3543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47.915"/>
    </inkml:context>
    <inkml:brush xml:id="br0">
      <inkml:brushProperty name="width" value="0.05" units="cm"/>
      <inkml:brushProperty name="height" value="0.05" units="cm"/>
    </inkml:brush>
  </inkml:definitions>
  <inkml:trace contextRef="#ctx0" brushRef="#br0">0 44 5282,'0'0'11763,"5"-6"-10776,14-21-440,-18 26-527,0 0 0,1 0 1,-1 0-1,0 0 0,0 0 0,1 0 0,-1 1 0,0-1 0,1 1 1,-1-1-1,1 1 0,-1-1 0,1 1 0,-1 0 0,1 0 0,-1 0 1,1 0-1,-1 0 0,1 0 0,-1 0 0,3 1 0,2-1 39,7 0 27,-7-1-57,1 1 1,-1 1-1,1-1 0,-1 1 1,9 1-1,-14-1-24,1-1-1,-1 1 0,0-1 1,1 1-1,-1 0 1,0-1-1,0 1 1,0 0-1,0 0 1,0 0-1,0 0 0,0 0 1,0 0-1,0 0 1,0 0-1,0 0 1,0 0-1,-1 0 1,1 1-1,0-1 0,-1 0 1,1 0-1,-1 1 1,0-1-1,1 0 1,-1 1-1,0-1 1,0 1-1,0-1 0,0 2 1,0 9 52,0 0 5,0 0-1,-1 0 1,-2 13 0,2-20-46,0-1 0,-1 1 0,1-1 0,-1 0 0,0 1 0,0-1 0,-1 0 0,1 0 0,-1-1 0,0 1 0,-5 4 0,0-1 14,1-1-1,-1 0 0,-1 0 1,-17 8-1,23-12-10,50-8 434,-17-5-692,-19 7 318,1 0 1,18-4 0,-26 7-790,0 1 0,0-1 0,0 1 0,0 0 0,0 1 0,0-1 0,4 2 0,4 3-7851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05.513"/>
    </inkml:context>
    <inkml:brush xml:id="br0">
      <inkml:brushProperty name="width" value="0.05" units="cm"/>
      <inkml:brushProperty name="height" value="0.05" units="cm"/>
    </inkml:brush>
  </inkml:definitions>
  <inkml:trace contextRef="#ctx0" brushRef="#br0">22 1 448,'0'0'12326,"0"215"-12022,0-170-304,0 1-16,0-16-1057,-10 0-1168,-1 0-1040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54.391"/>
    </inkml:context>
    <inkml:brush xml:id="br0">
      <inkml:brushProperty name="width" value="0.05" units="cm"/>
      <inkml:brushProperty name="height" value="0.05" units="cm"/>
    </inkml:brush>
  </inkml:definitions>
  <inkml:trace contextRef="#ctx0" brushRef="#br0">56 0 4674,'0'0'7022,"1"9"-5792,-1 1-889,1 39 1035,-1-45-1279,-1 0 1,1 0 0,-1 0-1,0 1 1,0-2-1,0 1 1,-1 0 0,0 0-1,1 0 1,-5 6 0,1-4 7,2-1-42,-1-1 0,1 1-1,-1-1 1,0 0 0,-1 0-1,-7 7 1,11-11 105,8 0-160,91-7 764,3-1-2219</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54.754"/>
    </inkml:context>
    <inkml:brush xml:id="br0">
      <inkml:brushProperty name="width" value="0.05" units="cm"/>
      <inkml:brushProperty name="height" value="0.05" units="cm"/>
    </inkml:brush>
  </inkml:definitions>
  <inkml:trace contextRef="#ctx0" brushRef="#br0">0 0 4082</inkml:trace>
  <inkml:trace contextRef="#ctx0" brushRef="#br0" timeOffset="1">0 0 4082,'91'7'1854,"-78"-6"3953,-7 0-3364,-5 3-2441,-2 1 916,1 37 1065,0 250 918,-6-301-9584,2-14 19</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55.459"/>
    </inkml:context>
    <inkml:brush xml:id="br0">
      <inkml:brushProperty name="width" value="0.05" units="cm"/>
      <inkml:brushProperty name="height" value="0.05" units="cm"/>
    </inkml:brush>
  </inkml:definitions>
  <inkml:trace contextRef="#ctx0" brushRef="#br0">18 22 4786,'0'0'8007,"6"-3"-6903,-2 0-965,1 1 0,0-1 0,-1 1 0,1 1 0,0-1 0,0 1 0,0-1 0,0 2 0,0-1 0,10 0 0,-8 1-69,0 0 1,0 0-1,0 1 1,-1 0 0,1 0-1,9 4 1,-14-5-48,0 1 1,0 0-1,0 0 1,-1 0-1,1 0 1,0 0-1,-1 0 1,1 1-1,-1-1 1,1 1 0,-1-1-1,0 1 1,0-1-1,0 1 1,1-1-1,-1 1 1,-1 0-1,1 0 1,0 0-1,0-1 1,-1 1-1,1 0 1,-1 0-1,1 0 1,-1 0-1,0 0 1,0 4-1,0-1 67,0 1 115,0 1 0,0-1 0,-1 1 0,0-1 0,-2 8 0,3-12-157,-1 0-1,0 0 0,0 0 0,0 1 0,-1-1 0,1-1 0,-1 1 1,1 0-1,-1 0 0,1 0 0,-1-1 0,0 1 0,0-1 1,0 0-1,0 1 0,0-1 0,-4 2 0,-1 0 26,-2 2-47,1-1 1,-1-1-1,0 0 1,0 0 0,0 0-1,0-1 1,-15 1 0,44 8-403,-3-5 384,-1 1 0,0 1 0,0 1 0,-1 0 0,0 1 0,15 13 0,-29-23 13,0 1 1,0 0-1,0 0 1,0 0-1,-1-1 1,1 1 0,0 0-1,0 0 1,0 0-1,-1 0 1,1 0-1,-1 0 1,1 1 0,-1-1-1,1 0 1,-1 0-1,0 0 1,1 0 0,-1 3-1,0-3 16,-1 0 0,1-1 0,0 1-1,-1 0 1,1 0 0,-1-1 0,1 1 0,-1 0 0,1-1 0,-1 1-1,1-1 1,-1 1 0,0-1 0,1 1 0,-1-1 0,0 1-1,1-1 1,-1 1 0,0-1 0,0 0 0,-1 1 0,-7 1 149,0 0 0,0 0 1,0-1-1,-10 1 0,12-2-353,-14 2-49,-35 2 508,19-6-4071,23-2-1456</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57.164"/>
    </inkml:context>
    <inkml:brush xml:id="br0">
      <inkml:brushProperty name="width" value="0.05" units="cm"/>
      <inkml:brushProperty name="height" value="0.05" units="cm"/>
    </inkml:brush>
  </inkml:definitions>
  <inkml:trace contextRef="#ctx0" brushRef="#br0">4 249 4914,'0'0'8036,"-1"-30"-3119,0 4-4610,0 16-94,1 0 0,0 1 1,0-1-1,1 0 1,0 0-1,4-12 1,3-10-170,-8 28-25,1-1 0,0 1 1,-1 0-1,2 0 0,-1 0 1,0-1-1,1 1 0,0 0 1,0 1-1,0-1 0,0 0 1,1 1-1,4-6 0,4-3 134,-8 6-4033</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57.689"/>
    </inkml:context>
    <inkml:brush xml:id="br0">
      <inkml:brushProperty name="width" value="0.05" units="cm"/>
      <inkml:brushProperty name="height" value="0.05" units="cm"/>
    </inkml:brush>
  </inkml:definitions>
  <inkml:trace contextRef="#ctx0" brushRef="#br0">1 312 2625,'0'0'8746,"0"-6"-7695,22-90 3407,12 20-3901,-26 59-298,1 0 0,19-27 0,-24 39-193,12-16-1398,0 1-3365,-4 11 65</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58.127"/>
    </inkml:context>
    <inkml:brush xml:id="br0">
      <inkml:brushProperty name="width" value="0.05" units="cm"/>
      <inkml:brushProperty name="height" value="0.05" units="cm"/>
    </inkml:brush>
  </inkml:definitions>
  <inkml:trace contextRef="#ctx0" brushRef="#br0">1 188 1521,'0'0'9273,"6"-7"-8107,-2 3-1055,3-4 354,-1 0-1,1 1 0,1 0 1,-1 1-1,15-10 0,2 2 403,-1-2-1,31-26 1,-38 29-863,-7 7-104,1 0 0,-1 1 0,15-7-1,-2 4-5298,-14 5 925</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58.567"/>
    </inkml:context>
    <inkml:brush xml:id="br0">
      <inkml:brushProperty name="width" value="0.05" units="cm"/>
      <inkml:brushProperty name="height" value="0.05" units="cm"/>
    </inkml:brush>
  </inkml:definitions>
  <inkml:trace contextRef="#ctx0" brushRef="#br0">1 97 2065,'0'0'7649,"10"-3"-6651,87-29 1640,43-7 516,-115 31-2885,2-2-613,-7 7-4408,-8 1-522</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59.094"/>
    </inkml:context>
    <inkml:brush xml:id="br0">
      <inkml:brushProperty name="width" value="0.05" units="cm"/>
      <inkml:brushProperty name="height" value="0.05" units="cm"/>
    </inkml:brush>
  </inkml:definitions>
  <inkml:trace contextRef="#ctx0" brushRef="#br0">1 30 1793,'0'0'7371,"10"-3"-6280,3-2-398,1 1-1,-1 1 0,1 0 1,0 1-1,15-1 0,155-3 1677,-170 8-8742,2 2-2447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59.484"/>
    </inkml:context>
    <inkml:brush xml:id="br0">
      <inkml:brushProperty name="width" value="0.05" units="cm"/>
      <inkml:brushProperty name="height" value="0.05" units="cm"/>
    </inkml:brush>
  </inkml:definitions>
  <inkml:trace contextRef="#ctx0" brushRef="#br0">1 3 1569,'0'0'7214,"9"0"-5867,10-1-886,-1 0 343,-1 1 0,0 0 0,1 1 0,-1 1 0,18 5 0,-22-4-596,0 1-1,0-2 1,0 0-1,15 1 1,8 0-128,-33-2-70,1 0 1,-1 0-1,0 1 0,0-1 1,0 0-1,5 4 0,7 4-5607,-4-5 336</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4:59.867"/>
    </inkml:context>
    <inkml:brush xml:id="br0">
      <inkml:brushProperty name="width" value="0.05" units="cm"/>
      <inkml:brushProperty name="height" value="0.05" units="cm"/>
    </inkml:brush>
  </inkml:definitions>
  <inkml:trace contextRef="#ctx0" brushRef="#br0">0 1 1056,'0'0'7519,"12"0"-6151,37 3-207,-43-2-843,0 0 0,0 0 1,0 1-1,0-1 0,0 1 1,-1 0-1,1 1 0,-1-1 1,1 1-1,-1 0 0,0 1 1,0-1-1,7 8 0,-7-7-277,1 1 0,0-1-1,-1 0 1,2-1 0,6 4 0,-9-5-422,0 0 0,0 1 1,0-1-1,-1 1 0,1 0 1,6 6-1,0 1-3459,1-1-1538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1:56.273"/>
    </inkml:context>
    <inkml:brush xml:id="br0">
      <inkml:brushProperty name="width" value="0.05" units="cm"/>
      <inkml:brushProperty name="height" value="0.05" units="cm"/>
    </inkml:brush>
  </inkml:definitions>
  <inkml:trace contextRef="#ctx0" brushRef="#br0">1 1 6451,'0'0'6048,"25"5"-5317,85 19-261,-96-20-390,0 1 0,0 0 0,-1 1 0,0 0 0,0 1 0,0 0 0,-1 1 0,0 1 0,-1 0 0,0 0 1,11 13-1,-19-19-49,1 1 85,0 0 0,-1 0 1,1 1-1,-1-1 0,0 0 0,0 1 0,-1 0 0,1 0 0,-1 0 1,0 0-1,-1 0 0,1 0 0,1 9 0,-3-10 19,0-1 0,0 0 0,0 1 0,0-1 0,0 1 0,-1-1 0,1 1 0,-1-1 0,0 0 0,0 1 0,0-1 0,-1 0 0,1 0 0,-1 0 0,1 0 0,-1 0-1,0 0 1,0-1 0,-1 1 0,1 0 0,-1-1 0,-2 3 0,-18 10 436,0 0 1,-1-1-1,-48 19 0,-5 3-271,76-35-353,-1 0-1,1-1 1,0 1-1,-1 0 1,1 0-1,0 0 1,-1 0-1,1 0 0,0 0 1,0 1-1,0-1 1,0 0-1,0 1 1,0-1-1,1 0 1,-1 1-1,0-1 1,1 1-1,-1-1 0,1 1 1,-1 0-1,1-1 1,0 1-1,-1-1 1,1 1-1,0 0 1,0-1-1,0 1 0,1-1 1,-1 4-1,0 1-836,0-5 654,0 0 1,0-1 0,0 1-1,0 0 1,0-1-1,0 1 1,0 0 0,0-1-1,1 1 1,-1 0-1,0-1 1,0 1 0,1-1-1,-1 1 1,0 0-1,0-1 1,1 1-1,-1-1 1,1 1 0,-1-1-1,1 1 1,-1-1-1,0 1 1,2 0 0,28 9-11144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05.875"/>
    </inkml:context>
    <inkml:brush xml:id="br0">
      <inkml:brushProperty name="width" value="0.05" units="cm"/>
      <inkml:brushProperty name="height" value="0.05" units="cm"/>
    </inkml:brush>
  </inkml:definitions>
  <inkml:trace contextRef="#ctx0" brushRef="#br0">0 0 6307,'0'0'5861,"40"0"-4831,132 0-134,277 0 1652,-448 0-2244,-1 7 606,-1 1-857,0 0-1,0 0 1,0 0-1,-1 0 1,0 0-1,-1 0 1,0 0-1,0-1 1,-1 1-1,-5 8 1,-5 5-617,0 0 1,-19 19 0,26-32-113,-1 1 0,0-2 0,0 1-1,-1-1 1,-13 9 0,16-13 74,0 0-1,0 0 1,0 0-1,-1-1 0,1 0 1,-1 0-1,1-1 1,-1 0-1,1 0 0,-12 0 1,-5-1-1770,10 0-595</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00.236"/>
    </inkml:context>
    <inkml:brush xml:id="br0">
      <inkml:brushProperty name="width" value="0.05" units="cm"/>
      <inkml:brushProperty name="height" value="0.05" units="cm"/>
    </inkml:brush>
  </inkml:definitions>
  <inkml:trace contextRef="#ctx0" brushRef="#br0">1 1 1088,'0'0'6854,"7"6"-5763,119 89 4747,-109-80-5537,0 1 1,26 32-1,-35-27-7811,-4-13 1630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00.634"/>
    </inkml:context>
    <inkml:brush xml:id="br0">
      <inkml:brushProperty name="width" value="0.05" units="cm"/>
      <inkml:brushProperty name="height" value="0.05" units="cm"/>
    </inkml:brush>
  </inkml:definitions>
  <inkml:trace contextRef="#ctx0" brushRef="#br0">0 0 3282,'0'0'7787,"8"11"-6562,-1-2-1043,3 4 500,0 0 1,-1 0-1,-1 1 0,10 22 0,-15-31-613,0 1 1,0-1-1,0 0 0,1 0 0,0 0 0,7 8 0,-7-9-60,0 1-1,0-1 1,0 1-1,-1-1 1,0 1-1,0 0 1,0 0-1,3 11 1,-3-7-1073,0 0 0,1 0 0,5 11 0,2 1-2996</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01.008"/>
    </inkml:context>
    <inkml:brush xml:id="br0">
      <inkml:brushProperty name="width" value="0.05" units="cm"/>
      <inkml:brushProperty name="height" value="0.05" units="cm"/>
    </inkml:brush>
  </inkml:definitions>
  <inkml:trace contextRef="#ctx0" brushRef="#br0">0 1 2353,'0'0'6873,"5"13"-5510,0 6-880,-2-8-3,1 0 0,0 1 0,6 11 1,1 1 443,-1 0 1,12 50 0,-3 14-6514,-16-70 2246</inkml:trace>
  <inkml:trace contextRef="#ctx0" brushRef="#br0" timeOffset="1">141 466 2849,'0'0'10405,"8"76"-9012,-6-56-257,0-4-511,-2 1-305,0-4-208,0-4-112,0-5 0,0 2-64,0-2-1169,0 3-2096,0 1-3298</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02.397"/>
    </inkml:context>
    <inkml:brush xml:id="br0">
      <inkml:brushProperty name="width" value="0.05" units="cm"/>
      <inkml:brushProperty name="height" value="0.05" units="cm"/>
    </inkml:brush>
  </inkml:definitions>
  <inkml:trace contextRef="#ctx0" brushRef="#br0">104 0 6163,'2'0'12193,"-2"6"-10628,-4 7-1105,-2-1 0,-9 19 0,10-24-461,1 1 1,0-1 0,0 1-1,1 0 1,0 0 0,0 1 0,1-1-1,0 1 1,-1 16 0,5-23-15,-1-1 0,1 0 0,0 0 0,0 0-1,0 0 1,-1 0 0,1 0 0,0-1 0,0 1 0,0-1 0,4 1 0,2 2 20,19 7 44,-2 2 1,0 0 0,0 2-1,31 23 1,-54-34-7,1 1 0,-1-1 0,0 0 1,0 1-1,0 0 0,-1-1 0,1 1 0,-1 0 0,0 0 1,0-1-1,0 1 0,0 0 0,-1 0 0,0 0 0,0 0 1,0 0-1,0 0 0,0 0 0,-1 0 0,0 0 1,0 0-1,0 0 0,0 0 0,-1-1 0,1 1 0,-5 6 1,3-7 14,-1 0 0,0 0 0,0 0 0,0 0 1,0-1-1,-1 1 0,1-1 0,-1 0 1,1-1-1,-1 1 0,0-1 0,-6 1 0,-5 0-34,0-1 0,-23-1-1,13-1-93,22 1-104,1 0 0,-1 0 0,1 0 0,-1-1 0,0 0-1,1 1 1,0-1 0,-1-1 0,1 1 0,-1 0 0,1-1 0,-4-2-1,4 1-651,-1 1 0,1-1-1,0 0 1,0-1-1,0 1 1,-3-5-1,-8-12-5853</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02.771"/>
    </inkml:context>
    <inkml:brush xml:id="br0">
      <inkml:brushProperty name="width" value="0.05" units="cm"/>
      <inkml:brushProperty name="height" value="0.05" units="cm"/>
    </inkml:brush>
  </inkml:definitions>
  <inkml:trace contextRef="#ctx0" brushRef="#br0">1 36 9188,'0'0'9765,"133"-10"-9045,-102 6-288,-1 4-16,-4-5-127,-2 3-81,-6-2-112,-7-2-80,-3 6 0,2-2 0,-6 2-16,2-3-881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04.381"/>
    </inkml:context>
    <inkml:brush xml:id="br0">
      <inkml:brushProperty name="width" value="0.05" units="cm"/>
      <inkml:brushProperty name="height" value="0.05" units="cm"/>
    </inkml:brush>
  </inkml:definitions>
  <inkml:trace contextRef="#ctx0" brushRef="#br0">1 0 3025,'0'0'8127,"10"0"-7084,193 0 4618,128 0-4636,-206 11-934,6-1 314,-6-10-295,247 4 124,-223-3-212,35 2-25,-122-2 15,-45-1-7,1 0-1,-1 1 0,20 4 0,-31-5-3088</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04.848"/>
    </inkml:context>
    <inkml:brush xml:id="br0">
      <inkml:brushProperty name="width" value="0.05" units="cm"/>
      <inkml:brushProperty name="height" value="0.05" units="cm"/>
    </inkml:brush>
  </inkml:definitions>
  <inkml:trace contextRef="#ctx0" brushRef="#br0">82 4 8308,'0'0'8628,"-6"-2"-7583,4 1-886,5 2 758,34 20-651,58 42-1,-7-3-209,-87-60-6,-1 0 1,1 1 0,-1-1-1,1 0 1,-1 1 0,1-1-1,-1 1 1,0-1 0,1 1-1,-1-1 1,1 1 0,-1-1-1,0 1 1,0-1 0,1 1-1,-1 0 1,0-1 0,0 1 0,0-1-1,1 1 1,-1 0 0,0-1-1,0 1 1,0 0 0,0-1-1,0 1 1,0-1 0,0 1-1,-1 0 1,1-1 0,0 1-1,0 0 1,0-1 0,-1 1-1,1-1 1,0 1 0,-1-1-1,1 1 1,0-1 0,-1 1-1,1-1 1,-1 1 0,1-1-1,-1 1 1,0 0 0,-28 22 1167,23-19-1174,-22 19 292,1 0 0,-25 31-1,-6 4-1957,43-44-963,0-1 1,-19 11-1,0-5-9514</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07.291"/>
    </inkml:context>
    <inkml:brush xml:id="br0">
      <inkml:brushProperty name="width" value="0.05" units="cm"/>
      <inkml:brushProperty name="height" value="0.05" units="cm"/>
    </inkml:brush>
  </inkml:definitions>
  <inkml:trace contextRef="#ctx0" brushRef="#br0">52 4 1585,'0'0'8934,"-4"-1"-8106,3 0-748,-1 1 0,1 0 0,0-1 0,0 1 0,0 0 0,0 0 0,0 0 0,-1 0 0,1 0 0,0 0 0,0 0 0,0 0 0,-1 0 0,1 1 0,0-1 0,0 0 0,0 1 0,0-1 0,0 1 0,0-1 0,0 1 0,0 0 1,0-1-1,-2 3 0,1-1 78,1 1 1,-1-1-1,0 1 1,1 0-1,0 0 1,0-1-1,0 1 1,0 0-1,0 0 1,0 0-1,0 5 1,-1 11 134,1 34 1,2-32-209,-1-19-86,0-1 0,0 1 1,1-1-1,-1 1 0,1-1 0,-1 1 1,1-1-1,-1 1 0,1-1 0,0 0 1,0 1-1,-1-1 0,1 0 0,0 0 1,0 1-1,1-1 0,-1 0 0,0 0 0,0 0 1,0 0-1,1-1 0,-1 1 0,0 0 1,1 0-1,-1-1 0,1 1 0,-1-1 1,1 1-1,-1-1 0,1 0 0,-1 0 1,1 1-1,-1-1 0,1 0 0,-1 0 1,1-1-1,-1 1 0,1 0 0,0 0 0,-1-1 1,1 1-1,-1-1 0,0 1 0,1-1 1,-1 0-1,1 1 0,-1-1 0,0 0 1,0 0-1,1 0 0,-1 0 0,0 0 1,0 0-1,0-1 0,1 0 0,1-4-109,1 0-1,-1-1 0,0 1 0,-1 0 1,0-1-1,0 0 0,0 1 1,-1-1-1,0 0 0,0 0 0,-1 0 1,1 0-1,-2-10 0,0 16 90,1-1-1,-1 1 0,1 0 1,-1-1-1,0 1 1,0 0-1,0 0 1,0-1-1,0 1 0,0 0 1,0 0-1,0 0 1,0 0-1,0 0 0,0 0 1,-1 0-1,1 1 1,0-1-1,-1 0 1,-1 0-1,-1-1-250,1 1 0,-1 0-1,0 0 1,1 0 0,-1 0 0,-8-1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07.680"/>
    </inkml:context>
    <inkml:brush xml:id="br0">
      <inkml:brushProperty name="width" value="0.05" units="cm"/>
      <inkml:brushProperty name="height" value="0.05" units="cm"/>
    </inkml:brush>
  </inkml:definitions>
  <inkml:trace contextRef="#ctx0" brushRef="#br0">0 0 1409</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08.143"/>
    </inkml:context>
    <inkml:brush xml:id="br0">
      <inkml:brushProperty name="width" value="0.05" units="cm"/>
      <inkml:brushProperty name="height" value="0.05" units="cm"/>
    </inkml:brush>
  </inkml:definitions>
  <inkml:trace contextRef="#ctx0" brushRef="#br0">0 582 1409,'53'25'808,"-42"-20"7836,-11-7-8358,0 1 0,0 0 0,0 0 0,0-1 1,1 1-1,-1 0 0,0-1 0,1 1 0,-1 0 0,1 0 0,1-2 1,16-11 723,0 1-756,-1-1-1,0 0 1,16-20-1,-24 26-125,1 0 0,-1 0-1,1 1 1,1 0-1,-1 1 1,1 0-1,0 0 1,19-5-1,26-15-47,-25 11-13,56-20 1,1 1 47,-49 10-71,-31 19-37,-1 0 1,0 0-1,1 1 0,14-5 1,13-6 11,0 0 0,-2-3 0,48-31 0,-77 47-15,160-93 14,-110 72-12,-45 18 106,-8 4-233,1 0 0,0 0-1,-1 0 1,1 0 0,0-1 0,-1 1 0,1 0 0,-1-1 0,0 1-1,1-1 1,0-1 0,2-18-5709,-4 8-895,0 9 3248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06.202"/>
    </inkml:context>
    <inkml:brush xml:id="br0">
      <inkml:brushProperty name="width" value="0.05" units="cm"/>
      <inkml:brushProperty name="height" value="0.05" units="cm"/>
    </inkml:brush>
  </inkml:definitions>
  <inkml:trace contextRef="#ctx0" brushRef="#br0">0 0 352,'0'0'13270,"0"56"-11733,0 14-497,0 0-239,0-10-241,0-10-192,0-9-128,0-21-224,0-15-16,0-30-8436</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08.521"/>
    </inkml:context>
    <inkml:brush xml:id="br0">
      <inkml:brushProperty name="width" value="0.05" units="cm"/>
      <inkml:brushProperty name="height" value="0.05" units="cm"/>
    </inkml:brush>
  </inkml:definitions>
  <inkml:trace contextRef="#ctx0" brushRef="#br0">59 55 1825,'0'0'9396,"-7"2"-8166,-24 10-83,30-11-1056,-1-1-1,1 1 0,0 0 1,-1 0-1,1 0 0,0 0 1,0 0-1,-1 1 0,1-1 1,0 0-1,0 0 0,1 1 1,-1-1-1,0 1 0,0-1 1,1 1-1,-1-1 1,1 1-1,-1-1 0,1 1 1,-1 2-1,1 35 515,1-25-370,-1-13-217,0 1-1,1 0 1,-1-1 0,0 1-1,0-1 1,1 1-1,-1 0 1,1-1 0,-1 1-1,1-1 1,0 1 0,0-1-1,0 0 1,0 1-1,0-1 1,0 0 0,0 0-1,0 1 1,0-1 0,2 1-1,0 0-9,0 0 1,0-1-1,0 0 0,0 1 0,0-1 0,0 0 0,0 0 1,0 0-1,7 0 0,-6-1-10,1 1 1,-1-1-1,1 0 1,-1 0-1,0-1 1,1 1-1,-1-1 1,1 0-1,-1 0 0,0-1 1,0 1-1,0-1 1,0 0-1,0 0 1,6-5-1,-7 4 2,-1 0 0,0-1-1,1 1 1,-1-1 0,-1 1-1,1-1 1,-1 0 0,1 0 0,-1 0-1,0 0 1,0 0 0,-1 0-1,1 0 1,-1 0 0,0 0 0,-1-8-1,1 6-6,-1-1-1,0 1 0,0 0 0,-1-1 0,1 1 0,-1 0 1,-1 0-1,1 0 0,-1 0 0,-3-5 0,3 8 3,1 0 0,-1 0 0,0 0 0,0 0 0,0 1 0,0-1 0,0 1 0,-5-3 0,6 4-84,1 0 1,0 1-1,0-1 0,-1 1 0,1-1 1,0 1-1,0 0 0,-1-1 0,1 1 1,0 0-1,-1 0 0,1 0 0,0 0 1,-1 0-1,1 0 0,0 1 0,-1-1 1,1 0-1,0 1 0,-1-1 0,1 1 1,0-1-1,0 1 0,0-1 0,-1 1 0,1 0 1,0 0-1,0 0 0,-1 1 0,-10 13-2971,-2 2-1227</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09.525"/>
    </inkml:context>
    <inkml:brush xml:id="br0">
      <inkml:brushProperty name="width" value="0.05" units="cm"/>
      <inkml:brushProperty name="height" value="0.05" units="cm"/>
    </inkml:brush>
  </inkml:definitions>
  <inkml:trace contextRef="#ctx0" brushRef="#br0">7 1 2017,'0'0'8852,"0"2"-7326,-3 92 3443,0 2-4994,3-95-360,0-16-8757</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10.566"/>
    </inkml:context>
    <inkml:brush xml:id="br0">
      <inkml:brushProperty name="width" value="0.05" units="cm"/>
      <inkml:brushProperty name="height" value="0.05" units="cm"/>
    </inkml:brush>
  </inkml:definitions>
  <inkml:trace contextRef="#ctx0" brushRef="#br0">1 0 1024,'0'0'8247,"3"6"-7348,1-1-699,-1 1 0,1-1-1,0-1 1,0 1 0,0-1 0,1 1 0,0-1-1,8 6 1,201 136 2311,-117-86-2340,-71-46 64,0 2 1,44 35-1,-36-21 15,2-1 0,76 46 0,-97-66-218,-1 1-1,-1 0 1,20 20 0,-20-17 66,1-1 0,27 20 1,139 80 21,-166-106-137,0 3 31,-13-7-22,2-2-48,-5-17-6713,-3 4 2816</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11.331"/>
    </inkml:context>
    <inkml:brush xml:id="br0">
      <inkml:brushProperty name="width" value="0.05" units="cm"/>
      <inkml:brushProperty name="height" value="0.05" units="cm"/>
    </inkml:brush>
  </inkml:definitions>
  <inkml:trace contextRef="#ctx0" brushRef="#br0">1 37 160,'0'0'11880,"1"-6"-11058,-1 5-770,0 0 1,0 0-1,0-1 1,1 1-1,-1 0 0,0 0 1,1-1-1,-1 1 1,1 0-1,0 0 0,-1 0 1,1 0-1,0 0 1,0 0-1,-1 0 0,1 0 1,0 0-1,0 0 1,0 0-1,0 0 0,0 0 1,0 1-1,1-1 1,0 0-1,4 0 136,0-1 0,0 2 0,0-1 0,0 1 0,8 0 0,-12 0-170,0 0 0,0 0 0,-1 0-1,1 0 1,0 0 0,0 0 0,-1 1-1,1-1 1,0 0 0,-1 1 0,1 0-1,0-1 1,-1 1 0,1 0-1,-1 0 1,1 0 0,-1 0 0,1 0-1,-1 0 1,0 0 0,1 1 0,-1-1-1,0 0 1,2 3 0,-2 0 78,1 0 0,-1 1 1,0-1-1,0 0 0,-1 1 0,1-1 1,-1 1-1,0 7 0,0-10-86,0 1 0,-1-1 0,1 0 0,-1 1-1,1-1 1,-1 0 0,0 1 0,0-1 0,0 0-1,0 0 1,0 0 0,0 0 0,0 0 0,-1 0-1,1 0 1,-1 0 0,0-1 0,1 1 0,-1-1-1,0 1 1,0-1 0,0 1 0,0-1 0,0 0-1,-3 1 1,-1 0-5,0 1 0,0-1 0,-1 0 0,1-1-1,0 0 1,-1 0 0,-12 0 0,12 1 828,16 0-607,36-3-218,-22 0 14,-1 0 0,41 5 1,-60-3-101,-1-1 1,0 1 0,0 0 0,0 0 0,0 0 0,0 0 0,0 0 0,-1 0 0,1 0 0,0 0-1,0 1 1,-1-1 0,3 3 0,15 24-4944,-17-25 4076,14 25-8654</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12.088"/>
    </inkml:context>
    <inkml:brush xml:id="br0">
      <inkml:brushProperty name="width" value="0.05" units="cm"/>
      <inkml:brushProperty name="height" value="0.05" units="cm"/>
    </inkml:brush>
  </inkml:definitions>
  <inkml:trace contextRef="#ctx0" brushRef="#br0">58 28 4274,'0'0'8238,"-9"10"-7178,-28 34-284,36-41-691,-1-1 0,1 0 0,0 1 0,0-1 0,-1 1 1,2-1-1,-1 1 0,0 0 0,1-1 0,-1 1 0,1 0 0,0 0 0,0-1 0,0 1 1,0 0-1,1 5 0,0 4 229,-1-11-311,1 0 1,-1-1-1,1 1 1,-1 0-1,1 0 0,0 0 1,-1 0-1,1-1 1,0 1-1,-1 0 1,1 0-1,0-1 1,0 1-1,0-1 1,0 1-1,0-1 1,0 1-1,0-1 0,0 0 1,0 1-1,0-1 1,0 0-1,0 0 1,0 1-1,0-1 1,2 0-1,32 2 10,-21-1-18,26-1-34,-39-1 38,0 1-1,0 0 0,1 0 1,-1 0-1,0 0 1,0-1-1,0 1 0,0-1 1,0 1-1,0-1 0,0 1 1,0-1-1,0 0 1,0 1-1,0-1 0,0 0 1,0 0-1,0 1 0,0-1 1,-1 0-1,1 0 1,0 0-1,-1 0 0,1 0 1,-1 0-1,2-2 0,-1-1 5,0 0 0,-1 0 0,1 1 0,0-1 0,-1 0-1,0 0 1,0 0 0,0 0 0,0 0 0,-1 1 0,0-1-1,1 0 1,-2 0 0,1 1 0,0-1 0,-1 0 0,1 1 0,-1-1-1,0 1 1,0 0 0,0 0 0,-1 0 0,1 0 0,-1 0-1,1 0 1,-1 0 0,0 1 0,0 0 0,-1-1 0,-5-2-1,2 0 13,-1 0 0,0 1 0,-1 0 0,1 0 0,0 1-1,-1 0 1,0 1 0,-12-3 0,20 5-858</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12.494"/>
    </inkml:context>
    <inkml:brush xml:id="br0">
      <inkml:brushProperty name="width" value="0.05" units="cm"/>
      <inkml:brushProperty name="height" value="0.05" units="cm"/>
    </inkml:brush>
  </inkml:definitions>
  <inkml:trace contextRef="#ctx0" brushRef="#br0">0 1 1409</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16.331"/>
    </inkml:context>
    <inkml:brush xml:id="br0">
      <inkml:brushProperty name="width" value="0.05" units="cm"/>
      <inkml:brushProperty name="height" value="0.05" units="cm"/>
    </inkml:brush>
  </inkml:definitions>
  <inkml:trace contextRef="#ctx0" brushRef="#br0">36 2 912,'1'-1'13541,"-1"1"-13425,1 0 1,-1 0-1,0 0 1,0 0 0,0 0-1,0 0 1,0 0 0,1 0-1,-1 0 1,0 0 0,0 0-1,0 0 1,0 0 0,1 0-1,-1 0 1,2 1 1749,-2-1-1749,0 86 1474,-20 158 1,18-237-2011,-15 116 994,15-96-4033,1 0-3461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16.884"/>
    </inkml:context>
    <inkml:brush xml:id="br0">
      <inkml:brushProperty name="width" value="0.05" units="cm"/>
      <inkml:brushProperty name="height" value="0.05" units="cm"/>
    </inkml:brush>
  </inkml:definitions>
  <inkml:trace contextRef="#ctx0" brushRef="#br0">0 1 512,'0'0'10349,"5"0"-9020,6 0-853,-1 0 1,0 1-1,0 0 1,1 1-1,-1 0 1,0 0-1,15 7 1,73 36 790,-41-18-741,17 5 15,138 40 1,-198-69-502,3 0-271,-17-1-845,-10-2-1133,-10 0-4085</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17.560"/>
    </inkml:context>
    <inkml:brush xml:id="br0">
      <inkml:brushProperty name="width" value="0.05" units="cm"/>
      <inkml:brushProperty name="height" value="0.05" units="cm"/>
    </inkml:brush>
  </inkml:definitions>
  <inkml:trace contextRef="#ctx0" brushRef="#br0">1 86 1745,'0'0'9340,"3"-3"-8411,9-8-174,0 0 0,1 1 1,25-16-1,-8 13-2657,2 4-4078,-19 7-597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17.981"/>
    </inkml:context>
    <inkml:brush xml:id="br0">
      <inkml:brushProperty name="width" value="0.05" units="cm"/>
      <inkml:brushProperty name="height" value="0.05" units="cm"/>
    </inkml:brush>
  </inkml:definitions>
  <inkml:trace contextRef="#ctx0" brushRef="#br0">1 45 4562,'0'0'9204,"55"-25"-9028,-45 20-128,-2 1 16,0 0-64,4 0-368,-2 2-1248,2 2-1442,0 0-2737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06.561"/>
    </inkml:context>
    <inkml:brush xml:id="br0">
      <inkml:brushProperty name="width" value="0.05" units="cm"/>
      <inkml:brushProperty name="height" value="0.05" units="cm"/>
    </inkml:brush>
  </inkml:definitions>
  <inkml:trace contextRef="#ctx0" brushRef="#br0">1 0 5699,'0'0'9647,"3"41"-8513,8 129-419,-9-70-407,-4-89-348,1 1 1,-2-1-1,-5 18 0,6-18-1051,2-25-6502,0 6 7029,0-1 1,1 1 0,4-16 0,-4 20 659,0 1 1,0 0 0,1 0-1,-1 1 1,1-1-1,0 0 1,0 0 0,0 1-1,0-1 1,1 1-1,-1 0 1,1 0 0,-1 0-1,1 0 1,0 0-1,3-2 1,5-1 256,0 0 0,0 0 0,0 1 0,0 1 0,1 0 0,20-3 0,4 3 487,38 1 0,-74 20-2280,0-15 1051,-1 0 0,1 1 0,-1-1 1,0 0-1,0 0 0,-3 5 0,-18 22-4047</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18.524"/>
    </inkml:context>
    <inkml:brush xml:id="br0">
      <inkml:brushProperty name="width" value="0.05" units="cm"/>
      <inkml:brushProperty name="height" value="0.05" units="cm"/>
    </inkml:brush>
  </inkml:definitions>
  <inkml:trace contextRef="#ctx0" brushRef="#br0">0 79 3794,'0'0'6939,"4"-1"-6200,5-2-379,-1-1 0,1 1 0,11-9 0,-9 5 11,0 2 0,19-9 0,9-3-777,-23 9-3430,-8 4 296</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18.896"/>
    </inkml:context>
    <inkml:brush xml:id="br0">
      <inkml:brushProperty name="width" value="0.05" units="cm"/>
      <inkml:brushProperty name="height" value="0.05" units="cm"/>
    </inkml:brush>
  </inkml:definitions>
  <inkml:trace contextRef="#ctx0" brushRef="#br0">0 107 2513,'0'0'8948,"79"-43"-8275,-63 39-257,-4 0-224,4 0-112,-6-5-80,-2 1 0,2-1-64,-8-3-897,-2 5-1568,2 1-2273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20.626"/>
    </inkml:context>
    <inkml:brush xml:id="br0">
      <inkml:brushProperty name="width" value="0.05" units="cm"/>
      <inkml:brushProperty name="height" value="0.05" units="cm"/>
    </inkml:brush>
  </inkml:definitions>
  <inkml:trace contextRef="#ctx0" brushRef="#br0">30 71 16,'0'0'5373,"-3"-3"-4575,3 2-1496,-13-9 4326,13 9-3539,0 1-1,0 0 1,-1 0-1,1 0 1,0 0 0,0-1-1,-1 1 1,1 0-1,0 0 1,0 0-1,-1 0 1,1 0-1,0 0 1,0 0 0,-1 0-1,1 0 1,0 0-1,-1 0 1,1 0-1,0 0 1,0 0 0,-1 0-1,1 0 1,0 0-1,0 0 1,-1 0-1,1 1 1,0-1 0,0 0-1,-1 0 1,1 0-1,0 0 1,0 0-1,-1 1 1,1-1 0,0 0-1,0 0 1,0 1-1,0-1 1,-1 0-1,1 0 1,0 1 0,0-1-1,0 0 1,0 0-1,0 1 1,0-1-1,0 0 1,0 0-1,0 1 1,0-1 0,0 0-1,0 0 1,0 1-1,0-1 1,0 0-1,0 1 1,0-1 0,-1 12 68,-1-2-105,2-1 1,-1 1 0,2 14 0,-1-22-55,0-1 0,0 1 1,1 0-1,-1-1 1,0 1-1,1-1 0,-1 1 1,1-1-1,0 1 0,-1-1 1,1 1-1,0-1 1,0 0-1,0 1 0,0-1 1,0 0-1,0 0 1,0 0-1,1 0 0,-1 0 1,0 0-1,0 0 0,1 0 1,-1 0-1,1 0 1,-1-1-1,3 2 0,0-1-9,1 0-1,-1-1 1,0 1-1,1-1 1,-1 1-1,1-2 1,-1 1-1,1 0 1,8-2-1,-11 1-2,0 0 0,0 0-1,0 0 1,0 0-1,0-1 1,0 1 0,0 0-1,0-1 1,-1 1-1,1-1 1,0 0 0,-1 1-1,1-1 1,-1 0-1,0 0 1,1 0 0,-1 0-1,0 0 1,1-4 0,1-4-32,0 0 1,-1-1 0,0 1 0,-1-1 0,0 0 0,-1 0 0,0 1 0,-2-16 0,2 25 50,-1 0 1,1 0-1,0 1 0,-1-1 1,1 0-1,0 0 0,-1 0 0,1 0 1,-1 0-1,1 1 0,-1-1 1,0 0-1,1 0 0,-1 1 1,0-1-1,0 0 0,1 1 1,-1-1-1,0 1 0,0-1 0,0 1 1,0 0-1,0-1 0,0 1 1,0 0-1,0-1 0,0 1 1,0 0-1,-1 0 0,-35-1 173,27 1-208,9 0-82,0 0-1,0 0 1,0 0 0,0 0 0,0 1-1,0-1 1,0 0 0,1 1 0,-1-1 0,0 0-1,0 1 1,0-1 0,0 1 0,0 0-1,1-1 1,-1 1 0,0-1 0,1 1 0,-1 0-1,0 0 1,1-1 0,-1 1 0,1 0-1,-1 0 1,1 0 0,-1 0 0,1 0 0,0 0-1,-1 0 1,1 1 0,-4 6-2841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21.564"/>
    </inkml:context>
    <inkml:brush xml:id="br0">
      <inkml:brushProperty name="width" value="0.05" units="cm"/>
      <inkml:brushProperty name="height" value="0.05" units="cm"/>
    </inkml:brush>
  </inkml:definitions>
  <inkml:trace contextRef="#ctx0" brushRef="#br0">0 7 64,'0'0'7182,"0"-1"-7057,0 1 0,0 0 0,0 0 0,0 0 0,0-1 0,0 1 0,0 0 0,0 0 0,0 0 0,0-1 0,0 1 0,0 0 0,0 0 0,0 0 0,0 0 0,0-1 0,0 1 0,1 0 0,-1 0 0,1-1 875,-1 1-875,0-1 0,0 1 0,0 0 0,0 0 0,1 0 0,-1 0 0,0 0 0,0 0 0,0 0 0,0 0 0,1 0 0,-1 0 0,0 0 0,0 0 0,0 0 0,1 0 0,-1 0 0,0 0 0,0 0 0,1 0 0,4 1 77,-1 1-1,1 0 0,0 1 0,0-1 0,-1 1 0,1 0 0,-1 0 0,5 4 1,34 34 914,-32-31-868,15 14-91,49 32 0,-44-33-35,31 27 0,17 18 13,34 35 26,-41-33-140,-12-11 30,60 45 229,-105-93-194,-12-10-83,-1 1 0,0 0 0,1-1 0,-1 1 0,0 0 0,0 0 0,3 4 0,-1-3 71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22.833"/>
    </inkml:context>
    <inkml:brush xml:id="br0">
      <inkml:brushProperty name="width" value="0.05" units="cm"/>
      <inkml:brushProperty name="height" value="0.05" units="cm"/>
    </inkml:brush>
  </inkml:definitions>
  <inkml:trace contextRef="#ctx0" brushRef="#br0">13 41 3153,'0'0'5822,"8"-7"-5113,27-19-218,-35 25-450,1 0 0,0 0-1,0 1 1,0-1 0,0 1-1,0-1 1,0 1 0,0-1-1,0 1 1,0-1 0,0 1-1,0 0 1,0 0 0,0-1-1,0 1 1,0 0 0,0 0-1,0 0 1,1 0 0,-1 0-1,0 1 1,0-1 0,0 0-1,0 0 1,0 1 0,0-1-1,0 1 1,0-1 0,0 1 0,0-1-1,0 1 1,0-1 0,-1 1-1,1 0 1,0 0 0,0-1-1,-1 1 1,1 0 0,0 0-1,-1 0 1,2 2 0,-1-1 195,0 1 0,0-1 0,0 1 0,0-1 0,-1 1 0,1 0 0,-1-1 0,0 1 0,1 0 0,-1 0 0,0-1 0,-1 1 0,0 3 0,0-3-170,0 0 0,0-1 0,0 1-1,-1-1 1,1 1 0,-1-1 0,1 0-1,-1 0 1,0 0 0,0 0 0,0 0-1,-3 2 1,-32 19 31,14-10-72,23-12-29,-1-1-1,0 1 1,0-1 0,1 1 0,-1-1 0,0 1-1,1 0 1,-1-1 0,0 1 0,1 0 0,-1-1 0,1 1-1,-1 0 1,1 0 0,0 0 0,-1-1 0,1 1 0,0 0-1,0 0 1,-1 0 0,1 0 0,0 0 0,0 0-1,0-1 1,0 1 0,0 0 0,0 0 0,0 0 0,0 0-1,1 0 1,-1 0 0,0 0 0,0-1 0,1 1-1,-1 0 1,1 0 0,-1 0 0,1-1 0,-1 1 0,1 0-1,-1 0 1,2 0 0,2 3-19,0 0 0,0 0 0,0-1 0,0 0 0,7 5 0,20 7-23,-24-11 51,0-1 0,1 1-1,-1 0 1,-1 0 0,1 1-1,7 7 1,-14-12 47,1 1-1,0 0 1,-1 0 0,1 0-1,-1 0 1,0-1 0,1 1-1,-1 0 1,0 0 0,1 0-1,-1 0 1,0 0 0,0 0-1,0 0 1,0 0 0,0 0-1,0 0 1,0 0 0,0 0-1,0 0 1,-1 0 0,1 0-1,0 0 1,-1 0 0,1-1-1,0 1 1,-1 0 0,1 0-1,-1 0 1,1 0 0,-1-1-1,0 1 1,1 0 0,-1 0-1,0-1 1,0 1 0,-1 0-1,-2 3 197,-1 0 1,0 0-1,0-1 0,-11 5 0,-66 30-24,75-31-1481,6-7 1039,1 1 0,0-1 0,0 0-1,0 1 1,0-1 0,0 0-1,0 1 1,0-1 0,0 0 0,0 1-1,0-1 1,0 0 0,0 1-1,0-1 1,0 0 0,0 1 0,1-1-1,-1 0 1,0 1 0,0-1-1,0 0 1,0 0 0,1 1 0,-1-1-1,0 0 1,1 1-219,10 7-8142</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23.588"/>
    </inkml:context>
    <inkml:brush xml:id="br0">
      <inkml:brushProperty name="width" value="0.05" units="cm"/>
      <inkml:brushProperty name="height" value="0.05" units="cm"/>
    </inkml:brush>
  </inkml:definitions>
  <inkml:trace contextRef="#ctx0" brushRef="#br0">21 49 1105,'0'0'11816,"-3"3"-10400,1-3-1305,1 1 1,0 0-1,0 1 0,0-1 0,0 0 1,0 0-1,0 0 0,0 1 0,0-1 0,0 0 1,1 1-1,-1-1 0,0 1 0,1-1 1,-1 3-1,-1 29 540,1-28-517,1-1 0,1 1 0,-1 0 0,0-1 1,1 1-1,0 0 0,0-1 0,3 8 0,-3-10-120,0-1 1,1 1-1,-1-1 0,0 1 0,1-1 0,-1 1 0,1-1 1,-1 0-1,1 0 0,0 1 0,0-1 0,-1 0 0,1-1 0,0 1 1,0 0-1,0-1 0,0 1 0,0-1 0,0 1 0,0-1 1,0 0-1,0 0 0,2 0 0,3 1-13,0-1 0,-1 0 0,1 0 0,-1 0 0,1-1 0,12-3-1,-16 3-16,0-1-1,0 1 0,0-1 1,-1 1-1,1-1 0,-1 0 1,1 0-1,-1 0 0,0 0 0,1-1 1,-1 1-1,0-1 0,-1 1 1,1-1-1,0 1 0,2-6 1,-2 3-39,0 0 1,-1 0-1,1 1 1,-1-1-1,0 0 1,0 0-1,0 0 1,-1-1-1,0 1 1,0 0-1,0 0 1,-1 0 0,1 0-1,-1 0 1,-2-6-1,2 9 54,0-1-1,0 0 0,0 1 1,-1-1-1,1 1 1,-1-1-1,1 1 0,-1-1 1,0 1-1,0 0 1,0 0-1,0 0 0,0 0 1,0 1-1,-1-1 1,1 0-1,-1 1 0,1 0 1,-1-1-1,0 1 1,1 0-1,-1 0 0,0 1 1,0-1-1,1 0 1,-1 1-1,0 0 0,-5 0 1,-19 0-4663,15 4 20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26.931"/>
    </inkml:context>
    <inkml:brush xml:id="br0">
      <inkml:brushProperty name="width" value="0.05" units="cm"/>
      <inkml:brushProperty name="height" value="0.05" units="cm"/>
    </inkml:brush>
  </inkml:definitions>
  <inkml:trace contextRef="#ctx0" brushRef="#br0">1 1908 112,'0'0'7593,"0"-6"-6067,-1-39 1656,3-76 527,0 102-3429,0-1 0,1 1 0,1 0 0,8-24 1,32-86 760,-15 40-509,67-141 0,-66 170-453,4 2 0,63-84 0,72-87 14,-156 209-96,0 2 0,2-1 0,0 2-1,27-25 1,78-54 25,-119 96-22,69-58 21,-51 41 10,0 0 0,0 2-1,2 0 1,0 2 0,36-19-1,67-20 141,78-32 517,-175 73-558,29-17-1,-38 18-64,1 0 0,0 1 0,0 2 0,28-8 1,182-30 372,-163 36-281,101-1 0,78 2 16,-207 7-154,0 1-1,54 8 0,-17-1-25,-7-3 13,-28-3 12,-1 2 1,66 13 0,-51-2-16,141 31 10,-156-36-4,-1 2 0,-1 2 1,54 25-1,-68-29-5,-1-2 0,26 6 0,-31-10-1,-1 2-1,0-1 1,0 2-1,0 0 1,-1 1-1,21 12 0,-3 2 7,56 25-1,23 14-11,-96-51 6,1-1 0,26 10 1,-29-14-3,-1 2 1,1 0-1,-1 0 1,-1 1-1,19 14 0,31 34 14,38 30-16,-17-13-7,-71-61 14,0 1 1,-1 1-1,-1 0 0,0 0 1,9 18-1,-4-8-2,21 42 26,-26-45-13,22 32 0,-22-37-25,14 31 0,-16-30-15,19 29 1,-18-31-5,-2 1-1,1 0 0,-2 0 1,0 1-1,6 28 1,-6-25 5,-4-13-49,1 0-1,-1 0 0,1 0 0,1-1 0,7 11 0,-7-11 62,-1 0 0,1 0 0,-1 1 0,0-1 0,0 1 0,2 6 0,2 9-21,15 33 1,-13-36-70,-1 2 0,7 22 1,21 68-792,-28-82 852,4 14-256,1 19 218,-8-35-148,0 10-84,-5-34 307,0 12-150,0 0-1,5 23 1,1-32-2134</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28.806"/>
    </inkml:context>
    <inkml:brush xml:id="br0">
      <inkml:brushProperty name="width" value="0.05" units="cm"/>
      <inkml:brushProperty name="height" value="0.05" units="cm"/>
    </inkml:brush>
  </inkml:definitions>
  <inkml:trace contextRef="#ctx0" brushRef="#br0">155 1 2161,'1'-1'14424,"-1"1"-14390,0 0 0,0 0 0,1 0 0,-1 0 0,0 0 0,0 0 0,0 0 1,1 0-1,-1 0 0,0 0 0,0 0 0,0 0 0,0 0 0,1 0 0,-1 0 0,0 1 1,0-1-1,0 0 0,0 0 0,1 0 0,-1 0 0,0 0 0,0 0 0,0 0 0,0 1 1,0-1-1,1 0 0,-1 0 0,0 0 0,0 0 0,0 0 0,0 1 0,0-1 0,0 0 0,0 0 1,0 0-1,0 0 0,1 1 0,-1 1 107,1 0 1,-1 1-1,0-1 1,0 0-1,0 0 1,0 1-1,0-1 0,0 0 1,0 0-1,-1 1 1,1-1-1,-2 4 1,-13 32 209,4-8-239,10-29-109,-6 25 34,-17 39 1,24-64-30,-1 0 0,1 0 0,-1 1 0,1-1 0,0 0 0,0 0 0,0 0 0,0 0 1,0 1-1,0-1 0,0 0 0,0 0 0,0 0 0,0 1 0,1-1 0,-1 0 0,0 0 1,1 0-1,-1 0 0,1 0 0,-1 0 0,1 0 0,0 0 0,-1 0 0,1 0 0,0 0 0,0 0 1,0 0-1,0 0 0,0-1 0,1 2 0,4 3 73,1-1 0,0 0 0,13 5 1,-5-1-29,-9-4 22,0 0 0,0 0-1,0 1 1,-1 0 0,0 0-1,0 0 1,-1 1 0,1-1 0,-1 1-1,0 0 1,-1 0 0,1 1-1,-1-1 1,-1 1 0,1 0-1,-1 0 1,0 0 0,-1 0 0,1 0-1,-2 0 1,1 0 0,-1 0-1,0 0 1,0 0 0,-1 1-1,-1 6 1,0-10 0,0 0 0,0 0 0,0 0 1,-1 0-1,0-1 0,0 1 0,0-1 0,0 0 0,0 0 0,-1 0 0,1 0 0,-1-1 0,0 1 1,-5 2-1,-1 0-22,-1 0 0,1 0 0,-1-1 1,-17 4-1,17-5-225,-1-1 1,0-1-1,0 0 1,1-1-1,-1 0 1,-12-2-1,22 2-12,1-1 0,0 1 0,0 0 0,0 0-1,0-1 1,0 1 0,0-1 0,0 1 0,0-1 0,1 1-1,-1-1 1,0 1 0,0-1 0,0 0 0,0 1 0,1-1 0,-1 0-1,0 0 1,1 0 0,-1 0 0,1 0 0,-1 0 0,1 1-1,-1-1 1,1 0 0,-1 0 0,1-1 0,0 1 0,0 0-1,0 0 1,-1 0 0,1 0 0,0-1 0,-7-24-6996</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45:29.240"/>
    </inkml:context>
    <inkml:brush xml:id="br0">
      <inkml:brushProperty name="width" value="0.05" units="cm"/>
      <inkml:brushProperty name="height" value="0.05" units="cm"/>
    </inkml:brush>
  </inkml:definitions>
  <inkml:trace contextRef="#ctx0" brushRef="#br0">0 24 3265,'0'0'11304,"22"-3"-8705,158-11 1192,-168 13-3755,129-5-267</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5:43.872"/>
    </inkml:context>
    <inkml:brush xml:id="br0">
      <inkml:brushProperty name="width" value="0.05" units="cm"/>
      <inkml:brushProperty name="height" value="0.05" units="cm"/>
    </inkml:brush>
  </inkml:definitions>
  <inkml:trace contextRef="#ctx0" brushRef="#br0">91 1 4370,'0'0'9146,"-2"5"-8306,1-1-714,0 2-27,1-1 0,-2 0 0,1 0 0,-1 0 0,1 0 0,-6 9 0,3-10-94,3-3-98,1-4-1406,0 1 1456,1 1 1,-1-1-1,1 1 1,-1-1-1,1 1 1,-1 0-1,1-1 1,0 1-1,0 0 1,0-1-1,0 1 1,0 0-1,0 0 1,0 0-1,0 0 1,0 0 0,0 0-1,1 0 1,-1 0-1,0 0 1,1 1-1,-1-1 1,0 0-1,1 1 1,1-1 1576,-10 9 854,2-5-2306,0 0 0,0 0 1,0-1-1,0 0 1,0 0-1,-1 0 1,1-1-1,0 0 0,-8 1 1,-16 4-2255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06.902"/>
    </inkml:context>
    <inkml:brush xml:id="br0">
      <inkml:brushProperty name="width" value="0.05" units="cm"/>
      <inkml:brushProperty name="height" value="0.05" units="cm"/>
    </inkml:brush>
  </inkml:definitions>
  <inkml:trace contextRef="#ctx0" brushRef="#br0">1 1 2721,'0'0'7582,"8"33"-6803,25 105-306,-20-94-297,-9-19-331,-4-29-2590,0-100-3896,0 102 6726,0 0 0,0 1 0,0-1-1,1 0 1,-1 1 0,1-1 0,-1 1-1,1-1 1,-1 1 0,1-1 0,0 1 0,0-1-1,0 1 1,0-1 0,0 1 0,0 0-1,0 0 1,0-1 0,0 1 0,1 0-1,-1 0 1,0 0 0,1 0 0,-1 1 0,1-1-1,-1 0 1,1 1 0,0-1 0,-1 1-1,1-1 1,2 0 0,6 0 403,0-1-1,1 1 1,-1 1 0,12 1 0,-6-1-88,292 0 6081,-306 0-6263,-4 1-36,-14 6-1038,-1-1 0,-30 6 0,-26 10-2414,-15 18-829,-15 7 141,92-42 4761,10-2 1843,19-1 418,184-2 2354,-201 0-5909,-1 12-5029,0 7-1128</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5:44.488"/>
    </inkml:context>
    <inkml:brush xml:id="br0">
      <inkml:brushProperty name="width" value="0.05" units="cm"/>
      <inkml:brushProperty name="height" value="0.05" units="cm"/>
    </inkml:brush>
  </inkml:definitions>
  <inkml:trace contextRef="#ctx0" brushRef="#br0">310 13 1217,'0'0'4759,"-4"-12"-18,2 14-4490,0 1 0,0 0 0,0 0 0,1 0 0,-1 0 0,1 0 0,0 0 0,-1 0 0,1 0 0,1 0 0,-2 7 0,-3 8 400,-166 350 4238,131-288-4490,31-59-343,-11 36 1,14-36-24,-18 38-1,20-52-113,-5 13-1913,27-20-10270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5:44.847"/>
    </inkml:context>
    <inkml:brush xml:id="br0">
      <inkml:brushProperty name="width" value="0.05" units="cm"/>
      <inkml:brushProperty name="height" value="0.05" units="cm"/>
    </inkml:brush>
  </inkml:definitions>
  <inkml:trace contextRef="#ctx0" brushRef="#br0">1 3 400,'0'0'11088,"5"-2"-8466,-1 2-2456,1 1-1,0 0 0,-1 0 0,1 0 0,-1 1 0,1-1 0,-1 1 0,1 0 0,-1 1 0,0-1 0,6 5 0,45 40 764,-31-26-637,56 52 301,-45-40-449,2 0-1,43 28 1,-76-59-108,0 1 0,0 0-1,-1-1 1,1 1-1,-1 1 1,0-1-1,0 0 1,4 6 0,-1-6 406,-2-1-2074</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5:45.536"/>
    </inkml:context>
    <inkml:brush xml:id="br0">
      <inkml:brushProperty name="width" value="0.05" units="cm"/>
      <inkml:brushProperty name="height" value="0.05" units="cm"/>
    </inkml:brush>
  </inkml:definitions>
  <inkml:trace contextRef="#ctx0" brushRef="#br0">475 0 48,'0'0'11608,"-5"1"-10693,0 1-664,0 0 0,1 0 1,-1 0-1,1 1 0,0-1 0,0 1 0,0 0 0,0 1 1,0-1-1,1 1 0,-1-1 0,1 1 0,-3 5 0,-68 75 1959,35-41-1531,-52 74-1,73-89-549,-171 247 1063,202-268-10520,-12-7 9661,0 0-1,0 1 1,0-1-1,0 0 0,0 1 1,2 0-1,185 159 2681,-180-151-2936,172 172 1473,-172-172-1376,-2-4-132,-1 0 0,-1 1 0,1 0 0,3 7 0,-14-12-4006,-11-1-2650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5:46.742"/>
    </inkml:context>
    <inkml:brush xml:id="br0">
      <inkml:brushProperty name="width" value="0.05" units="cm"/>
      <inkml:brushProperty name="height" value="0.05" units="cm"/>
    </inkml:brush>
  </inkml:definitions>
  <inkml:trace contextRef="#ctx0" brushRef="#br0">10 1 384,'0'0'12737,"-3"6"-17147,-4 11-2476</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5:51.694"/>
    </inkml:context>
    <inkml:brush xml:id="br0">
      <inkml:brushProperty name="width" value="0.05" units="cm"/>
      <inkml:brushProperty name="height" value="0.05" units="cm"/>
    </inkml:brush>
  </inkml:definitions>
  <inkml:trace contextRef="#ctx0" brushRef="#br0">17 1 5314,'0'0'10893,"-4"1"-9799,-8 4-471,12-4-611,0-1 0,0 0 0,0 0 0,0 0 0,0 0 0,0 0 0,0 0 1,0 0-1,0 0 0,0 1 0,-1-1 0,1 0 0,0 0 0,0 0 0,0 0 1,0 0-1,0 0 0,0 1 0,0-1 0,0 0 0,0 0 0,0 0 0,0 0 1,0 0-1,0 0 0,0 1 0,0-1 0,0 0 0,1 0 0,-1 0 0,0 0 1,0 0-1,0 0 0,0 0 0,0 0 0,0 1 0,0-1 0,0 0 0,0 0 1,0 0-1,0 0 0,1 0 0,-1 0 0,0 0 0,26 10 529,-10-5-654,406 112 534,-395-110-199,-26-6-245,-1 1 1,0 0 0,0-1 0,0 1-1,-1-1 1,1 1 0,0 0 0,-1-1 0,1 1-1,-1-1 1,-1 4 0,-6 15-11,0 0 0,2 1 0,-8 39-1,-4 69-123,5-21 95,-12 20 88,-6 41 33,27-104-19,2-62-388</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5:52.363"/>
    </inkml:context>
    <inkml:brush xml:id="br0">
      <inkml:brushProperty name="width" value="0.05" units="cm"/>
      <inkml:brushProperty name="height" value="0.05" units="cm"/>
    </inkml:brush>
  </inkml:definitions>
  <inkml:trace contextRef="#ctx0" brushRef="#br0">1 0 4178,'0'0'6069,"9"6"-3617,51 29-188,101 75 0,-50-30-1840,-89-66-406,22 15 26,48 42 0,-91-70-37,1 1 0,-1 0-1,0-1 1,0 1 0,0 0-1,0-1 1,-1 1-1,1 0 1,0 0 0,-1 0-1,1 0 1,-1 0-1,1 0 1,-1 0 0,0 0-1,0-1 1,0 1-1,0 0 1,0 0 0,-1 0-1,1 0 1,-1 3 0,-2 7 44,-1 0 1,-8 17 0,6-13 67,-35 99 610,-9 24 52,27-67-163,8-22-585,-3 29-73,18-79 20,0 0-1,0 1 1,0-1 0,0 1-1,-1-1 1,1 1-1,0-1 1,0 0-1,-1 1 1,1-1 0,0 0-1,0 1 1,-1-1-1,1 0 1,0 1-1,-1-1 1,1 0 0,-1 1-1,1-1 1,0 0-1,-1 0 1,1 0-1,-1 1 1,1-1 0,0 0-1,-2 0 1,-4-2-3089,-3-5-1370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5:53.801"/>
    </inkml:context>
    <inkml:brush xml:id="br0">
      <inkml:brushProperty name="width" value="0.05" units="cm"/>
      <inkml:brushProperty name="height" value="0.05" units="cm"/>
    </inkml:brush>
  </inkml:definitions>
  <inkml:trace contextRef="#ctx0" brushRef="#br0">0 1 3314,'0'0'16676,"26"0"-16083,1 0-775,-8 0-4342,-9 0-1236</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5:54.213"/>
    </inkml:context>
    <inkml:brush xml:id="br0">
      <inkml:brushProperty name="width" value="0.05" units="cm"/>
      <inkml:brushProperty name="height" value="0.05" units="cm"/>
    </inkml:brush>
  </inkml:definitions>
  <inkml:trace contextRef="#ctx0" brushRef="#br0">1 39 1297,'0'0'9113,"4"-2"-7696,21-9 1344,-12 5-1937,-1 0-1,26-7 0,-7 12-1002,-17 2-5484,-6-1 994</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5:54.620"/>
    </inkml:context>
    <inkml:brush xml:id="br0">
      <inkml:brushProperty name="width" value="0.05" units="cm"/>
      <inkml:brushProperty name="height" value="0.05" units="cm"/>
    </inkml:brush>
  </inkml:definitions>
  <inkml:trace contextRef="#ctx0" brushRef="#br0">1 33 4562,'0'0'9524,"40"-9"-9107,-34 9-257,4-4-144,-1 4 16,-3-4-16,0 0-16,2 4-16,2-3-977,0 1-976,2 0-1552,-2-2-3330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5:54.958"/>
    </inkml:context>
    <inkml:brush xml:id="br0">
      <inkml:brushProperty name="width" value="0.05" units="cm"/>
      <inkml:brushProperty name="height" value="0.05" units="cm"/>
    </inkml:brush>
  </inkml:definitions>
  <inkml:trace contextRef="#ctx0" brushRef="#br0">0 66 2289,'0'0'9220,"42"-6"-8435,-34 6-305,4 0-128,-4-2-96,0-3-112,0 1-112,2 0 48,-1 0-80,3 2-96,0 0-832,0-1-1137,0 1-1217</inkml:trace>
  <inkml:trace contextRef="#ctx0" brushRef="#br0" timeOffset="0.99">288 11 2049,'0'0'8020,"61"-4"-7476,-53 2-416,-2 0-80,4 0-48,0 2-64,0 0-1937,0 0-1585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07.274"/>
    </inkml:context>
    <inkml:brush xml:id="br0">
      <inkml:brushProperty name="width" value="0.05" units="cm"/>
      <inkml:brushProperty name="height" value="0.05" units="cm"/>
    </inkml:brush>
  </inkml:definitions>
  <inkml:trace contextRef="#ctx0" brushRef="#br0">164 0 5250,'0'0'5891,"-111"226"-4946,85-181-529,15-10-320,0-15-96,6-10-128,5-50-6147,0 0 96</inkml:trace>
  <inkml:trace contextRef="#ctx0" brushRef="#br0" timeOffset="1">164 0 1969,'69'131'3425,"-58"-116"-991,4-5 111,-4 5-880,5-5-417,-6 0-400,1 0-415,0-10-257,-1 0-160,1 0-16,5 0-817,-11-15-2560,0-10-945</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5:55.352"/>
    </inkml:context>
    <inkml:brush xml:id="br0">
      <inkml:brushProperty name="width" value="0.05" units="cm"/>
      <inkml:brushProperty name="height" value="0.05" units="cm"/>
    </inkml:brush>
  </inkml:definitions>
  <inkml:trace contextRef="#ctx0" brushRef="#br0">0 143 6355,'0'0'5554,"52"-17"-5249,-40 12-209,-6 3-32,0 0-16,2-2-48,1 4-913,-1 0-2304,2-2-3810</inkml:trace>
  <inkml:trace contextRef="#ctx0" brushRef="#br0" timeOffset="1">216 39 192,'0'0'11141,"70"-34"-10789,-64 34-240,2-4-112,-4 4-112</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5:56.252"/>
    </inkml:context>
    <inkml:brush xml:id="br0">
      <inkml:brushProperty name="width" value="0.05" units="cm"/>
      <inkml:brushProperty name="height" value="0.05" units="cm"/>
    </inkml:brush>
  </inkml:definitions>
  <inkml:trace contextRef="#ctx0" brushRef="#br0">0 233 6243,'0'0'5674,"15"3"-5324,48 8-163,-61-11-181,1 0 0,-1 0 0,0 1 0,0-1 0,0-1 0,0 1 0,1 0 0,-1 0 0,0-1 0,0 1 0,0-1 0,0 0 0,0 0 0,0 1 0,0-1 0,0-1 0,0 1 0,0 0 1,-1 0-1,1-1 0,0 1 0,-1-1 0,3-1 0,-2-2 1,1 0 0,0 1 0,-1-1 0,0 0 0,0 0 1,2-10-1,-1 4 24,3-15 41,7-48-1,-7 29-163,-5 44 105,-1 0-1,0 0 0,1 0 1,-1 1-1,0-1 0,0 0 1,0 0-1,0 0 1,0 0-1,0 0 0,0 0 1,0 0-1,-1 0 0,1 1 1,0-1-1,0 0 1,-1 0-1,1 0 0,0 0 1,-1 1-1,1-1 0,-1 0 1,1 0-1,-1 1 1,1-1-1,-1 0 0,0 1 1,1-1-1,-1 1 0,0-1 1,0 1-1,0-1 1,-2 0 148,0 0 1,1 1 0,-1 0 0,0 0-1,1 0 1,-1 0 0,0 0 0,1 0-1,-1 1 1,-4 0 0,3 1-56,0-1-1,1 1 1,-1-1 0,1 1-1,-1 0 1,1 0 0,0 0-1,0 1 1,0-1 0,0 1 0,0 0-1,1 0 1,-1 0 0,1 0-1,-1 0 1,-1 5 0,-4 6 294,2 0 1,-10 26 0,10-15-235,1 1 1,1-1 0,1 1 0,1-1 0,2 1 0,4 38 0,-4-63-166,0 0 0,0 0 0,0 0 0,0 0 0,0-1 0,1 1 0,-1 0 0,0 0 0,1 0 0,-1-1 0,1 1 0,-1 0 0,1-1 0,-1 1 0,1 0 0,-1-1 0,1 1 0,0 0 0,-1-1 0,1 1 0,0-1 0,-1 1 1,1-1-1,0 0 0,0 1 0,0-1 0,-1 0 0,1 1 0,0-1 0,1 0 0,30 0-128,-20 0 6,49-1-3657,-25-3-1950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5:56.652"/>
    </inkml:context>
    <inkml:brush xml:id="br0">
      <inkml:brushProperty name="width" value="0.05" units="cm"/>
      <inkml:brushProperty name="height" value="0.05" units="cm"/>
    </inkml:brush>
  </inkml:definitions>
  <inkml:trace contextRef="#ctx0" brushRef="#br0">1 1 7379,'0'0'10037,"6"42"-10037,-4-12 0,0 8-752,0 2-2130,-2 4-1776</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5:58.049"/>
    </inkml:context>
    <inkml:brush xml:id="br0">
      <inkml:brushProperty name="width" value="0.05" units="cm"/>
      <inkml:brushProperty name="height" value="0.05" units="cm"/>
    </inkml:brush>
  </inkml:definitions>
  <inkml:trace contextRef="#ctx0" brushRef="#br0">1 12 112,'0'0'5867,"5"-11"960,15 12-4016,-16-1-2788,-1 0 0,1 1 0,-1 0 0,1 0 0,0 0 0,-1 1 0,0-1-1,5 3 1,27 11-631,1 1-5819,-23-6 1065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5:58.417"/>
    </inkml:context>
    <inkml:brush xml:id="br0">
      <inkml:brushProperty name="width" value="0.05" units="cm"/>
      <inkml:brushProperty name="height" value="0.05" units="cm"/>
    </inkml:brush>
  </inkml:definitions>
  <inkml:trace contextRef="#ctx0" brushRef="#br0">1 0 1713,'0'0'8115,"57"28"-7346,-49-22-369,4-2-256,-6 3-96,4 1-48,2 1-672,0 1-1553,6 1-833</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5:58.833"/>
    </inkml:context>
    <inkml:brush xml:id="br0">
      <inkml:brushProperty name="width" value="0.05" units="cm"/>
      <inkml:brushProperty name="height" value="0.05" units="cm"/>
    </inkml:brush>
  </inkml:definitions>
  <inkml:trace contextRef="#ctx0" brushRef="#br0">0 1 3506,'0'0'6098,"66"34"-5825,-54-28-145,2 0-128,-2 5 0,5-1-1041,-1 3-864,0-2-3649</inkml:trace>
  <inkml:trace contextRef="#ctx0" brushRef="#br0" timeOffset="1">262 123 1361,'0'0'6979,"52"24"-6707,-42-18-176,-2 3-64,2-3-16,0 0 16,2 3-32,3-5-368,-1 4-897,-2 1-2592</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5:59.271"/>
    </inkml:context>
    <inkml:brush xml:id="br0">
      <inkml:brushProperty name="width" value="0.05" units="cm"/>
      <inkml:brushProperty name="height" value="0.05" units="cm"/>
    </inkml:brush>
  </inkml:definitions>
  <inkml:trace contextRef="#ctx0" brushRef="#br0">0 1 784,'0'0'8756,"48"36"-8644,-40-28-112,2-2-368,-2 3-1200,4-5-2578</inkml:trace>
  <inkml:trace contextRef="#ctx0" brushRef="#br0" timeOffset="1">193 90 1761,'0'0'5314,"57"50"-5314,-55-50-1264</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5:59.717"/>
    </inkml:context>
    <inkml:brush xml:id="br0">
      <inkml:brushProperty name="width" value="0.05" units="cm"/>
      <inkml:brushProperty name="height" value="0.05" units="cm"/>
    </inkml:brush>
  </inkml:definitions>
  <inkml:trace contextRef="#ctx0" brushRef="#br0">34 176 5987,'0'0'5898,"18"-1"-4985,57-5-374,-74 6-528,1 0 0,0 0 0,0-1 0,-1 1 0,1 0 0,0-1 0,-1 1 0,1-1 0,-1 1 0,1-1 0,-1 0 0,1 0 0,-1 1 0,1-1 0,-1 0 0,1-1 0,-1 1 0,0 0 0,0 0 0,0 0 0,0-1 0,0 1 0,0-1 0,0 1 0,0-1 0,0 1 0,0-3 0,2-2 30,1-3-52,-1 1 0,0 0 0,-1-1 1,0 1-1,0-1 0,-1 0 0,0 0 0,0 0 0,-1-15 0,-1 23 13,1-1 0,-1 1-1,1-1 1,-1 1 0,1-1 0,-1 1 0,0-1-1,1 1 1,-1 0 0,0 0 0,0-1 0,0 1 0,0 0-1,0 0 1,-1 0 0,1 0 0,0 0 0,0 0-1,-1 0 1,1 1 0,0-1 0,-1 0 0,1 1-1,-1-1 1,1 1 0,-1-1 0,1 1 0,-1 0 0,1 0-1,-3 0 1,-8-2 291,0 0 0,-20 2 1,29 0-99,0-1-105,0 1 0,0 0 1,0 0-1,0 1 0,0-1 0,0 1 0,1-1 1,-1 1-1,0 0 0,0 0 0,1 0 0,-1 1 1,1-1-1,-1 1 0,1-1 0,-1 1 0,1 0 1,0 0-1,0 0 0,0 0 0,0 0 0,0 0 0,0 0 1,1 1-1,-1-1 0,1 1 0,-1 0 0,1-1 1,0 1-1,-1 5 0,-4 12 316,2 0-1,0 1 1,1-1 0,1 1-1,1 0 1,1 0 0,2 21 0,-1 9 83,-1-46-454,0-1 0,0 0-1,0 1 1,1-1 0,0 0 0,0 0-1,0 1 1,0-1 0,1 0 0,-1 0-1,4 5 1,-4-8-35,1 1-1,-1 0 0,1 0 1,0-1-1,-1 1 1,1-1-1,0 1 1,0-1-1,0 0 1,0 0-1,0 0 1,1 0-1,-1 0 1,0 0-1,0-1 1,1 1-1,-1-1 1,0 1-1,1-1 1,-1 0-1,4 0 1,3-1-311,-1 0-1,1-1 1,-1 0 0,1 0 0,-1-1 0,0 0 0,0-1 0,-1 0 0,1 0 0,-1 0 0,9-7 0,-3 3-2443,1 0 0,15-7 0,7 2-6896</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00.104"/>
    </inkml:context>
    <inkml:brush xml:id="br0">
      <inkml:brushProperty name="width" value="0.05" units="cm"/>
      <inkml:brushProperty name="height" value="0.05" units="cm"/>
    </inkml:brush>
  </inkml:definitions>
  <inkml:trace contextRef="#ctx0" brushRef="#br0">48 1 576,'0'0'11467,"10"3"-10504,29 9-203,-37-11-689,0 0-1,0 0 1,0 0-1,0 0 1,0 0-1,-1 0 1,1 0-1,0 1 1,-1-1-1,1 1 1,-1-1 0,0 1-1,1 0 1,-1-1-1,0 1 1,0 0-1,0 0 1,0 0-1,1 3 1,-1 0 102,0 0-1,0 0 1,-1 1 0,1-1 0,-1 8 0,-1-6-6,1-5-156,0 1 1,0 0-1,-1-1 1,1 1-1,-1 0 1,1-1-1,-1 1 1,0 0 0,0-1-1,-1 1 1,1-1-1,0 0 1,-1 1-1,0-1 1,1 0-1,-1 0 1,0 0-1,0 0 1,0 0-1,0-1 1,0 1-1,-1-1 1,1 1-1,0-1 1,-1 0-1,1 0 1,-1 0-1,-2 1 1,-6 1 10,1 0 0,-1-1 0,0 0 0,1-1 1,-21 0-1,30-1 287,18-1 57,140-6-101,-89 6-2782,-52 1-2493</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02.605"/>
    </inkml:context>
    <inkml:brush xml:id="br0">
      <inkml:brushProperty name="width" value="0.05" units="cm"/>
      <inkml:brushProperty name="height" value="0.05" units="cm"/>
    </inkml:brush>
  </inkml:definitions>
  <inkml:trace contextRef="#ctx0" brushRef="#br0">0 23 2145,'0'0'11152,"0"0"-11085,1 0 0,-1-1 0,0 1 0,1 0 0,-1 0 0,0 0 0,1 0 0,-1 0 0,0 0 0,1 0 0,-1 0 0,0 0 0,1 0 0,-1 0 0,0 0 0,1 0 0,-1 0 0,0 0 0,1 0 0,-1 0 0,0 0 0,1 0 0,-1 0 0,0 1 0,1-1 0,-1 0 0,0 0 0,0 0 0,1 1 0,-1-1 0,0 0 0,0 0 0,1 1 0,-1-1 0,0 0 0,0 0 0,0 1 0,1-1 0,-1 0 0,0 1 0,0-1 0,0 1 0,7 134 1903,9 102-157,-14-217-1657,9 32 0,-10-47-147,0 0-1,1-1 1,0 1 0,-1-1 0,2 0 0,-1 1 0,0-1 0,1 0 0,0 0-1,0-1 1,0 1 0,5 4 0,-6-7-18,0 0 0,0 0 0,-1 0 0,1 0-1,0 0 1,0-1 0,0 1 0,0-1 0,0 1 0,0-1 0,0 0 0,0 0 0,0 0-1,0 0 1,0 0 0,0 0 0,0-1 0,0 1 0,0-1 0,0 1 0,0-1-1,0 0 1,0 0 0,0 0 0,-1 0 0,1 0 0,0 0 0,-1 0 0,1 0 0,0-1-1,-1 1 1,0-1 0,1 1 0,-1-1 0,2-2 0,6-14 11,0-1 1,-1 0-1,-1 0 1,7-30-1,12-86-227,-10 46-141,17-57-194,-27 133 476,-6 13 82,0 0 0,1 1 0,-1-1 1,1 0-1,-1 0 0,0 0 0,1 1 0,-1-1 0,0 0 0,1 1 0,-1-1 0,0 0 0,1 1 1,-1-1-1,0 0 0,0 1 0,0-1 0,1 1 0,-1-1 0,0 0 0,0 1 0,0-1 0,0 1 0,0-1 1,0 1-1,0-1 0,1 0 0,-2 2 0,12 46 356,-3 1-1,4 77 1,-10-79-95,3 0 0,1-1 0,15 51 0,-20-94-262,0 1 0,0-1 0,1 0 0,0 0 1,-1 0-1,1 0 0,0 0 0,1 0 0,-1 0 0,0-1 0,1 1 1,3 2-1,-5-5-5,0 1 1,-1-1 0,1 1 0,0-1 0,0 1 0,0-1 0,0 0-1,0 1 1,0-1 0,0 0 0,0 0 0,0 0 0,0 0 0,0 0-1,-1 0 1,1 0 0,0 0 0,0 0 0,2 0 0,-2-1-5,0 0 1,1 0-1,-1 1 1,0-1-1,0 0 1,0 0-1,0 0 0,0 0 1,0 0-1,0-1 1,0 1-1,0 0 1,0 0-1,-1-1 1,1 1-1,0-3 1,9-26 73,-1 0 0,-2-1 0,-1 0 0,3-44 0,-1 10 7,4-6-89,-4 29-1080,4-87 0,-16 148-5738,-2 8 713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07.603"/>
    </inkml:context>
    <inkml:brush xml:id="br0">
      <inkml:brushProperty name="width" value="0.05" units="cm"/>
      <inkml:brushProperty name="height" value="0.05" units="cm"/>
    </inkml:brush>
  </inkml:definitions>
  <inkml:trace contextRef="#ctx0" brushRef="#br0">1 0 3265,'0'0'10789,"63"116"-10757,-47-101-32,0-10-640,0-5-3202,0 0-5042</inkml:trace>
  <inkml:trace contextRef="#ctx0" brushRef="#br0" timeOffset="1">1 0 3426,'206'10'3041,"-185"-10"-1536,-10 0 1184,5 20-384,-6 5-832,1-4-545,-11-6-608,10 0-240,-10-5-80,11-10-1088</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03.068"/>
    </inkml:context>
    <inkml:brush xml:id="br0">
      <inkml:brushProperty name="width" value="0.05" units="cm"/>
      <inkml:brushProperty name="height" value="0.05" units="cm"/>
    </inkml:brush>
  </inkml:definitions>
  <inkml:trace contextRef="#ctx0" brushRef="#br0">16 130 6819,'0'0'7275,"15"0"-6757,3 1-409,29-2 1,-46 0-107,0 1-1,0 0 1,1 0 0,-1-1 0,0 1-1,0-1 1,0 1 0,0-1 0,0 0-1,0 1 1,0-1 0,0 0 0,0 0-1,0 1 1,0-1 0,-1 0 0,1 0-1,0 0 1,0 0 0,-1 0 0,1 0 0,-1 0-1,1 0 1,-1-1 0,1 1 0,-1-1-1,2-30-10,-2 25-29,0 5 20,0-4-32,0 0-1,0 1 0,-1-1 1,0 0-1,-2-9 0,2 13 62,1 1-1,-1 0 1,1-1-1,-1 1 1,0 0-1,0 0 1,1 0-1,-1 0 1,0 0-1,0 0 1,0 0-1,0 0 1,-1 0-1,1 0 1,0 0-1,0 1 1,0-1-1,-1 0 1,1 1-1,0-1 1,-1 1-1,1-1 1,0 1-1,-1 0 1,1 0-1,-1-1 1,1 1-1,-3 1 1,2-2 95,-1 1 0,0 0 1,1 0-1,-1 1 0,1-1 0,0 1 1,-1-1-1,1 1 0,-1 0 0,1-1 1,0 1-1,-1 0 0,1 1 0,0-1 1,0 0-1,0 1 0,0-1 0,0 1 1,0 0-1,0-1 0,1 1 0,-1 0 1,1 0-1,-1 0 0,1 0 0,0 1 1,0-1-1,0 0 0,-2 4 0,-2 9 173,1 1-1,0-1 1,1 1 0,1 0-1,0 0 1,1 0-1,1 0 1,1 0 0,3 22-1,-4-31-193,1 0-1,1 0 1,0 0-1,0 0 1,0 0-1,1 0 0,-1 0 1,2 0-1,3 6 1,-5-10-80,0 0 0,0-1 0,0 1 0,1 0 1,-1-1-1,1 0 0,-1 1 0,1-1 0,0 0 0,0-1 0,0 1 1,0 0-1,0-1 0,0 1 0,0-1 0,1 0 0,-1 0 0,0-1 1,1 1-1,-1-1 0,5 1 0,-4-1-153,1 0 1,0 0-1,-1-1 1,1 1-1,-1-1 1,1 0-1,-1 0 1,0-1-1,7-2 1,20-16-5160,-10 5-1625</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03.491"/>
    </inkml:context>
    <inkml:brush xml:id="br0">
      <inkml:brushProperty name="width" value="0.05" units="cm"/>
      <inkml:brushProperty name="height" value="0.05" units="cm"/>
    </inkml:brush>
  </inkml:definitions>
  <inkml:trace contextRef="#ctx0" brushRef="#br0">4 1 6547,'0'0'12262,"-4"97"-11510,4-74-528,0 1-160,0-7-64,0-5 0,0-1-832,0-5-2130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03.952"/>
    </inkml:context>
    <inkml:brush xml:id="br0">
      <inkml:brushProperty name="width" value="0.05" units="cm"/>
      <inkml:brushProperty name="height" value="0.05" units="cm"/>
    </inkml:brush>
  </inkml:definitions>
  <inkml:trace contextRef="#ctx0" brushRef="#br0">1 1 8084,'0'0'11861,"99"0"-11349,-77 0-384,-7 0-128,-7 0-32,2 0-624,-2 0-1889</inkml:trace>
  <inkml:trace contextRef="#ctx0" brushRef="#br0" timeOffset="1">18 134 9716,'0'0'8244,"127"-8"-8244,-91 8-336,-2 0-2977,0 0-6788</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04.499"/>
    </inkml:context>
    <inkml:brush xml:id="br0">
      <inkml:brushProperty name="width" value="0.05" units="cm"/>
      <inkml:brushProperty name="height" value="0.05" units="cm"/>
    </inkml:brush>
  </inkml:definitions>
  <inkml:trace contextRef="#ctx0" brushRef="#br0">1 1 6739,'0'0'7451,"1"16"-6050,10 220 2526,-5-144-3084,-5-81-807,1 0 1,1-1-1,0 1 0,0-1 0,1 1 1,8 14-1,-12-24-45,0 0 1,1 0 0,0 0-1,-1 0 1,1 0 0,-1 0-1,1 0 1,0-1 0,0 1-1,0 0 1,-1 0-1,1-1 1,0 1 0,0 0-1,0-1 1,0 1 0,0-1-1,0 1 1,0-1 0,0 1-1,0-1 1,1 0 0,-1 1-1,0-1 1,0 0-1,0 0 1,0 0 0,0 0-1,0 0 1,1 0 0,-1 0-1,0-1 1,0 1 0,0 0-1,0-1 1,0 1 0,0-1-1,0 1 1,0-1-1,2 0 1,2-3-24,0 0-1,0 0 0,-1 0 1,1-1-1,-1 1 0,4-6 1,23-34-111,-2-1 0,-2-1 1,-2-2-1,-2 0 0,32-99 0,-52 135 66,-1 4 333,2 19 112,21 149 690,-20-110-804,3 0 1,1-1-1,27 80 1,-32-121-237,-1 1-1,1-1 1,1 0 0,0 0-1,5 7 1,-9-13-22,0-1 0,0 0 0,1 1 0,-1-1 0,0 0 0,0 1 0,1-1 0,-1 0 0,1 0 0,-1 0 1,1 0-1,-1 0 0,1-1 0,0 1 0,-1 0 0,1-1 0,0 1 0,0-1 0,-1 0 0,1 1 0,0-1 0,0 0 0,0 0 0,-1 0 0,1 0 1,0-1-1,0 1 0,-1 0 0,1-1 0,0 1 0,0-1 0,1-1 0,0 0-7,-1-1 0,1 1 0,-1-1-1,0 0 1,1 0 0,-1 0 0,-1 0 0,1 0 0,0 0-1,-1-1 1,0 1 0,1-1 0,-1 1 0,0-6 0,1 4 13,6-37 137,0 0 1,-3-1 0,0-52 0,0 7-16,-4 69-141,-1 4-19,2-1 1,-1 1 0,2 0-1,0 0 1,1-1 0,9-23-1,-12 37-646,3-4 1428</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04.976"/>
    </inkml:context>
    <inkml:brush xml:id="br0">
      <inkml:brushProperty name="width" value="0.05" units="cm"/>
      <inkml:brushProperty name="height" value="0.05" units="cm"/>
    </inkml:brush>
  </inkml:definitions>
  <inkml:trace contextRef="#ctx0" brushRef="#br0">6 138 9893,'0'0'6106,"19"0"-5676,62-2-249,-79 2-179,0 0 0,0-1 0,0 1 0,0 0 0,0 0 0,0-1 0,0 0 0,0 1 0,0-1 0,0 0 0,0 0 0,0 0 1,0 0-1,-1 0 0,1 0 0,0 0 0,-1-1 0,1 1 0,-1-1 0,1 1 0,-1-1 0,0 1 0,0-1 0,0 0 0,0 0 0,0 0 0,0 0 0,0 1 0,0-4 0,3-4-23,-3 7 13,0 0-1,1 0 1,-1 0-1,0 0 1,-1 0-1,1 0 1,0-1-1,-1 1 1,1 0-1,-1-1 1,0 1-1,1 0 0,-1-1 1,0 1-1,-1 0 1,1-1-1,0 1 1,-1 0-1,1-1 1,-1 1-1,0 0 1,0 0-1,0 0 1,0-1-1,0 1 1,0 0-1,0 0 1,-1 0-1,1 1 1,-1-1-1,1 0 0,-1 1 1,0-1-1,0 0 1,0 1-1,0 0 1,0 0-1,0-1 1,0 1-1,0 0 1,0 1-1,0-1 1,-1 0-1,1 1 1,-3-1-1,-1-1 146,0 1 0,0 0-1,0 0 1,0 0 0,0 1-1,0 0 1,0 0 0,-7 1 0,11 0-41,0 0 0,-1 0 0,1-1 0,0 1 0,0 1 0,-1-1 0,1 0 0,0 0 0,0 1 0,0-1 0,0 1 0,1 0 0,-1 0 0,0-1 0,1 1 0,-1 0 0,1 0 0,0 0 0,-1 1 0,1-1 0,-1 3 0,-2 6 172,1 1-1,0 0 1,0 0-1,1 0 1,1 0-1,0 14 1,4 75 1007,-2-95-1233,1 0 1,-1-1-1,1 0 0,-1 1 1,2-1-1,-1 0 0,0 0 0,1 0 1,0 0-1,0-1 0,1 1 1,-1-1-1,8 8 0,-9-11-69,0 1 0,0 0 0,-1-1 0,1 1 0,0-1 0,0 1 0,1-1 0,-1 0 0,0 0 0,0 0 0,0 0 0,1-1 0,-1 1 1,0-1-1,1 1 0,-1-1 0,1 0 0,-1 1 0,1-1 0,-1-1 0,0 1 0,1 0 0,-1-1 0,1 1 0,-1-1 0,0 1 0,0-1 0,1 0 0,-1 0 0,0 0 0,0-1 0,0 1 0,0 0 0,3-3 0,5-6-685,-1 0 1,13-19-1,6-7-3404,-8 16-1817</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05.368"/>
    </inkml:context>
    <inkml:brush xml:id="br0">
      <inkml:brushProperty name="width" value="0.05" units="cm"/>
      <inkml:brushProperty name="height" value="0.05" units="cm"/>
    </inkml:brush>
  </inkml:definitions>
  <inkml:trace contextRef="#ctx0" brushRef="#br0">13 0 9989,'0'0'6541,"13"5"-5780,39 17-401,-49-21-333,-1 0 0,0 0 1,0 0-1,0 0 0,0 1 0,0-1 1,0 1-1,0 0 0,0-1 0,0 1 1,-1 0-1,1 0 0,-1 0 0,1 0 1,-1 0-1,0 0 0,0 1 0,0-1 1,0 0-1,0 1 0,-1-1 0,1 0 1,-1 1-1,1-1 0,-1 1 1,0-1-1,0 5 0,0-3 9,-1-1-1,0 1 1,0 0 0,0-1-1,0 0 1,0 1 0,0-1-1,-1 0 1,0 0 0,0 1-1,0-1 1,0 0 0,0-1-1,0 1 1,-4 3 0,-2 1 126,-1-1 1,0 0 0,-1 0 0,1 0-1,-1-2 1,0 1 0,-13 3 0,64-5 762,-7-4-1069,34 2 291,-23 5-4095,-27-2-2226</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18.645"/>
    </inkml:context>
    <inkml:brush xml:id="br0">
      <inkml:brushProperty name="width" value="0.05" units="cm"/>
      <inkml:brushProperty name="height" value="0.05" units="cm"/>
    </inkml:brush>
  </inkml:definitions>
  <inkml:trace contextRef="#ctx0" brushRef="#br0">0 7 7507,'0'0'10322,"0"0"-10248,0 0 0,0-1 0,0 1 0,0 0 0,0-1 0,1 1 0,-1 0 0,0-1 0,0 1 0,0 0 0,0 0 0,1-1 0,-1 1 0,0 0 0,0 0 0,0-1 0,1 1 0,-1 0 0,0 0-1,0 0 1,1-1 0,-1 1 0,0 0 0,1 0 0,-1 0 0,0 0 0,1 0 0,-1-1 0,0 1 0,0 0 0,1 0 0,-1 0 0,0 0 0,1 0 0,-1 0 0,0 0 0,1 0 0,0 1-1,5 3-54,1 0 0,-1 0-1,0 1 1,11 11 0,5 4 40,76 74 82,-77-70-131,1-2-1,1-1 1,1-1 0,1 0 0,31 18 0,-47-34-6,-1 1 1,-1 0-1,1 1 1,-1 0 0,0 0-1,7 8 1,-10-11-94,-5 13-1918,10-18 2739,29 1-640,-1-2 0,46-9-1,-68 8-111,-6 3-533,-18 7-1360,-5 5-3749</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20.789"/>
    </inkml:context>
    <inkml:brush xml:id="br0">
      <inkml:brushProperty name="width" value="0.05" units="cm"/>
      <inkml:brushProperty name="height" value="0.05" units="cm"/>
    </inkml:brush>
  </inkml:definitions>
  <inkml:trace contextRef="#ctx0" brushRef="#br0">1 303 4578,'0'0'11491,"0"0"-11457,1 0 1,-1 0 0,0 0 0,1 0-1,-1-1 1,0 1 0,1 0 0,-1 0-1,0 0 1,1 0 0,-1 0 0,0 0 0,1 0-1,-1-1 1,0 1 0,1 0 0,-1 0-1,0 0 1,0-1 0,1 1 0,-1 0-1,0 0 1,0-1 0,1 1 0,-1 0-1,0-1 1,0 1 0,0 0 0,0-1-1,0 1 1,1 0 0,-1-1 0,0 1-1,0 0 1,0-1 0,76-173 26,-61 138-60,-11 26-22,-1 0 1,2 0-1,-1 1 0,2 0 1,-1 0-1,12-15 0,-15 23 23,0 1 0,-1-1 0,1 1 0,-1-1-1,1 1 1,0 0 0,-1-1 0,1 1 0,-1 0-1,1 0 1,0 1 0,-1-1 0,3 1 0,2-1 10,164 6 68,-170-6-67,5 10 320,-4-4-375,10 8 95,0 1 1,1-2 0,0 0-1,23 19 1,13 13 22,-40-36-72,-6-5 1,1-1-1,0 0 0,0 0 1,1 0-1,-1 0 0,5 3 1,-4 2-6005,-4 6 77</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21.940"/>
    </inkml:context>
    <inkml:brush xml:id="br0">
      <inkml:brushProperty name="width" value="0.05" units="cm"/>
      <inkml:brushProperty name="height" value="0.05" units="cm"/>
    </inkml:brush>
  </inkml:definitions>
  <inkml:trace contextRef="#ctx0" brushRef="#br0">0 28 2017,'0'0'6998,"3"-1"-5939,18 0 125,-5 0-376,-1-1 1,17-3 0,-21 2-717,11-4-3495,-7-1-871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22.874"/>
    </inkml:context>
    <inkml:brush xml:id="br0">
      <inkml:brushProperty name="width" value="0.05" units="cm"/>
      <inkml:brushProperty name="height" value="0.05" units="cm"/>
    </inkml:brush>
  </inkml:definitions>
  <inkml:trace contextRef="#ctx0" brushRef="#br0">1 263 1217,'0'-1'13841,"1"-9"-13214,0 7-605,1-1 1,0 1 0,0 0 0,0 0 0,1 0 0,-1 0 0,1 1 0,-1-1 0,7-4 0,3-4 38,83-74 257,-25 23-214,-65 58-96,1-1 0,-1 1 0,1-1 0,7-3 0,-12 7-236,0 0 0,-1 0 0,1 0 0,-1 0 0,1 0 0,-1-1 0,1 1-1,-1 0 1,0 0 0,0 0 0,0-1 0,0 1 0,0 0 0,0-2 0,1-5-3613,2 1 173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07.931"/>
    </inkml:context>
    <inkml:brush xml:id="br0">
      <inkml:brushProperty name="width" value="0.05" units="cm"/>
      <inkml:brushProperty name="height" value="0.05" units="cm"/>
    </inkml:brush>
  </inkml:definitions>
  <inkml:trace contextRef="#ctx0" brushRef="#br0">1 1 2401,'0'0'14727,"42"150"-14263,-32-110-352,-4-5-96,-1-14-16,0-11-1264,-5-36-13783</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23.313"/>
    </inkml:context>
    <inkml:brush xml:id="br0">
      <inkml:brushProperty name="width" value="0.05" units="cm"/>
      <inkml:brushProperty name="height" value="0.05" units="cm"/>
    </inkml:brush>
  </inkml:definitions>
  <inkml:trace contextRef="#ctx0" brushRef="#br0">1 1 2449,'0'0'9458,"3"0"-8212,3 0-1044,0 1 0,-1 0 1,1 0-1,-1 0 0,1 1 1,-1 0-1,0 0 1,0 0-1,10 6 0,46 36 1026,-31-22-830,-7-5-180,67 43 399,-80-54-589,0 0 0,1-1 0,-1-1 0,1 1 0,0-2-1,22 5 1,2-7-1300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23.878"/>
    </inkml:context>
    <inkml:brush xml:id="br0">
      <inkml:brushProperty name="width" value="0.05" units="cm"/>
      <inkml:brushProperty name="height" value="0.05" units="cm"/>
    </inkml:brush>
  </inkml:definitions>
  <inkml:trace contextRef="#ctx0" brushRef="#br0">1 262 896,'0'0'10752,"4"0"-9370,0-1-1124,-1 1 0,1-1 1,0 0-1,0 0 0,0 0 0,-1-1 0,1 0 1,0 1-1,-1-1 0,0 0 0,4-3 1,42-34 1671,-14 10-1471,-18 17-407,-1 0 0,0-1 0,-1-1 1,0 0-1,-1-1 0,14-19 0,-18 17-37,-6 10-19,1 0-1,-1 0 0,1 1 1,10-11-1,-15 18-276,0-1-1,1 1 1,-1-1-1,0 1 1,0-1 0,1 1-1,-1-1 1,0 1-1,0 0 1,0-1-1,0 1 1,0-1-1,0 1 1,1-1-1,-1 1 1,-1 0-1,1-1 1,0 1 0,0-1-1,0 1 1,0 0-1,-4 19-5790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24.272"/>
    </inkml:context>
    <inkml:brush xml:id="br0">
      <inkml:brushProperty name="width" value="0.05" units="cm"/>
      <inkml:brushProperty name="height" value="0.05" units="cm"/>
    </inkml:brush>
  </inkml:definitions>
  <inkml:trace contextRef="#ctx0" brushRef="#br0">2 1 1217,'0'0'6875,"0"0"-6816,0 0 0,0 0 0,1 0-1,-1 0 1,0 0 0,0 1 0,-1 1 1647,1-2-1647,0 0 0,-1 0 0,1 0-1,0 0 1,0 0 0,0 0 0,0 0 0,0 0 0,0 0-1,0 0 1,0 0 0,0 0 0,0 0 0,0 0 0,-1 0 0,1 0-1,0 0 1,2 3 169,-1 0-1,1 0 0,0 0 1,0 1-1,0-2 1,0 1-1,0 0 0,1 0 1,-1-1-1,4 3 1,4 4 328,49 54 1609,54 54-172,-86-92-1792,0-2 0,47 31 1,-67-50-532,13 9 826,-8-9-5062</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25.202"/>
    </inkml:context>
    <inkml:brush xml:id="br0">
      <inkml:brushProperty name="width" value="0.05" units="cm"/>
      <inkml:brushProperty name="height" value="0.05" units="cm"/>
    </inkml:brush>
  </inkml:definitions>
  <inkml:trace contextRef="#ctx0" brushRef="#br0">1 0 2673,'0'0'9319,"0"14"-8460,0 2-595,0-5-79,0 0 0,0 0 0,1 0 0,1 0 0,4 18 0,15 66 1147,14 148 1,-29-188-1090,0 77 555,-6-132-921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32.037"/>
    </inkml:context>
    <inkml:brush xml:id="br0">
      <inkml:brushProperty name="width" value="0.05" units="cm"/>
      <inkml:brushProperty name="height" value="0.05" units="cm"/>
    </inkml:brush>
  </inkml:definitions>
  <inkml:trace contextRef="#ctx0" brushRef="#br0">1 110 5891,'0'0'4607,"15"-6"-3769,-5 1-711,16-6 179,0 0 0,32-7 1,4 1 69,-28 6-463,0 2 1,0 2-1,0 1 1,47-3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32.658"/>
    </inkml:context>
    <inkml:brush xml:id="br0">
      <inkml:brushProperty name="width" value="0.05" units="cm"/>
      <inkml:brushProperty name="height" value="0.05" units="cm"/>
    </inkml:brush>
  </inkml:definitions>
  <inkml:trace contextRef="#ctx0" brushRef="#br0">50 1 4834,'0'0'7740,"-1"0"-7071,8 1-574,1 1-1,-1 0 0,1 0 1,-1 1-1,10 5 0,-4-3-93,-1 0 0,17 5 0,-29-10 29,-1 0 0,1 0 0,0 0 0,0 0 0,0 0 0,0 0 0,-1 1 0,1-1 0,0 0 0,0 0 0,0 0 0,0 0 0,0 1 0,0-1 0,0 0 0,0 0 0,-1 0 0,1 0 0,0 1 0,0-1 0,0 0 0,0 0 0,0 0 0,0 1 0,0-1 0,0 0 0,0 0 0,0 0 0,0 1 0,0-1 0,0 0 0,1 0 0,-1 0 0,0 0 0,0 1 0,0-1 0,0 0 0,0 0 0,0 0 0,0 0 0,0 1 1,1-1-1,-1 0 0,0 0 0,0 0 0,0 0 0,0 0 0,0 0 0,1 1 0,-1-1 0,0 0 0,0 0 0,0 0 0,1 0 0,-1 0 0,0 0 0,0 0 0,0 0 0,0 0 0,1 0 0,-1 0 0,0 0 0,0 0 0,0 0 0,1 0 0,-22 11 507,4-2-299,6-1-258,1 1 0,0 1 1,0 0-1,-16 22 0,-9 21-5145,16-21-3850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33.819"/>
    </inkml:context>
    <inkml:brush xml:id="br0">
      <inkml:brushProperty name="width" value="0.05" units="cm"/>
      <inkml:brushProperty name="height" value="0.05" units="cm"/>
    </inkml:brush>
  </inkml:definitions>
  <inkml:trace contextRef="#ctx0" brushRef="#br0">0 13 4802,'0'0'7444,"123"-8"-7028,-103 8-256,-2 0-112,-4 0-16,0 0-32,-4-3-688,-4 1-2658</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34.178"/>
    </inkml:context>
    <inkml:brush xml:id="br0">
      <inkml:brushProperty name="width" value="0.05" units="cm"/>
      <inkml:brushProperty name="height" value="0.05" units="cm"/>
    </inkml:brush>
  </inkml:definitions>
  <inkml:trace contextRef="#ctx0" brushRef="#br0">106 0 2625,'0'0'5360,"-7"17"-4482,4-11-779,-12 27 857,-31 50 0,38-71-767,5-8-157,0 0 0,1 0 0,-1 0 0,1 0-1,-1 0 1,1 1 0,1-1 0,-1 1 0,1-1 0,-1 1 0,1-1-1,0 8 1,2-11-21,0 0 0,0-1 0,1 1-1,-1-1 1,0 1 0,0-1-1,1 1 1,-1-1 0,0 0 0,1 0-1,-1 1 1,0-1 0,1 0 0,-1 0-1,0 0 1,1-1 0,-1 1 0,2-1-1,1 1 37,94 0-1189</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34.566"/>
    </inkml:context>
    <inkml:brush xml:id="br0">
      <inkml:brushProperty name="width" value="0.05" units="cm"/>
      <inkml:brushProperty name="height" value="0.05" units="cm"/>
    </inkml:brush>
  </inkml:definitions>
  <inkml:trace contextRef="#ctx0" brushRef="#br0">0 189 2001,'0'0'7940,"64"-2"-6900,-37-1-528,-5 3-288,0 0-128,-2 0 0,-6 0-96,0-2-784,-10 0-2241</inkml:trace>
  <inkml:trace contextRef="#ctx0" brushRef="#br0" timeOffset="1">125 0 320,'0'0'10165,"-6"60"-9893,2-24 48,0-5-144,-4-3-176,2-7 0,0-2-480,0-6-881,0-5-1312,-5-4-4066</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34.971"/>
    </inkml:context>
    <inkml:brush xml:id="br0">
      <inkml:brushProperty name="width" value="0.05" units="cm"/>
      <inkml:brushProperty name="height" value="0.05" units="cm"/>
    </inkml:brush>
  </inkml:definitions>
  <inkml:trace contextRef="#ctx0" brushRef="#br0">0 1 64,'0'0'7017,"8"3"-6262,-3-1-598,-3-2-87,0 1 0,1 0 1,-1 0-1,0 0 1,0 0-1,0 0 0,0 1 1,0-1-1,0 1 1,0-1-1,0 1 0,0 0 1,-1 0-1,1-1 1,-1 1-1,1 0 0,-1 1 1,0-1-1,0 0 1,2 4-1,1 12 257,-1-1 1,0 1-1,0 33 0,-6 56-166,2-96-140,1-2-16,0 0-1,-1 0 1,0-1-1,-1 1 1,0-1-1,0 1 0,-1-1 1,-4 10-1,7-18-3,-1 0-1,1 0 0,0 1 0,-1-1 0,1 0 0,0 1 0,0-1 1,-1 0-1,1 0 0,0 0 0,-1 1 0,1-1 0,-1 0 0,1 0 1,0 0-1,-1 0 0,1 0 0,0 0 0,-1 0 0,1 1 0,-1-1 1,1 0-1,0-1 0,-1 1 0,1 0 0,-1 0 0,1 0 0,0 0 1,-1 0-1,0 0 0,2 0-1,-1 0-1,0 0 1,0 0 0,0 0-1,0 0 1,0 0 0,0 0-1,1 0 1,-1 0 0,0 0-1,0 0 1,0-1 0,0 1-1,0 0 1,0 0 0,0 0-1,1 0 1,-1 0 0,0 0-1,0 0 1,0 0 0,0 0 0,0 0-1,0 0 1,0-1 0,0 1-1,0 0 1,0 0 0,0 0-1,1 0 1,-1 0 0,0 0-1,0-1 1,0 1 0,0 0-1,0 0 1,0 0 0,0 0-1,0 0 1,0 0 0,0-1-1,0 1 1,0 0 0,0 0-1,0 0 1,0 0 0,0 0 0,-1 0-1,1 0 1,0-1 0,0 1-1,0 0 1,0 0 0,0 0-1,0 0 1,0 0 0,0 0-1,0 0 1,0-1 0,13 0 214,0 0 1,1 1 0,-1 1-1,1 0 1,-1 0 0,0 1 0,0 1-1,0 0 1,25 11 0,-22-9-161,0 0 1,0 0 0,0-2-1,0 0 1,1-1-1,-1 0 1,1-2 0,0 0-1,27-3 1,-40 2-381,0 0 0,-1 0 0,1 0 0,-1-1 0,1 1 0,3-3 0,21-15-3718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08.288"/>
    </inkml:context>
    <inkml:brush xml:id="br0">
      <inkml:brushProperty name="width" value="0.05" units="cm"/>
      <inkml:brushProperty name="height" value="0.05" units="cm"/>
    </inkml:brush>
  </inkml:definitions>
  <inkml:trace contextRef="#ctx0" brushRef="#br0">1 135 2369,'12'-109'2623,"-12"108"-2540,0-1 1,1 1-1,-1 0 1,1 0-1,-1-1 1,1 1-1,0 0 1,-1 0-1,1 0 1,0-1 0,0 1-1,0 0 1,0 0-1,0 1 1,0-1-1,0 0 1,0 0-1,0 0 1,0 1-1,0-1 1,1 0-1,-1 1 1,0-1 0,0 1-1,1-1 1,-1 1-1,0 0 1,1 0-1,-1 0 1,0 0-1,1-1 1,-1 2-1,0-1 1,1 0 0,-1 0-1,0 0 1,1 1-1,-1-1 1,2 1-1,7 0 601,48 2 1558,58 9 0,-58-4-1665,62-1 0,8-7 698,-128 4-253,-2 10-715,1 0 1,-2 0 0,0 0-1,0 0 1,-9 21-1,5-16-326,1 1 0,-4 24-1,3 13-172,4-27-1530,-1-1-1,-10 36 0,13-63 1420,1-1 0,-1 0 0,1 1-1,-1-1 1,1 0 0,-1 0-1,0 0 1,0 0 0,0 1-1,1-1 1,-1 0 0,-2 1-1,-12 5-3722</inkml:trace>
  <inkml:trace contextRef="#ctx0" brushRef="#br0" timeOffset="1">117 270 4738,'0'0'6211,"196"0"-6115,-191 0-96,0 0 0,-5 10-560,0-5-625,0 5-880,-21 5-1856</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35.331"/>
    </inkml:context>
    <inkml:brush xml:id="br0">
      <inkml:brushProperty name="width" value="0.05" units="cm"/>
      <inkml:brushProperty name="height" value="0.05" units="cm"/>
    </inkml:brush>
  </inkml:definitions>
  <inkml:trace contextRef="#ctx0" brushRef="#br0">24 26 3698,'0'0'6082,"13"-4"-5703,3 0-302,-9 3-27,1-1 0,-1 0 0,0 0 0,0-1 0,10-5-1,-26 26-649,3-10-68,0 0 0,0 0 0,-1-1 0,-10 8 0,13-11 316,0-1-1,-1 0 1,0 0-1,-9 5 0,-8-4 2180,152-14 2837,-130 10-4740,1 0 1,-1 1 0,1-1 0,-1 0 0,1 0 0,-1 1-1,1-1 1,-1 1 0,0-1 0,1 0 0,-1 1 0,0-1-1,1 1 1,-1-1 0,0 1 0,1-1 0,-1 1 0,0-1-1,0 1 1,0-1 0,0 1 0,1-1 0,-1 1 0,0-1 0,0 1-1,0-1 1,0 1 0,0 0 0,0-1 0,0 1 0,-1 0-1,0 20-2331,-4-2-854</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35.737"/>
    </inkml:context>
    <inkml:brush xml:id="br0">
      <inkml:brushProperty name="width" value="0.05" units="cm"/>
      <inkml:brushProperty name="height" value="0.05" units="cm"/>
    </inkml:brush>
  </inkml:definitions>
  <inkml:trace contextRef="#ctx0" brushRef="#br0">0 0 960,'0'0'10229,"26"78"-9316,-22-52-305,-2-5-368,0-4-160,-2-11-80,0-2-176,-4-14-6419,-6-20 2497</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36.178"/>
    </inkml:context>
    <inkml:brush xml:id="br0">
      <inkml:brushProperty name="width" value="0.05" units="cm"/>
      <inkml:brushProperty name="height" value="0.05" units="cm"/>
    </inkml:brush>
  </inkml:definitions>
  <inkml:trace contextRef="#ctx0" brushRef="#br0">7 36 1857,'-1'-1'284,"1"0"-1,-1 1 1,0-1 0,1 0 0,-1 0 0,1 0-1,-1 0 1,1 0 0,0 0 0,-1 0 0,1 0-1,0 0 1,0 0 0,-1 0 0,1 0 0,0-1-1,0 1 1,1-2 0,-1 3-149,0-1 0,1 0-1,-1 1 1,1-1 0,-1 1 0,0-1-1,1 0 1,0 1 0,-1-1 0,1 1-1,-1 0 1,1-1 0,0 1 0,-1-1 0,1 1-1,0 0 1,-1-1 0,1 1 0,0 0-1,1 0 1,5-2 239,0 2-1,1-1 1,-1 1-1,12 1 0,-6-1 23,203-4 858,-227 23 147,10-15-1199,-4 7-55,1 0 1,0 1-1,1 0 1,0 0-1,-1 22 1,1 62-1313,3-69-212,0-27 1240,0 0-1,0 1 1,-1-1-1,1 0 1,0 0 0,0 1-1,-1-1 1,1 0-1,0 0 1,-1 1-1,1-1 1,0 0 0,-1 0-1,1 0 1,0 0-1,-1 1 1,1-1 0,0 0-1,-1 0 1,1 0-1,0 0 1,-1 0-1,1 0 1,0 0 0,-1 0-1,1 0 1,0 0-1,-1 0 1,1 0-1,-1 0 1,1-1 0,0 1-1,-1 0 1,1 0-1,0 0 1,0 0-1,-1-1 1,1 1 0,0 0-1,-1 0 1,1-1-1,0 1 1,-19-14-2838,0-10-1027</inkml:trace>
  <inkml:trace contextRef="#ctx0" brushRef="#br0" timeOffset="1">82 72 1809,'0'0'1408,"6"0"-47,12 0 512,8 0-705,-6 0-463,-4 6-305,2-1-240,-12-3-80,0 2-80,-4 0 0,-2 0-640,0 1-417,0 1-1504</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36.541"/>
    </inkml:context>
    <inkml:brush xml:id="br0">
      <inkml:brushProperty name="width" value="0.05" units="cm"/>
      <inkml:brushProperty name="height" value="0.05" units="cm"/>
    </inkml:brush>
  </inkml:definitions>
  <inkml:trace contextRef="#ctx0" brushRef="#br0">1 66 2401,'0'0'7299,"53"-11"-6994,-39 5-161,-2 2-112,-6 2-32,0 2-433</inkml:trace>
  <inkml:trace contextRef="#ctx0" brushRef="#br0" timeOffset="1">1 66 352,'95'-51'2065,"-101"43"0,0 3-352,4 3-705,-2 2-415,0 0 47,0 0 16,0 17-656,0 13-240,2-3-432,0 1-65,-2-5-1231,-2-10-402,-8-5 209</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36.940"/>
    </inkml:context>
    <inkml:brush xml:id="br0">
      <inkml:brushProperty name="width" value="0.05" units="cm"/>
      <inkml:brushProperty name="height" value="0.05" units="cm"/>
    </inkml:brush>
  </inkml:definitions>
  <inkml:trace contextRef="#ctx0" brushRef="#br0">1 166 1297,'0'0'6293,"1"-8"-5695,0 4-495,5-18 534,-6 21-627,0 1 0,0 0 1,0 0-1,0 0 0,0 0 0,0 0 0,0-1 0,0 1 0,1 0 1,-1 0-1,0 0 0,0 0 0,0 0 0,0-1 0,0 1 0,1 0 1,-1 0-1,0 0 0,0 0 0,0 0 0,0 0 0,1 0 0,-1 0 1,0 0-1,0 0 0,0 0 0,1 0 0,-1 0 0,0 0 0,0 0 0,0 0 1,1 0-1,-1 0 0,0 0 0,0 0 0,0 0 0,1 0 0,8 13 425,-3 0-233,-1 0 0,0 0 0,-1 0 0,-1 1 0,0 0 0,2 21 0,-3 86 272,-3-75-481,1-42-93,0 0-1,-1 0 1,1 0-1,-1 1 1,-1-1-1,1 0 1,0 0-1,-1 0 0,-3 6 1,1-2-437,4-8 519,0 0-1,0 0 0,0 0 1,0 1-1,0-1 0,0 0 1,0 0-1,0 1 0,0-1 1,0 0-1,0 0 0,0 0 1,0 1-1,0-1 1,0 0-1,0 0 0,0 1 1,0-1-1,0 0 0,0 0 1,0 0-1,0 1 0,1-1 1,-1 0-1,0 0 0,0 0 1,0 0-1,0 1 0,1-1 1,-1 0-1,0 0 0,0 0 1,0 0-1,0 0 1,1 1-1,-1-1 0,0 0 1,0 0-1,1 0 0,-1 0 1,0 0-1,0 0 0,0 0 1,1 0-1,-1 0 0,0 0 1,0 0-1,1 0 0,-1 0 1,16 0 325,-12 0-301,307-7 3084,-278 6-4301,-3-6-1956</inkml:trace>
  <inkml:trace contextRef="#ctx0" brushRef="#br0" timeOffset="0.99">570 1 4306,'0'0'9941,"-65"110"-9829,47-93-112,6-7-609,6-3-1776</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37.351"/>
    </inkml:context>
    <inkml:brush xml:id="br0">
      <inkml:brushProperty name="width" value="0.05" units="cm"/>
      <inkml:brushProperty name="height" value="0.05" units="cm"/>
    </inkml:brush>
  </inkml:definitions>
  <inkml:trace contextRef="#ctx0" brushRef="#br0">0 1 2785,'28'51'2754,"-10"-51"-1890,4 0-288,-4 0-256,-12 0-176,2 0 0,-8 4-144,0 7-944,-12 1-1969,-10 3-817</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37.749"/>
    </inkml:context>
    <inkml:brush xml:id="br0">
      <inkml:brushProperty name="width" value="0.05" units="cm"/>
      <inkml:brushProperty name="height" value="0.05" units="cm"/>
    </inkml:brush>
  </inkml:definitions>
  <inkml:trace contextRef="#ctx0" brushRef="#br0">4 96 4130,'0'0'8052,"13"8"-7596,40 21-131,-47-27-295,-1 0 0,1 0-1,-1-1 1,1 1 0,0-2 0,0 1-1,0 0 1,0-1 0,-1 0 0,12-2-1,6 1 47,14 1 36,-36 0-58,-2 6 140,0 0 0,0 0 1,0 0-1,-1 1 0,0-1 1,0-1-1,-4 9 0,3-7-202,0 0-1,0 1 1,1-1 0,-2 12-1,-1 89-2090,5-107 2007,0-1 0,0 0 1,-1 0-1,1 1 0,0-1 1,0 0-1,0 0 0,-1 1 1,1-1-1,0 0 1,0 0-1,-1 0 0,1 0 1,0 1-1,-1-1 0,1 0 1,0 0-1,0 0 0,-1 0 1,1 0-1,0 0 1,-1 0-1,1 0 0,0 0 1,-1 0-1,1 0 0,0 0 1,-1 0-1,1 0 0,0 0 1,0 0-1,-1 0 0,1 0 1,0 0-1,-1 0 1,1-1-1,-14-4-1901,8-1 1110,0-1 1,0 1-1,1-1 0,0-1 1,-5-8-1,-5-13-1382</inkml:trace>
  <inkml:trace contextRef="#ctx0" brushRef="#br0" timeOffset="1">4 96 80</inkml:trace>
  <inkml:trace contextRef="#ctx0" brushRef="#br0" timeOffset="2">4 96 80,'70'70'816,"-70"-83"5875,0 18-4017,-2 20-833,-8 9-1057,-4 2 112,0-4-239,0-7-273,6-12-272,2-7-112,0-6-240,6-8-6003,0-16-2097</inkml:trace>
  <inkml:trace contextRef="#ctx0" brushRef="#br0" timeOffset="3">330 22 7796,'0'0'2913,"109"0"-1536,-79 0-897,-8 0-352,-3 0-80,-7 0-48,-12-4-688,0-2-2706,0-5-2513</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38.159"/>
    </inkml:context>
    <inkml:brush xml:id="br0">
      <inkml:brushProperty name="width" value="0.05" units="cm"/>
      <inkml:brushProperty name="height" value="0.05" units="cm"/>
    </inkml:brush>
  </inkml:definitions>
  <inkml:trace contextRef="#ctx0" brushRef="#br0">78 1 5507,'0'0'5986,"6"138"-5762,-14-105-224,-14-1-464,4-4-1601,-2-11-576,4-7-3714</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38.550"/>
    </inkml:context>
    <inkml:brush xml:id="br0">
      <inkml:brushProperty name="width" value="0.05" units="cm"/>
      <inkml:brushProperty name="height" value="0.05" units="cm"/>
    </inkml:brush>
  </inkml:definitions>
  <inkml:trace contextRef="#ctx0" brushRef="#br0">88 2 4466,'0'0'7844,"10"0"-6785,28-2-653,0 2 1,48 6-1,-91-6-771,-1-1 0,1 1 0,-1 0 0,1 0 0,-10 2 0,9-1 536,1 1 0,-1 0 0,0 0 0,1 0 1,-1 0-1,1 1 0,0 0 0,0 0 0,0 0 1,0 1-1,1 0 0,-1 0 0,1 0 0,0 0 1,0 1-1,0-1 0,-3 6 0,-18 40 375,21-39-510,-1-1 0,0 0 0,0 0 0,-1-1 0,-1 0 0,-8 11 0,13-18-112,0-1 1,0 1 0,0-1 0,0 1-1,0-1 1,0 0 0,0 0-1,0 0 1,0 0 0,0 0 0,-1-1-1,1 1 1,0-1 0,-1 1-1,1-1 1,0 0 0,-5 0 0,6 0-95,1-1 1,-1 1 0,0 0 0,1-1 0,-1 1 0,1-1 0,-1 1 0,1-1 0,-1 1 0,1-1 0,-1 1 0,1-1 0,-1 0 0,1 1 0,-1-1-1,1 1 1,0-1 0,0 0 0,-1 0 0,1 1 0,0-1 0,0 0 0,0 1 0,0-1 0,0 0 0,0 0 0,0 1 0,0-2 0,-1-28-2837,1 25 1838,0-25-4597</inkml:trace>
  <inkml:trace contextRef="#ctx0" brushRef="#br0" timeOffset="1">88 2 608</inkml:trace>
  <inkml:trace contextRef="#ctx0" brushRef="#br0" timeOffset="2">88 2 608,'0'68'2978,"28"-45"-817,6 7-96,0 2 48,7-3-417,1 1-223,2-7-320,-5-8-817,-3-6-240,-8-5-96,2-4-416,-11 0-3138</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39.437"/>
    </inkml:context>
    <inkml:brush xml:id="br0">
      <inkml:brushProperty name="width" value="0.05" units="cm"/>
      <inkml:brushProperty name="height" value="0.05" units="cm"/>
    </inkml:brush>
  </inkml:definitions>
  <inkml:trace contextRef="#ctx0" brushRef="#br0">0 0 2257,'0'0'11125,"0"9"-9465,0 184 1842,0-107-6628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08.629"/>
    </inkml:context>
    <inkml:brush xml:id="br0">
      <inkml:brushProperty name="width" value="0.05" units="cm"/>
      <inkml:brushProperty name="height" value="0.05" units="cm"/>
    </inkml:brush>
  </inkml:definitions>
  <inkml:trace contextRef="#ctx0" brushRef="#br0">355 0 3105,'0'90'3234,"16"-90"-1233,21 0-240,-11 0-321,1 0-447,-6 0-449,5 0-272,-10 0-224,-5 0-16,-6 0-32,-5 5-1120</inkml:trace>
  <inkml:trace contextRef="#ctx0" brushRef="#br0" timeOffset="1">0 211 6707,'0'0'3599,"40"3"-1782,7 2-1301,194 7 1889,203-12-343,-445 4-5613,0-3 3208,1-1 0,0 1 0,-1 0 0,0-1 0,1 1 0,-1-1 0,1 1 0,-1-1 0,0 1 0,1-1 0,-2 1 0,-25 13-4614</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40.562"/>
    </inkml:context>
    <inkml:brush xml:id="br0">
      <inkml:brushProperty name="width" value="0.05" units="cm"/>
      <inkml:brushProperty name="height" value="0.05" units="cm"/>
    </inkml:brush>
  </inkml:definitions>
  <inkml:trace contextRef="#ctx0" brushRef="#br0">2 0 3249,'0'0'5974,"0"2"-5099,-1 1-770,1-1-1,0 0 1,-1 1 0,1-1-1,0 0 1,1 1-1,-1-1 1,0 1 0,1-1-1,-1 0 1,1 1 0,0-1-1,0 0 1,0 0 0,0 0-1,0 1 1,0-1-1,2 2 1,33 39 638,-22-29-427,7 10-210,148 157 1251,-133-146-1056,1-3 0,82 56 0,-116-86-312,3 2-407,1 1 1,-1-1 0,1-1-1,0 1 1,0-1-1,0 0 1,1-1-1,-1 0 1,15 3-1,-16-6-3632</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41.215"/>
    </inkml:context>
    <inkml:brush xml:id="br0">
      <inkml:brushProperty name="width" value="0.05" units="cm"/>
      <inkml:brushProperty name="height" value="0.05" units="cm"/>
    </inkml:brush>
  </inkml:definitions>
  <inkml:trace contextRef="#ctx0" brushRef="#br0">1 1 1297,'0'0'5223,"14"14"-2349,-10-5-2547,0 0 1,0 1-1,-1 0 1,-1 0-1,1 0 1,-2 0-1,1 0 1,-2 0-1,1 14 1,-1-13-302,0 1 1,1-1-1,1 1 1,0-1-1,0 1 0,8 20 1,-1-19-1673,-7-27-898,-1 6 2700,3-128-6787,-4 120 6451,0 14 246,0-1 0,0 1 0,0-1 0,1 0 0,-1 1 0,1-1 0,1-4-1,-2 6 79,1 1 0,-1-1 0,1 0 0,-1 1 0,1-1 0,-1 0 0,1 1 0,0-1 0,-1 1 0,1-1 0,0 1 0,0 0 0,-1-1 0,1 1 0,0-1 0,0 1 0,0 0 0,-1 0 0,1 0 0,0-1 0,0 1 0,0 0 0,0 0 0,0 0 0,1 1 0,5-1 168,0 1 0,0 0 0,0 0 0,0 1 0,0 0 0,0 0 0,0 0 0,-1 1 0,8 4 0,6 5 192,30 23-1,-45-31-701,0 0-1,0 0 1,0 1-1,7 9 1,1 5-3102</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41.627"/>
    </inkml:context>
    <inkml:brush xml:id="br0">
      <inkml:brushProperty name="width" value="0.05" units="cm"/>
      <inkml:brushProperty name="height" value="0.05" units="cm"/>
    </inkml:brush>
  </inkml:definitions>
  <inkml:trace contextRef="#ctx0" brushRef="#br0">0 0 8244,'0'0'3233,"48"0"-3217,-32 0-16,-2 0-1793,-2 0-2384</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42.009"/>
    </inkml:context>
    <inkml:brush xml:id="br0">
      <inkml:brushProperty name="width" value="0.05" units="cm"/>
      <inkml:brushProperty name="height" value="0.05" units="cm"/>
    </inkml:brush>
  </inkml:definitions>
  <inkml:trace contextRef="#ctx0" brushRef="#br0">36 120 5603,'37'-120'1478,"-38"135"2572,-7 79-2970,6-86-1031,1 0 1,-2 0 0,0 0-1,0-1 1,0 1-1,-1-1 1,0 1-1,0-1 1,-1 0-1,1-1 1,-2 1-1,1-1 1,-11 9 0,16-14-56,0-1 0,0 0 0,0 1 0,0-1 0,0 0 0,0 0 0,0 1 0,0-1 0,0 0 0,0 1 1,0-1-1,0 0 0,0 1 0,0-1 0,0 0 0,0 0 0,1 1 0,-1-1 0,0 0 0,0 0 0,0 1 1,1-1-1,-1 0 0,0 0 0,0 1 0,0-1 0,1 0 0,-1 0 0,0 0 0,0 0 0,1 1 0,-1-1 1,0 0-1,1 0 0,-1 0 0,0 0 0,0 0 0,1 0 0,-1 0 0,0 0 0,1 0 0,-1 0 0,14 4 23,38-4-1231,-52 0 1134,1 0 0,-1 0 0,0 0 0,0 0 0,1 0 1,-1 1-1,0-1 0,0 0 0,1 0 0,-1 0 0,0 0 0,0 0 0,1 0 0,-1 0 0,0 0 0,0 1 0,0-1 0,1 0 0,-1 0 0,0 0 0,0 0 0,0 1 0,0-1 0,1 0 0,-1 0 0,0 0 0,0 1 1,0-1-1,0 0 0,0 0 0,0 1 0,0-1 0,1 0 0,-1 0 0,0 1 0,0-1 0,0 0 0,0 0 0,0 1 0,0-1 0,0 0 0,0 1 0,-1-1 0,1 0 0,0 0 0,0 1 0,0-1 0,0 0 28,0 10-2949</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42.509"/>
    </inkml:context>
    <inkml:brush xml:id="br0">
      <inkml:brushProperty name="width" value="0.05" units="cm"/>
      <inkml:brushProperty name="height" value="0.05" units="cm"/>
    </inkml:brush>
  </inkml:definitions>
  <inkml:trace contextRef="#ctx0" brushRef="#br0">9 176 1681,'0'0'10789,"-8"2"-10645,36-2 432,-3 0 16,1 0-336,0 0-144,-2 0-31,-2 0-81,-7 0-241,-1 0-1551,-8 0-1634,-6-6-944</inkml:trace>
  <inkml:trace contextRef="#ctx0" brushRef="#br0" timeOffset="1">60 1 2513,'0'0'9188,"-2"69"-8579,6-28-209,-2-1-224,-2-2-64,0-4-112,0-7-128,0-5-448,0-14-817,-18-8-1072,-1 0-1777</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42.922"/>
    </inkml:context>
    <inkml:brush xml:id="br0">
      <inkml:brushProperty name="width" value="0.05" units="cm"/>
      <inkml:brushProperty name="height" value="0.05" units="cm"/>
    </inkml:brush>
  </inkml:definitions>
  <inkml:trace contextRef="#ctx0" brushRef="#br0">11 0 304,'0'0'6083,"4"19"-5144,16 61-384,-17-66-363,-1 0 0,-1-1 1,0 1-1,-1 0 0,0 0 0,-4 21 1,-1-9-142,-17 47 1,12-41-375,11-33 326,0-1 0,0 1-1,1 0 1,-1 0 0,1-1 0,-1 1 0,1 0 0,0 1 0,-1-1 0,1 0 0,0 0 0,-1 1-1,1-1 1,0 1 0,0 0 0,0-1 0,-1 1 0,1 0 0,0 0 0,2 0 0,55-1 1499,-43 1-1075,17 2 469,0 1 1,49 11-1,-49-8-648,-17-3-437,1-2 0,21 0 0,-33-1-63,15-3-2666,-6-11-2253</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43.325"/>
    </inkml:context>
    <inkml:brush xml:id="br0">
      <inkml:brushProperty name="width" value="0.05" units="cm"/>
      <inkml:brushProperty name="height" value="0.05" units="cm"/>
    </inkml:brush>
  </inkml:definitions>
  <inkml:trace contextRef="#ctx0" brushRef="#br0">37 16 1393,'0'0'5698,"17"-1"-4647,15-3-544,-1-1 251,42 0 0,-72 5-702,0 0 1,0 0 0,0 0 0,0 0-1,0 0 1,0 0 0,0 0 0,0 0-1,0 1 1,0-1 0,0 0 0,0 1-1,0-1 1,0 0 0,0 1-1,2 1 1,-3-2-44,0 0 1,0 1-1,0-1 0,0 1 0,0-1 1,0 0-1,0 1 0,0-1 0,0 1 1,0-1-1,0 1 0,0-1 0,-1 0 1,1 1-1,0-1 0,0 0 0,0 1 0,-1-1 1,1 1-1,0-1 0,0 0 0,-1 0 1,1 1-1,0-1 0,-1 0 0,1 1 1,-1-1-1,-37 25-178,29-20 83,-117 68-4664,124-72 4719,1 0 1,0 0-1,-1 0 0,1 0 0,0 0 1,0 0-1,0 0 0,-1 0 0,1 0 1,1 0-1,-1 0 0,0 1 1,0-1-1,0 0 0,1 1 0,-1-1 1,0 1-1,1-1 0,0 1 0,-1-1 1,1 4-1,0-4 66,0 0 1,0 0-1,1 0 0,-1 0 0,1 1 1,-1-1-1,1 0 0,-1 0 0,1 0 1,-1 0-1,1 0 0,0 0 0,0 0 1,0-1-1,-1 1 0,1 0 1,0 0-1,0-1 0,0 1 0,0 0 1,0-1-1,0 1 0,1-1 0,-1 1 1,0-1-1,2 1 0,6 1 278,-1-1-1,1 0 1,-1 0-1,1 0 1,11-2 0,-4 1 851,-15 4-1426,-1 0 0,1-1 0,-1 1 1,1 0-1,-1 0 0,-1 0 0,0 7 0,0 3-2198,1-1-607</inkml:trace>
  <inkml:trace contextRef="#ctx0" brushRef="#br0" timeOffset="1">37 262 496,'0'0'8583,"-4"4"-7068,2 1-1307,-1 0 0,1 0 0,0 1 0,0-1 0,0 0 0,1 1-1,0-1 1,0 1 0,1 0 0,-1-1 0,1 1 0,1 5 0,-3 25 471,-6 38 0,6-61-735,2-20-5493,0-7 4372,-1 6-2,-2-29-3034</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43.697"/>
    </inkml:context>
    <inkml:brush xml:id="br0">
      <inkml:brushProperty name="width" value="0.05" units="cm"/>
      <inkml:brushProperty name="height" value="0.05" units="cm"/>
    </inkml:brush>
  </inkml:definitions>
  <inkml:trace contextRef="#ctx0" brushRef="#br0">44 34 2417,'-43'-24'1900,"43"24"-1826,0 0-1,0 0 1,0 0 0,0 0 0,1 0 0,-1 0 0,0 0 0,0 0 0,0-1 0,0 1 0,1 0-1,-1 0 1,0 0 0,0 0 0,0 0 0,0 0 0,0 0 0,1-1 0,-1 1 0,0 0-1,0 0 1,0 0 0,0 0 0,0 0 0,0-1 0,0 1 0,0 0 0,0 0 0,1 0 0,-1 0-1,0-1 1,0 1 0,0 0 0,0 0 0,0 0 0,0-1 0,0 1 0,0 0 0,0 0 0,0 0-1,-1 0 1,1-1 0,0 1 0,0 0 0,0 0 0,0 0 0,0 0 0,0-1 0,0 1 0,0 0-1,0 0 1,-1 0 0,1 0 0,0 0 0,0-1 0,0 1 0,20 0 523,-19 0-207,45-1 1337,-5 0-1239,56 7 0,-87-6 43,-10 18 2494,-4 66-2168,1-58-913,2 1 0,0 0 0,6 41 0,2-44-351,-1-11-1347,1-8-4276</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44.077"/>
    </inkml:context>
    <inkml:brush xml:id="br0">
      <inkml:brushProperty name="width" value="0.05" units="cm"/>
      <inkml:brushProperty name="height" value="0.05" units="cm"/>
    </inkml:brush>
  </inkml:definitions>
  <inkml:trace contextRef="#ctx0" brushRef="#br0">1 3 2785,'0'0'7828,"115"-2"-7732,-107 2-96,-4 0-144,-2 4-1553,-2 2-720,0 3-4034</inkml:trace>
  <inkml:trace contextRef="#ctx0" brushRef="#br0" timeOffset="1">1 3 2017,'27'59'2929,"-23"-63"-1232,6-3-929,4 3-351,2 0-241,0-2-96,2 6-80,-6-3-609,2-1-2592</inkml:trace>
  <inkml:trace contextRef="#ctx0" brushRef="#br0" timeOffset="2">134 24 192,'0'0'9252,"-24"0"-8868,24 13-351,-2 3-33,0-1-257,0 2-399,-4-2-176,-2-2-769,2-5-3009</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44.483"/>
    </inkml:context>
    <inkml:brush xml:id="br0">
      <inkml:brushProperty name="width" value="0.05" units="cm"/>
      <inkml:brushProperty name="height" value="0.05" units="cm"/>
    </inkml:brush>
  </inkml:definitions>
  <inkml:trace contextRef="#ctx0" brushRef="#br0">0 0 3217,'0'0'5155,"4"14"-4520,0 1-402,22 73 1172,-22-72-978,0-1 1,-2 1-1,0 0 0,0 0 1,-2 0-1,-1 22 0,0-4-219,1-18-241,0 0 0,-1 0 0,-1 0 0,-1 0 1,0 0-1,-1 0 0,-1-1 0,0 0 0,-15 28 1,24-45-19,1 0 0,-1 1 0,0-1 1,0 1-1,1 0 0,-1 0 1,1 1-1,4-1 0,4 0 368,1 1 0,-1 0 0,0 1 0,0 1-1,0 0 1,0 1 0,23 8 0,-24-7-254,0 0 0,1 0 1,-1-1-1,1-1 0,-1 0 0,22 1 0,-26-3-616,1-1 0,-1 0-1,0 0 1,0 0 0,0-1-1,13-5 1,15-12-4215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08.985"/>
    </inkml:context>
    <inkml:brush xml:id="br0">
      <inkml:brushProperty name="width" value="0.05" units="cm"/>
      <inkml:brushProperty name="height" value="0.05" units="cm"/>
    </inkml:brush>
  </inkml:definitions>
  <inkml:trace contextRef="#ctx0" brushRef="#br0">48 0 6003,'0'0'11093,"10"246"-9941,-10-171-335,-16-10-465,-5-9-304,5-16 32,11-15-80,5-10-800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44.846"/>
    </inkml:context>
    <inkml:brush xml:id="br0">
      <inkml:brushProperty name="width" value="0.05" units="cm"/>
      <inkml:brushProperty name="height" value="0.05" units="cm"/>
    </inkml:brush>
  </inkml:definitions>
  <inkml:trace contextRef="#ctx0" brushRef="#br0">65 1 8324,'0'0'3276,"-7"19"-2396,-3 14-673,-1 1-16,-17 38 1,25-66 148,-3 14-1776,7-19 1406,-1-1 0,0 1-1,0-1 1,1 1-1,-1-1 1,1 1 0,-1-1-1,1 1 1,-1-1-1,1 1 1,-1-1 0,1 0-1,-1 1 1,1-1-1,-1 0 1,1 1-1,-1-1 1,1 0 0,0 0-1,-1 1 1,1-1-1,0 0 1,-1 0 0,1 0-1,0 0 1,-1 0-1,1 0 1,-1 0 0,1 0-1,0 0 1,72 6 702,-73-6-768,0 1-1,0 0 1,1-1-1,-1 1 1,0 0-1,0 0 1,0-1-1,0 1 1,0 0 0,1 0-1,-2-1 1,1 1-1,0 0 1,0 0-1,0 0 1,-2 8-3854</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45.238"/>
    </inkml:context>
    <inkml:brush xml:id="br0">
      <inkml:brushProperty name="width" value="0.05" units="cm"/>
      <inkml:brushProperty name="height" value="0.05" units="cm"/>
    </inkml:brush>
  </inkml:definitions>
  <inkml:trace contextRef="#ctx0" brushRef="#br0">1 1 9812,'0'0'6078,"15"2"-5755,133 19-59,-57-17-368,-91 14 432,-1-11-295,1 1 1,-1-1-1,-1 0 1,0 0-1,0 1 1,0-1-1,-6 12 0,-29 46-66,29-51 39,4-9-108,2-2-132,1-1 0,-1 1 1,0 0-1,1 0 0,0 0 0,0-1 1,-1 1-1,2 1 0,-1-1 1,0 4-1</inkml:trace>
  <inkml:trace contextRef="#ctx0" brushRef="#br0" timeOffset="1">70 39 96,'0'0'12902,"8"59"-10373,-8-15-1296,0-1-433,0-3-448,-10-13-256,0-10-64,2-10-32,-1-7-944,1-2-1889,0-26-2594</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45.650"/>
    </inkml:context>
    <inkml:brush xml:id="br0">
      <inkml:brushProperty name="width" value="0.05" units="cm"/>
      <inkml:brushProperty name="height" value="0.05" units="cm"/>
    </inkml:brush>
  </inkml:definitions>
  <inkml:trace contextRef="#ctx0" brushRef="#br0">1 172 6323,'0'0'4482,"107"-4"-3778,-89 2-624,-6-3 0,-4 1-80,-4 0-1744,0-2-2290</inkml:trace>
  <inkml:trace contextRef="#ctx0" brushRef="#br0" timeOffset="1">76 0 3474,'0'0'9860,"18"77"-9204,-16-46-512,-2 3-144,0 2-1120,-6 0-1601,-12-2-1777</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46.069"/>
    </inkml:context>
    <inkml:brush xml:id="br0">
      <inkml:brushProperty name="width" value="0.05" units="cm"/>
      <inkml:brushProperty name="height" value="0.05" units="cm"/>
    </inkml:brush>
  </inkml:definitions>
  <inkml:trace contextRef="#ctx0" brushRef="#br0">26 20 6883,'0'0'4501,"19"-1"-3791,146-2 263,-195 19-76,-44 33-1,25-4-989,47-44-181,1 0 0,-1 0 1,0 0-1,0 0 1,0-1-1,0 1 0,0-1 1,0 1-1,0-1 0,0 0 1,0 0-1,0 0 0,0 0 1,0 0-1,0 0 0,0-1 1,0 1-1,0-1 0,0 1 1,-2-2-1,-10-12-4024</inkml:trace>
  <inkml:trace contextRef="#ctx0" brushRef="#br0" timeOffset="1">26 20 2305,'18'-19'2689,"2"42"-1136,2 3 304,-7-1 16,9-2-593,-2 0-271,0-3-481,4-6-368,0-5-112,3-5-48,3-4-144,-4 0-1393,0 0-2400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8:56:46.508"/>
    </inkml:context>
    <inkml:brush xml:id="br0">
      <inkml:brushProperty name="width" value="0.05" units="cm"/>
      <inkml:brushProperty name="height" value="0.05" units="cm"/>
    </inkml:brush>
  </inkml:definitions>
  <inkml:trace contextRef="#ctx0" brushRef="#br0">1 20 8212,'0'0'3313,"14"-3"-2993,-5 1-274,17-4 59,30-1-1,-48 6-80,-1 0 0,1 1 0,-1 0 0,1 1 0,-1 0-1,1 0 1,-1 0 0,0 1 0,1 0 0,7 4 0,-13-5-13,-1 1 0,1-1-1,-1 1 1,0-1 0,0 1 0,1 0-1,-1 0 1,0-1 0,-1 1 0,1 0-1,0 0 1,-1 0 0,1 0 0,-1 0 0,1 0-1,-1 0 1,0 0 0,0 0 0,0 0-1,0 0 1,0 0 0,0 0 0,-1 3-1,0 2 10,0 1 0,-1-1-1,1 0 1,-1 1 0,-4 7-1,-2-1 27,0-1 0,-1 0 0,0 0 0,-1-1 0,0 0 0,-1-1 0,0 0 0,-1-1 0,0-1 0,-1 1 0,0-2 0,-27 14 0,38-21 42,1-1 0,-1 1 0,1 0 0,0 0 0,-1-1-1,1 1 1,0 0 0,-1 0 0,1 0 0,0 0 0,0 0 0,0 1 0,0-1 0,0 0 0,0 0 0,0 1 0,1-1 0,-1 1 0,0-1 0,1 1 0,-1-1 0,1 1 0,-1-1 0,1 1 0,0-1 0,0 1-1,-1-1 1,1 1 0,1 1 0,1-2-89,1 0 0,0-1-1,0 1 1,0-1 0,0 0-1,0 0 1,5 0 0,-4 0-2,239 0 134,-208 3-3151,-24 0-1953</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19:49.801"/>
    </inkml:context>
    <inkml:brush xml:id="br0">
      <inkml:brushProperty name="width" value="0.05" units="cm"/>
      <inkml:brushProperty name="height" value="0.05" units="cm"/>
    </inkml:brush>
  </inkml:definitions>
  <inkml:trace contextRef="#ctx0" brushRef="#br0">693 112 7379,'0'0'2540,"-25"-15"-333,-83-48-599,98 57-1363,0 1 0,-1 0 0,0 0 0,-15-4 0,19 8 34,-1 0-1,1 0 0,0 1 0,-14 1 0,10-1 52,6 1-216,0 0 0,0-1 1,0 2-1,0-1 0,1 0 1,-1 1-1,1 0 0,-1 0 1,1 0-1,-1 1 0,1 0 1,0-1-1,0 2 0,1-1 0,-5 4 1,-5 8 69,0 0 0,-16 27 0,18-26-74,-30 50 252,2 3 0,4 1 0,2 1-1,4 2 1,3 1 0,-22 104-1,32-88-99,4 0 1,3 1-1,7 165 0,5-215-182,1 0 0,1 0 0,3-1 0,1 1 0,2-2-1,22 52 1,-24-70-41,0-1-1,2 0 1,0 0 0,2-1-1,0-1 1,1 0-1,1 0 1,0-2-1,1 0 1,1-1-1,1 0 1,0-2-1,21 13 1,-27-20-23,1 0-1,0 0 1,0-1 0,1-1 0,0-1-1,-1 0 1,1 0 0,0-1 0,0-1-1,24-1 1,-26-1-10,0 0 0,0-1 1,0 0-1,-1-1 0,1 0 0,-1-1 0,1 0 0,-1-1 1,-1 0-1,1-1 0,-1 0 0,15-11 0,1-6 6,-2-1-1,-1-1 0,0 0 0,-2-2 0,-1-1 1,-2 0-1,21-42 0,-15 19 3,-1-2 1,-3-1-1,20-88 0,-28 91-39,-3 0 1,-2-1-1,1-95 0,-9 120-40,-1 0 0,-1 0 0,-2 0 0,0 1 0,-2 0 0,0 0 0,-2 0 0,-1 1 0,-16-28-1,8 22-183,-1 1-1,-2 1 1,0 1-1,-2 1 1,-2 1-1,0 1 1,-1 1-1,-50-34 1,50 41-427,-1 1 0,0 2 0,-1 0 1,0 2-1,-1 1 0,-1 2 0,1 0 1,-1 2-1,-1 2 0,-39-3 0,-40 8-4385,12 11-3124</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19:52.814"/>
    </inkml:context>
    <inkml:brush xml:id="br0">
      <inkml:brushProperty name="width" value="0.05" units="cm"/>
      <inkml:brushProperty name="height" value="0.05" units="cm"/>
    </inkml:brush>
  </inkml:definitions>
  <inkml:trace contextRef="#ctx0" brushRef="#br0">639 286 624,'-23'37'1345,"8"-12"-1081,-13 18 253,3 0 0,1 2 0,2 1 0,-25 77 0,35-72-19,2 0-1,2 0 0,3 1 1,1 0-1,3 1 0,7 57 1,-2-77-243,1 1 0,2 0 0,1-1 0,2-1 0,1 0 1,1 0-1,2-1 0,1 0 0,2-1 0,30 41 0,-32-51-127,1-1-1,0 0 0,2-1 1,0-1-1,1-1 0,1-1 1,0 0-1,1-2 1,0 0-1,1-1 0,1-1 1,0-1-1,0-2 0,49 12 1,-49-15-94,0-1 1,0-2 0,1 0-1,-1-1 1,0-2 0,0 0-1,1-2 1,-1 0 0,0-1-1,-1-2 1,1 0 0,22-11-1,-24 7-12,0 0 0,-1-2 0,0 0 0,-1-1 0,0-2-1,-2 1 1,30-32 0,-35 31 2,0 0-1,-2 0 1,1-1 0,-2 0-1,0-1 1,-1 0 0,-1 0-1,-1-1 1,0 0 0,4-23-1,-3 3 64,-2-1-1,-2 0 0,-1 0 1,-2-1-1,-2 1 0,-2 0 1,-1 0-1,-2 1 0,-1-1 1,-2 1-1,-2 1 0,-2 0 1,-21-41-1,1 18-54,-3 2 0,-2 2 0,-3 2 0,-2 1 0,-3 2 0,-92-78 0,97 95-200,-2 2-1,0 1 1,-3 3-1,0 1 1,-1 3-1,-89-31 1,96 42-299,0 2 1,-1 2-1,-1 1 1,1 3-1,-1 1 0,0 2 1,0 2-1,-85 12 1,73 0-1511,-77 26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00:15.164"/>
    </inkml:context>
    <inkml:brush xml:id="br0">
      <inkml:brushProperty name="width" value="0.05" units="cm"/>
      <inkml:brushProperty name="height" value="0.05" units="cm"/>
    </inkml:brush>
  </inkml:definitions>
  <inkml:trace contextRef="#ctx0" brushRef="#br0">0 0 2385</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1:15.350"/>
    </inkml:context>
    <inkml:brush xml:id="br0">
      <inkml:brushProperty name="width" value="0.05" units="cm"/>
      <inkml:brushProperty name="height" value="0.05" units="cm"/>
    </inkml:brush>
  </inkml:definitions>
  <inkml:trace contextRef="#ctx0" brushRef="#br0">0 1 192,'0'0'5733,"11"21"-5327,-3-3-312,-1-4-15,0 0-1,0 0 1,1 0 0,1-1 0,1 0 0,0-1-1,0 0 1,18 15 0,399 301 1245,67 58-1023,-414-315-262,68 66 63,-115-104-72,153 144 57,-166-157-66,27 31-1,-29-31-11,38 35 0,-19-25-1,48 51 0,-33-17 30,-51-64-113</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1:09.006"/>
    </inkml:context>
    <inkml:brush xml:id="br0">
      <inkml:brushProperty name="width" value="0.05" units="cm"/>
      <inkml:brushProperty name="height" value="0.05" units="cm"/>
    </inkml:brush>
  </inkml:definitions>
  <inkml:trace contextRef="#ctx0" brushRef="#br0">0 587 4082,'0'0'2665,"20"-3"-2158,0 1-404,7-1 50,1-1-1,-1-1 0,27-9 0,27-10 631,2 4-1,149-16 1,-114 24-363,118-30 0,-30-2 101,204-17-62,-392 59-454,24-4 21,45-13 0,23-4 10,164-14 100,-244 31-117,-1-2 0,0-1 0,-1-1 0,48-24 1,8-3-4,1 7 51,4 0-43,-47 13-23,24-11 40,-26 14 71,-24 8-269,-15 6-231,-6 0-304,-35 9-3011,-15 1-2860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1:56.611"/>
    </inkml:context>
    <inkml:brush xml:id="br0">
      <inkml:brushProperty name="width" value="0.05" units="cm"/>
      <inkml:brushProperty name="height" value="0.05" units="cm"/>
    </inkml:brush>
  </inkml:definitions>
  <inkml:trace contextRef="#ctx0" brushRef="#br0">0 11 10421,'0'0'5474,"202"0"-5042,-155 0-143,-10 0-273,6 0-16,-6-5 0,-11 5-1329,0 0-2545,-15-6-2241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09.328"/>
    </inkml:context>
    <inkml:brush xml:id="br0">
      <inkml:brushProperty name="width" value="0.05" units="cm"/>
      <inkml:brushProperty name="height" value="0.05" units="cm"/>
    </inkml:brush>
  </inkml:definitions>
  <inkml:trace contextRef="#ctx0" brushRef="#br0">249 0 5587,'0'0'8980,"8"33"-7406,24 110-291,-28-119-977,-1 0 0,-1 0 1,-2 40-1,-1-24-40,2 10-158,-2-1 0,-3 1 0,-1-1-1,-17 66 1,22-113-200,-1 0-1,0 1 1,1-1-1,-1 0 1,0 0-1,0 0 1,0 0-1,0 0 1,-1 0-1,1 0 1,-3 3-1,2-4-110,1-1 0,0 1 0,-1 0 0,1-1-1,-1 1 1,1-1 0,-1 0 0,1 1 0,-1-1 0,1 0 0,-1 0 0,1 0-1,-1 0 1,1 0 0,-1 0 0,1-1 0,-1 1 0,1 0 0,0-1 0,-3 0-1,1 0-191,0 0-1,0-1 1,0 1-1,0 0 0,0-1 1,0 0-1,0 0 0,0 0 1,-2-3-1,-2-2-522,1 0 0,0-1-1,-6-11 1,10 16 696</inkml:trace>
  <inkml:trace contextRef="#ctx0" brushRef="#br0" timeOffset="1">1 231 1505,'0'0'7971,"211"15"-7154,-195 0-257,-5-5-256,-6-5-128,-5 10-80,0-10-96,0 5-544,-10 0-2049,-22-10-2001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1:24.967"/>
    </inkml:context>
    <inkml:brush xml:id="br0">
      <inkml:brushProperty name="width" value="0.05" units="cm"/>
      <inkml:brushProperty name="height" value="0.05" units="cm"/>
    </inkml:brush>
  </inkml:definitions>
  <inkml:trace contextRef="#ctx0" brushRef="#br0">11 1 3570,'0'0'7288,"-3"0"-6629,-4 3-380,21 3-35,27 1 137,0-1 0,1-2-1,-1-3 1,42-2 0,-18 0-17,479 1 1282,-543 0-1729,-6 0-458,-44-8-2823,25 3 698,-20 3-3817</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0:51.797"/>
    </inkml:context>
    <inkml:brush xml:id="br0">
      <inkml:brushProperty name="width" value="0.05" units="cm"/>
      <inkml:brushProperty name="height" value="0.05" units="cm"/>
    </inkml:brush>
  </inkml:definitions>
  <inkml:trace contextRef="#ctx0" brushRef="#br0">42 12 6531,'0'0'11669,"-8"24"-11367,-22 75-123,29-96-170,0 0 0,0 0 0,1 0 1,0 0-1,-1 0 0,1 1 1,0-1-1,1 0 0,-1 0 1,0 0-1,1 0 0,0 0 0,0 0 1,0 0-1,0 0 0,0 0 1,0-1-1,1 1 0,-1 0 1,4 4-1,-1-4-1,1 1 1,-1 0-1,1-1 1,0 0-1,-1 0 0,1-1 1,10 5-1,-9-5-6,5 2 2,0-1 1,0 0 0,1-1 0,-1 0 0,1-1-1,0 0 1,17-2 0,-23 1-6,-1 0-13,0-1-1,0 1 1,0-1-1,0 0 1,-1-1-1,1 1 1,0-1 0,0 0-1,-1 0 1,1 0-1,-1-1 1,0 1-1,0-1 1,0 0-1,0-1 1,0 1 0,0-1-1,-1 1 1,0-1-1,0 0 1,0 0-1,0-1 1,3-6 0,-1 0-23,0 0 1,0-1-1,-2 1 1,1-1-1,-2 1 1,1-1-1,-1 0 1,0-24-1,-3 34 52,1 0 0,0 1 0,-1-1-1,1 0 1,-1 0 0,0 1 0,0-1 0,0 0 0,1 1 0,-1-1-1,-1 0 1,1 1 0,0 0 0,0-1 0,-1 1 0,1 0 0,0-1 0,-1 1-1,0 0 1,1 0 0,-1 0 0,1 0 0,-1 1 0,0-1 0,0 0-1,1 1 1,-4-1 0,-7-3 73,0 2-1,-25-4 1,32 6-68,-17-2 36,0 1 0,0 0 0,-31 5 0,50-4-75,1 1 0,-1 0 1,0 0-1,0 0 0,1 0 0,-1 1 0,0-1 0,1 1 1,-1-1-1,1 1 0,0 0 0,0 0 0,-1 0 0,1 0 1,1 0-1,-1 0 0,0 1 0,0-1 0,1 1 0,-1-1 1,1 1-1,0 0 0,0-1 0,0 1 0,0 0 0,0 5 0,-2 7-1134,1 1 0,1-1 0,1 30 0,0-24-1615,0 24-5516</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0:52.619"/>
    </inkml:context>
    <inkml:brush xml:id="br0">
      <inkml:brushProperty name="width" value="0.05" units="cm"/>
      <inkml:brushProperty name="height" value="0.05" units="cm"/>
    </inkml:brush>
  </inkml:definitions>
  <inkml:trace contextRef="#ctx0" brushRef="#br0">1 1 8036,'0'0'7782,"1"34"-7379,12 107-281,-13-137-120,1 0 0,0 0 0,0 0-1,0 0 1,0 0 0,1-1-1,-1 1 1,1-1 0,0 1-1,0-1 1,1 1 0,2 2-1,-3-4 2,0 0-1,1 0 1,-1-1-1,1 1 1,-1-1-1,1 0 1,-1 0-1,1 0 1,5 2-1,-1-1 8,1 0-24,0 0 1,0-1 0,1 0 0,-1 0 0,15-1 0,-14 0-42,-8-1 42,1 1 0,-1 0-1,1-1 1,-1 1 0,1-1-1,-1 1 1,0-1 0,1 1 0,-1-1-1,0 0 1,1 0 0,-1 0-1,0 0 1,0 0 0,0 0 0,0 0-1,0 0 1,0 0 0,0 0 0,0-1-1,-1 1 1,1 0 0,0-1-1,-1 1 1,1 0 0,-1-1 0,1 1-1,-1-1 1,1-1 0,1-8-37,0 1 1,-1-1-1,0-11 0,0 12 1,0-79-196,-1 87 253,0 1-1,0 0 1,-1 0 0,1 0 0,0 0-1,0 0 1,-1 0 0,1 0-1,-1 0 1,1-1 0,-1 1-1,1 0 1,-1 1 0,1-1-1,-1 0 1,0 0 0,0 0 0,0 0-1,1 0 1,-1 1 0,-2-2-1,0 0 22,0 1 0,1 0 1,-1-1-1,0 1 0,0 0 0,0 1 0,-1-1 0,-2 0 0,-2 0 28,0 1 1,0 0 0,0 0-1,0 1 1,-14 2-1,19-2-77,0 0-1,0 1 0,1-1 0,-1 0 0,1 1 0,-1 0 0,1-1 0,-1 1 1,1 0-1,0 0 0,0 0 0,0 1 0,0-1 0,0 0 0,1 1 0,-1 0 0,-1 3 1,-3 6-847,2-1 0,-7 23 0,10-30 538,-10 45-4305</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0:53.220"/>
    </inkml:context>
    <inkml:brush xml:id="br0">
      <inkml:brushProperty name="width" value="0.05" units="cm"/>
      <inkml:brushProperty name="height" value="0.05" units="cm"/>
    </inkml:brush>
  </inkml:definitions>
  <inkml:trace contextRef="#ctx0" brushRef="#br0">1 76 7716,'0'0'4812,"1"32"-3584,11 102-489,-12-131-722,0 0 0,1 0 0,-1 0 0,1 0 0,0 0 0,0 0 0,0-1 0,0 1 0,1 0 0,-1-1 0,1 1 0,-1-1 0,1 1 0,0-1 0,0 0 0,0 1 0,0-1 0,0 0 0,4 2 0,-3-3-16,1 1 0,-1-1 0,0-1 0,0 1 0,1 0 1,-1-1-1,1 0 0,-1 1 0,0-1 0,6-1 0,1 1-4,9 0-30,-13 1 21,-1 0-1,1-1 1,-1 0 0,1 0-1,-1 0 1,1-1-1,-1 0 1,1 0-1,7-3 1,-11 2 2,1 0 0,-1 0 0,0 0 0,0-1 0,0 1 0,0-1 0,0 1 0,-1-1 0,1 0 0,-1 0 0,1 0 0,-1 0 0,0 0 0,0 0 0,-1 0 0,2-6 0,-1-6 10,0-1 0,-1-20 1,-1 13 8,1 15-3,0 0 10,0-1 0,0 1 0,-3-14 0,2 19-6,0 0 1,-1-1-1,1 1 0,-1 0 1,1 0-1,-1 0 1,0 0-1,0 0 0,0 0 1,-1 0-1,-3-3 0,-4-3 68,0 0 0,-22-14-1,28 21-202,-1-1 0,0 1 0,0-1 0,0 1 0,0 1 0,0-1 0,0 1 0,0 0 1,0 0-1,-7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0:53.762"/>
    </inkml:context>
    <inkml:brush xml:id="br0">
      <inkml:brushProperty name="width" value="0.05" units="cm"/>
      <inkml:brushProperty name="height" value="0.05" units="cm"/>
    </inkml:brush>
  </inkml:definitions>
  <inkml:trace contextRef="#ctx0" brushRef="#br0">21 141 6867,'0'0'7684,"12"26"-7316,2 6-256,24 39 0,-37-69-105,0 0-1,0 0 1,0 0 0,1 0 0,-1 0-1,1-1 1,0 1 0,-1-1 0,1 1-1,0-1 1,0 0 0,0 1-1,0-1 1,0 0 0,0 0 0,0 0-1,0-1 1,0 1 0,0 0 0,1-1-1,-1 0 1,0 1 0,0-1 0,1 0-1,-1 0 1,0 0 0,0 0-1,3-1 1,-1 0-2,-1-1 0,1 1 0,-1-1 0,1 0-1,-1 1 1,0-2 0,0 1 0,0 0 0,0-1 0,0 1 0,3-5-1,0 1-6,-2-1 0,1 1 0,-1-1 0,0-1-1,0 1 1,-1 0 0,0-1 0,0 0-1,-1 0 1,3-12 0,-2-4 1,-1-1 0,-1-29 0,-1 50 2,0 2 7,0 0 0,0-1 0,-1 1 0,1 0 0,-1-1 0,1 1 0,-1 0 0,0 0 0,1 0 0,-1-1 0,-1 1 0,1 0 0,0 0 0,0 0 0,-1 1 0,1-1 0,-1 0 0,-1-1 0,-1 0 12,1 0 0,-1 1 0,0 0 0,0 0 0,0 0 0,0 0 0,0 0 0,-9-1 0,-5-1 42,-1 2 1,1 0-1,-30 1 0,38 1-56,8 0-108,0 0 1,-1 0-1,1 0 1,0 1-1,-1-1 1,1 1-1,0-1 1,0 1-1,-1 0 1,1-1 0,0 1-1,0 0 1,0 1-1,0-1 1,0 0-1,0 1 1,1-1-1,-1 1 1,0-1-1,1 1 1,-1 0 0,1 0-1,-1-1 1,1 1-1,0 0 1,0 0-1,0 1 1,0-1-1,0 0 1,0 0-1,1 0 1,-1 3-1,-1 20-4646</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0:54.428"/>
    </inkml:context>
    <inkml:brush xml:id="br0">
      <inkml:brushProperty name="width" value="0.05" units="cm"/>
      <inkml:brushProperty name="height" value="0.05" units="cm"/>
    </inkml:brush>
  </inkml:definitions>
  <inkml:trace contextRef="#ctx0" brushRef="#br0">0 15 7091,'0'0'6110,"5"36"-4718,18 109-514,-22-141-853,0 0-1,0 0 0,0 0 1,1 0-1,-1 0 1,1-1-1,0 1 1,0-1-1,0 1 1,0-1-1,1 0 1,-1 1-1,1-1 1,0-1-1,0 1 0,0 0 1,0-1-1,1 1 1,4 2-1,-2-3 3,0-1 0,0 1 0,0-1-1,0 0 1,0-1 0,0 1 0,0-1-1,10-1 1,2 0-2,-14 1-31,0 0 1,-1-1-1,1 0 1,0 0-1,0 0 1,-1 0-1,1-1 0,0 1 1,-1-1-1,0 0 1,1 0-1,-1 0 0,0-1 1,0 1-1,0-1 1,0 0-1,-1 0 0,1 1 1,-1-2-1,1 1 1,-1 0-1,0 0 0,1-5 1,4-6-45,-1 1 1,0-2-1,-2 1 1,6-25 0,-9 32 39,0 0 0,0 1 1,-1-1-1,-1-7 0,1-2 91,0 14-68,-1 0 0,1 1 1,-1-1-1,1 1 1,-1-1-1,0 1 0,0-1 1,1 1-1,-1 0 1,0-1-1,0 1 0,-1 0 1,1 0-1,0-1 1,0 1-1,0 0 0,-1 0 1,1 1-1,-1-1 1,1 0-1,-1 0 0,-1 0 1,-43-17 86,33 14-111,5 1-434,0 1-1,0-1 1,-1 1-1,1 0 0,0 1 1,-11-1-1,12 3-3182</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0:55.114"/>
    </inkml:context>
    <inkml:brush xml:id="br0">
      <inkml:brushProperty name="width" value="0.05" units="cm"/>
      <inkml:brushProperty name="height" value="0.05" units="cm"/>
    </inkml:brush>
  </inkml:definitions>
  <inkml:trace contextRef="#ctx0" brushRef="#br0">37 38 7652,'0'0'8278,"7"24"-7758,26 76-208,-32-98-310,-1 0-1,1 1 1,0-1-1,1 0 1,-1 0-1,0 0 1,0 0-1,1 0 1,0 0-1,-1 0 1,1 0-1,0-1 1,0 1-1,0-1 1,0 1-1,0-1 1,0 0-1,0 1 1,0-1-1,0 0 1,1-1-1,-1 1 0,0 0 1,1-1-1,-1 1 1,1-1-1,-1 0 1,1 0-1,-1 0 1,0 0-1,1 0 1,-1 0-1,1-1 1,3 0-1,9-1-61,-13 2 49,0 0 0,0 0 0,-1 0 0,1 0 0,0-1 0,-1 1 0,1-1 0,0 1 0,-1-1 0,1 0 0,0 1 0,-1-1 0,1 0-1,-1 0 1,0 0 0,1 0 0,-1-1 0,2 0 0,-1-1-14,0 0 0,0 0 0,0 0 0,-1 0 0,1 0 0,-1-1 1,0 1-1,2-6 0,-1-5-41,0 0 1,0-1 0,-2-21-1,0 30 69,1-9 14,-1-12 16,0 27-27,0-1 0,0 0 0,-1 0 0,1 0 0,0 1 0,-1-1-1,1 0 1,0 0 0,-1 1 0,1-1 0,-1 0 0,1 0-1,-1 1 1,1-1 0,-1 1 0,1-1 0,-1 1 0,0-1 0,1 1-1,-1-1 1,0 1 0,1-1 0,-1 1 0,0 0 0,-1-1-1,-18-2-380,-1 0 0,1 2 0,-1 1 0,-31 3 0,46-3-313,0 1-1,1-1 1,-1 1 0,-8 3-1,-19 14-4815</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0:55.668"/>
    </inkml:context>
    <inkml:brush xml:id="br0">
      <inkml:brushProperty name="width" value="0.05" units="cm"/>
      <inkml:brushProperty name="height" value="0.05" units="cm"/>
    </inkml:brush>
  </inkml:definitions>
  <inkml:trace contextRef="#ctx0" brushRef="#br0">38 96 6867,'0'0'5339,"-3"38"-2818,-6 121-448,8-152-1921,1 0 0,-1-1 0,2 1 0,-1 0 0,1 0 0,0-1 0,2 9 1,-2-14-131,-1 0 1,1 0-1,0-1 1,-1 1 0,1 0-1,0 0 1,0 0 0,0 0-1,-1-1 1,1 1 0,0-1-1,0 1 1,0 0 0,0-1-1,0 1 1,0-1 0,0 0-1,1 1 1,-1-1-1,0 0 1,0 0 0,1 0-1,2 1-1,10 1-3,0 0 0,0-1 1,0-1-1,0 0 0,28-5 0,-39 4-16,0 0-1,0 0 1,0 0-1,0-1 1,0 1 0,0-1-1,-1 0 1,1 1-1,0-2 1,-1 1-1,0 0 1,1 0-1,-1-1 1,0 1 0,0-1-1,2-3 1,1-3 21,0-1 0,0 0 1,4-14-1,-5 10 22,-1 1 1,-1-1-1,0 0 0,-1 0 0,-1-24 0,0 26-38,0 10-10,-1 0 0,1 0 1,0-1-1,-1 1 0,1 0 1,-1 0-1,0 0 0,0 0 0,1 0 1,-1 1-1,-1-1 0,1 0 1,0 0-1,0 1 0,-1-1 1,1 0-1,-1 1 0,-2-3 1,-3-1-97,0 1 1,0-1 0,-10-4-1,5 3-177,-104-58-6906,53 33-1883</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0:56.581"/>
    </inkml:context>
    <inkml:brush xml:id="br0">
      <inkml:brushProperty name="width" value="0.05" units="cm"/>
      <inkml:brushProperty name="height" value="0.05" units="cm"/>
    </inkml:brush>
  </inkml:definitions>
  <inkml:trace contextRef="#ctx0" brushRef="#br0">48 121 4834,'0'0'10981,"-3"13"-10404,0-4-491,0-3-66,1 0 1,0 0 0,0 1 0,1-1 0,-1 0 0,1 1 0,1-1 0,-1 1-1,1-1 1,1 1 0,-1-1 0,3 10 0,-2-12-17,1-1 0,1 1 0,-1 0 0,0-1 0,1 1 0,0-1 0,0 0 0,0 0 0,0 0 0,0 0 0,1-1 0,-1 1 0,1-1 0,0 0 1,-1 0-1,1 0 0,0-1 0,6 2 0,-2 0-12,-1-1 0,0-1 1,1 0-1,-1 0 0,1 0 0,-1-1 1,1 0-1,-1 0 0,0-1 1,9-2-1,-12 2 5,0-1 0,0 0 0,0 0 0,-1 0 0,1-1 0,0 0 0,-1 1 0,0-1 0,1 0 0,-1 0 0,-1-1 0,1 1 0,0-1 0,-1 1 0,0-1-1,1 0 1,-1 0 0,-1 0 0,1 0 0,1-7 0,3-7 0,-2 0-1,0 0 1,3-29 0,-6 8 88,-1 38-82,0 1 0,0 0-1,0-1 1,0 1 0,-1 0 0,1-1-1,0 1 1,0 0 0,0-1 0,0 1-1,0 0 1,0-1 0,0 1 0,-1 0-1,1 0 1,0-1 0,0 1 0,0 0-1,-1-1 1,1 1 0,0 0 0,0 0-1,-1 0 1,1-1 0,0 1 0,-1 0-1,1 0 1,0 0 0,-1 0 0,1 0-1,-1-1 1,-14-5-131,-1 1 0,0 0 0,-25-4-1,2 1-1031,-25-9-3356,-8-6-4979</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0:58.035"/>
    </inkml:context>
    <inkml:brush xml:id="br0">
      <inkml:brushProperty name="width" value="0.05" units="cm"/>
      <inkml:brushProperty name="height" value="0.05" units="cm"/>
    </inkml:brush>
  </inkml:definitions>
  <inkml:trace contextRef="#ctx0" brushRef="#br0">57 1562 1649,'0'0'6293,"-9"11"-5207,-26 36 171,22-34 587,14-18 703,28-35-2265,65-71-1,-32 42-81,28-40 76,39-44 136,1 4 6,54-59 31,-132 152-358,228-264 32,-187 206-111,27-37-24,-93 115-34,1 2-1,36-33 1,-60 64-336,3-5 727,-5 24-11983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09.682"/>
    </inkml:context>
    <inkml:brush xml:id="br0">
      <inkml:brushProperty name="width" value="0.05" units="cm"/>
      <inkml:brushProperty name="height" value="0.05" units="cm"/>
    </inkml:brush>
  </inkml:definitions>
  <inkml:trace contextRef="#ctx0" brushRef="#br0">64 1 2881,'26'95'1729,"6"-95"112,5 0-48,-5 5-561,-1 0-367,-4 0-321,-1 5-320,-10-10-96,-5 5-96,-11 0 0,0 0-32,0 5-544,0 5-657,0 5-1200,-16 5-1168</inkml:trace>
  <inkml:trace contextRef="#ctx0" brushRef="#br0" timeOffset="1">0 282 2209,'0'0'11461,"127"-20"-10580,-84 20-385,-6 0-288,5 0-80,-5 0-128,5-5-64,-5-5-1841,-10-10-2833</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0:58.422"/>
    </inkml:context>
    <inkml:brush xml:id="br0">
      <inkml:brushProperty name="width" value="0.05" units="cm"/>
      <inkml:brushProperty name="height" value="0.05" units="cm"/>
    </inkml:brush>
  </inkml:definitions>
  <inkml:trace contextRef="#ctx0" brushRef="#br0">0 1 4466,'0'0'3842,"15"40"-2847,51 131-328,-55-145-472,1-1 0,1 0 0,16 23 0,-6-11 44,180 385 1271,-147-295-1211,-32-78-77,35 52 1,2 2 234,58 89-53,-28-49-374,-85-134-33,-1 0-1,1 0 0,1 0 1,7 8-1,-9-5-573,-4-2-2880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0:58.950"/>
    </inkml:context>
    <inkml:brush xml:id="br0">
      <inkml:brushProperty name="width" value="0.05" units="cm"/>
      <inkml:brushProperty name="height" value="0.05" units="cm"/>
    </inkml:brush>
  </inkml:definitions>
  <inkml:trace contextRef="#ctx0" brushRef="#br0">0 1 1905,'0'0'6984,"1"22"-3651,0-20-3235,-1 0 1,1 0 0,0 0 0,-1 0 0,1 0 0,0 0 0,0 0-1,1-1 1,-1 1 0,0 0 0,1-1 0,-1 1 0,1-1 0,-1 1-1,3 1 1,30 17 675,-15-10-491,14 8 116,0-2 0,65 22 0,76 12 111,-110-33-392,271 59 337,-110-27-248,-118-24-93,173 45 881,-52-14-693,-219-55-300,-4 0 2,0-1-1,0 1 1,0 1-1,0-1 1,0 1-1,0-1 1,0 1-1,-1 1 1,6 2-1,-9-4 24,-1 0-166,0 1 0,1-1 1,-1 1-1,1-1 0,0 1 1,0-1-1,-1 0 0,1 1 0,0-1 1,0 0-1,0 0 0,0 1 0,0-1 1,1 0-1,-1 0 0,0 0 0,0 0 1,1-1-1,-1 1 0,1 0 1,1 0-1,38 17-3908,-27-13 2235,13 6-2000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0:59.401"/>
    </inkml:context>
    <inkml:brush xml:id="br0">
      <inkml:brushProperty name="width" value="0.05" units="cm"/>
      <inkml:brushProperty name="height" value="0.05" units="cm"/>
    </inkml:brush>
  </inkml:definitions>
  <inkml:trace contextRef="#ctx0" brushRef="#br0">2 0 1489,'0'0'8281,"-1"5"-7203,0 1-974,1 0 0,0-1 0,1 1 0,-1 0 0,1-1 0,0 1 0,0 0 0,1-1 0,0 1 0,0-1 0,0 0 0,0 1 0,1-1 0,0 0 0,0 0 0,6 6 1,10 12 66,1-1 1,25 22 0,-6-6 139,46 50 1044,153 174 164,-108-108-1238,-39-48 89,-67-80-311,1-1 0,30 23 0,7 6-41,-18-7 5,-33-34-26,1 0-1,0-1 1,1 0 0,0 0-1,1-2 1,23 15 0,-35-24-155,-4-18-5207,-7-6 752</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1:00.854"/>
    </inkml:context>
    <inkml:brush xml:id="br0">
      <inkml:brushProperty name="width" value="0.05" units="cm"/>
      <inkml:brushProperty name="height" value="0.05" units="cm"/>
    </inkml:brush>
  </inkml:definitions>
  <inkml:trace contextRef="#ctx0" brushRef="#br0">0 2068 4018,'0'0'5650,"14"-13"-4820,176-186 814,68-32-237,15-15-1078,-49-3-195,81-80-41,-75 123 2,-229 205-94,46-43 22,47-58-1,-85 91-11,13-16 16,-2-1 0,20-37 0,-6 11 15,-20 27-24,-13 22-16,2 0-1,-1 1 0,0 0 1,1-1-1,0 1 1,0 0-1,4-4 0,3-3 8,-1 1-1,-1-1 1,0-1-1,10-20 1,-8 13-6,-8 13-3,1 0 0,0 0 0,0 0 0,0 1 0,1 0 0,4-6 0,37-44-313,-45 55 230,3-1 12</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1:01.703"/>
    </inkml:context>
    <inkml:brush xml:id="br0">
      <inkml:brushProperty name="width" value="0.05" units="cm"/>
      <inkml:brushProperty name="height" value="0.05" units="cm"/>
    </inkml:brush>
  </inkml:definitions>
  <inkml:trace contextRef="#ctx0" brushRef="#br0">0 1289 3682,'0'0'7038,"20"-28"-5947,71-95-203,-69 97-510,0 0 0,42-35 0,-28 29-85,196-170 674,53-51-210,-238 204-563,121-116 262,-114 116-361,74-51 0,9-4 95,-96 64-147,-16 15-86,-14 19 69</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1:02.325"/>
    </inkml:context>
    <inkml:brush xml:id="br0">
      <inkml:brushProperty name="width" value="0.05" units="cm"/>
      <inkml:brushProperty name="height" value="0.05" units="cm"/>
    </inkml:brush>
  </inkml:definitions>
  <inkml:trace contextRef="#ctx0" brushRef="#br0">0 1 4946,'0'0'1566,"35"25"-256,11 8-831,172 115 1491,627 402 2320,-629-411-4051,-133-89-206,-17-10-12,73 49 179,-112-69-42,0 1 1,45 47 0,-47-40-100,-3-3-10,1 0 0,34 26-1,-44-45-2640,-13-6 2439,0 0 0,1 0-1,-1 1 1,0-1 0,1 0-1,-1 0 1,1 0-1,-1 0 1,0 1 0,1-1-1,-1 0 1,1 0 0,-1 0-1,1 0 1,-1 0 0,0 0-1,1 0 1,-1 0 0,1 0-1,-1 0 1,0-1-1,1 1 1,-1 0 0,1 0-1,-1 0 1,0 0 0,1-1-1,-1 1 1,1-1 0,-1-7-4708</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1:40.911"/>
    </inkml:context>
    <inkml:brush xml:id="br0">
      <inkml:brushProperty name="width" value="0.05" units="cm"/>
      <inkml:brushProperty name="height" value="0.05" units="cm"/>
    </inkml:brush>
  </inkml:definitions>
  <inkml:trace contextRef="#ctx0" brushRef="#br0">509 1 480,'0'0'4861,"-3"18"-4093,-3 17-447,-11 67 1071,12-82-580,0 0-1,-1 0 1,-1-1-1,0 0 0,-2 0 1,-15 25-1,19-34-752,-1 0 0,2 0-1,0 0 1,-6 22 0,-5 12-19,-70 211 581,77-230-473,-21 39 1,-1 3 24,-15 59 65,-27 69 303,51-155-497,14-29-12,1 0-1,-7 18 1,-45 161-179,57-183-5150,1-15 901,0-6 472</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1:41.608"/>
    </inkml:context>
    <inkml:brush xml:id="br0">
      <inkml:brushProperty name="width" value="0.05" units="cm"/>
      <inkml:brushProperty name="height" value="0.05" units="cm"/>
    </inkml:brush>
  </inkml:definitions>
  <inkml:trace contextRef="#ctx0" brushRef="#br0">0 46 1409,'0'0'5930,"2"-9"-4812,0 6-1022,0 1 1,1 0-1,-1 0 0,1 1 0,0-1 0,0 1 1,-1-1-1,1 1 0,0 0 0,0 0 0,0 0 1,0 0-1,0 1 0,1-1 0,-1 1 1,4-1-1,4 0 256,39-6 844,79 1 1,1097 6 3112,-1208 1-4208,1 0 1,-1 2 0,24 6-1,-20-3-65,36 3-1,-36-7-30,341 17 233,-348-19-125,0 2 0,17 3 0,-14-2-1297,0-1-1,25 1 0,-54-2-2510,-13 8-1339</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1:50.709"/>
    </inkml:context>
    <inkml:brush xml:id="br0">
      <inkml:brushProperty name="width" value="0.05" units="cm"/>
      <inkml:brushProperty name="height" value="0.05" units="cm"/>
    </inkml:brush>
  </inkml:definitions>
  <inkml:trace contextRef="#ctx0" brushRef="#br0">10 362 16,'0'0'5773,"-6"0"-4738,3 0-895,5 0 710,162-12 1309,-18 0-1020,100 8-302,200-12 465,-265-8-851,56-3 59,-184 23-393,1-3 1,93-23-1,-114 23-64,2 1 0,-1 1 1,40 0-1,-34 3 81,72-13-1,-60 5-72,49-13 22,-77 17-48,46-7-1,7 0 63,79-16-53,-61 13 42,-68 8-50,-23 7-30,0-1-1,1 1 0,-1 0 0,0 0 0,0 1 0,8-1 0,-11 1 566,-6 0-42,0 0-616,-8 0 68,0 0 1,-1-1 0,-14-3 0,25 3-327,0 0 0,-1 0 0,1 0 1,0-1-1,0 1 0,0-1 0,-6-3 1,8 4-16,0 0 0,0 0 0,0 0-1,0 0 1,0 0 0,0 0 0,1 0 0,-1 0 0,0 0 0,0-1 0,1 1 0,-1 0 0,1-1 0,-1 1 0,1 0 0,0-1 0,0 1-1,-1-1 1,1-1 0,0-12-5472</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1:51.891"/>
    </inkml:context>
    <inkml:brush xml:id="br0">
      <inkml:brushProperty name="width" value="0.05" units="cm"/>
      <inkml:brushProperty name="height" value="0.05" units="cm"/>
    </inkml:brush>
  </inkml:definitions>
  <inkml:trace contextRef="#ctx0" brushRef="#br0">0 2 1857,'0'0'6715,"22"0"-2329,-1 0-3515,-9-1-547,0 0 0,0 2 0,0 0 0,0 0 0,0 1 0,-1 0 0,23 8 0,141 76 1315,56 23-866,-60-36-413,-61-25-35,270 117 1193,-207-84-1289,-11-5-63,-116-54-130,-1 3 1,42 31-1,-44-27 38,89 44-1,-60-42-41,121 74 0,-113-58 28,88 37-1,-57-30-55,-57-29 7,26 14 2,-27-14-1,-41-20-7,-1 0-1,1 0 1,-1 1-1,12 9 1,-15-9-3,1 0 1,-1 0 0,1-1-1,19 8 1,-27-13-2,-1 1-1,1-1 1,0 0-1,0 1 1,0-1-1,-1 0 1,1 1-1,0-1 1,-1 1-1,1-1 1,0 1-1,-1 0 1,1-1-1,-1 1 1,2 1-1,10 8 11,8 6 5,-18-13-15,0-1 0,1 0 0,-1 0 0,0 0 0,1 0 0,-1 0-1,1-1 1,0 1 0,0-1 0,0 0 0,-1 0 0,1 0 0,5 1 0,-6-1-1,-1-1 0,1 0 0,-1 1 0,0-1 0,1 1 0,-1-1 0,0 1 0,0 0-1,1 0 1,-1-1 0,0 1 0,0 0 0,0 0 0,0 0 0,0 0 0,0 0 0,0 0 0,1 3 0,11 9 17,-8-12 2,-4-1 157,0 0-152,2 0-11,-2 0 14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10.021"/>
    </inkml:context>
    <inkml:brush xml:id="br0">
      <inkml:brushProperty name="width" value="0.05" units="cm"/>
      <inkml:brushProperty name="height" value="0.05" units="cm"/>
    </inkml:brush>
  </inkml:definitions>
  <inkml:trace contextRef="#ctx0" brushRef="#br0">107 61 1121,'0'0'8942,"36"-8"-8315,116-27-251,-124 29-296,44-5 0,-43 11 2886,-18 0-1105,-13 6-423,-13 32-959,-1 0 0,-35 57-1,29-56-391,19-33-111,-11 20 64,-1 0 0,-27 33 1,38-53-120,-2 1 0,1-2 0,-1 1 0,0 0 0,0-1 0,-1 0 0,1-1 0,-1 0 0,0 0 0,0 0 0,-1-1 0,1 0 0,-1 0 0,-9 2 0,7-3-570,0-1 0,0 0 0,0 0 0,0-1 0,0 0 0,-1-1 0,1 0 0,-13-4 1,16 2-310,0 0 1,1-1 0,-1 0 0,-9-7-1</inkml:trace>
  <inkml:trace contextRef="#ctx0" brushRef="#br0" timeOffset="1">107 61 1024,'5'85'2674,"53"-85"159,-5 20-368,0 5-560,-5 6-320,-6-6-353,0 0-495,-5-10-369,6 5-224,-11-10-144,-1 0-96,1 0-2609,-6-5-3154</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1:52.781"/>
    </inkml:context>
    <inkml:brush xml:id="br0">
      <inkml:brushProperty name="width" value="0.05" units="cm"/>
      <inkml:brushProperty name="height" value="0.05" units="cm"/>
    </inkml:brush>
  </inkml:definitions>
  <inkml:trace contextRef="#ctx0" brushRef="#br0">715 1 976,'0'0'13169,"-9"0"-12128,-445 0 5044,445 0-5986,0 1 0,1 0 0,-1 1 0,1 0 0,0 1 0,-1-1 0,1 1 0,0 1 0,1 0-1,-1 0 1,1 0 0,-11 9 0,8-5 34,-1 1 0,1 0-1,1 0 1,0 1 0,0 1-1,1 0 1,-8 13 0,8-10-35,1 1 0,1-1 0,0 1 0,0 1 0,-5 28 0,7-16-27,1 1-1,1 38 1,2-5 54,4 128 221,-1-164-320,1 1 1,1-1-1,1 0 1,1 0-1,12 27 1,-2-12-30,43 71 1,-48-93 1,1-1-1,1-1 1,0-1-1,1 1 1,30 24-1,-11-15 4,2-1-1,0-2 1,1-2-1,71 30 1,-76-39-1,0-1 1,0-3 0,1 0-1,1-2 1,-1-1 0,56 0-1,-55-5 7,-7 1 0,0-1 1,0-1 0,0-1-1,46-11 1,-49 6 4,0-2-1,0 0 1,22-13 0,-36 16-13,0 0 0,0-1 1,-1 1-1,0-2 0,-1 0 0,0 0 1,0 0-1,0-1 0,6-10 0,7-15 8,-2-1 0,-1 0 0,-2-1 0,12-41 0,33-155 30,-55 197-29,-2 0 0,-1 0 0,-3-59 0,-1 36-19,1 42 15,-1 0 0,-1 0-1,0 0 1,-1 0 0,-1 0 0,-1 0-1,0 1 1,0 0 0,-2 0-1,0 1 1,-1-1 0,-17-24 0,12 21-3,-1 1 1,0 0-1,-2 1 1,1 0 0,-2 1-1,-22-15 1,24 20 4,0 1 0,-1 1-1,1 0 1,-2 1 0,1 1 0,-1 1 0,0 0 0,-24-3 0,-42 0-531,-139 4 1,133 5-1261,80-1 1399,5-1-57,-1 1 0,1 0 0,0 0-1,0 0 1,-1 0 0,1 1 0,0 0-1,0 0 1,0 0 0,0 0-1,0 1 1,0-1 0,-7 5 0,9-3-486,-1 0 0,1-1 0,-1 1 0,1 1 0,0-1 0,-2 6 0,4-9 855</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1:53.140"/>
    </inkml:context>
    <inkml:brush xml:id="br0">
      <inkml:brushProperty name="width" value="0.05" units="cm"/>
      <inkml:brushProperty name="height" value="0.05" units="cm"/>
    </inkml:brush>
  </inkml:definitions>
  <inkml:trace contextRef="#ctx0" brushRef="#br0">1 0 8820,'0'0'9255,"9"2"-8588,49 4 154,1-1-1,85-6 1,-50-1-669,-74 2-205,3 0-865,-7 0-9916</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1:53.479"/>
    </inkml:context>
    <inkml:brush xml:id="br0">
      <inkml:brushProperty name="width" value="0.05" units="cm"/>
      <inkml:brushProperty name="height" value="0.05" units="cm"/>
    </inkml:brush>
  </inkml:definitions>
  <inkml:trace contextRef="#ctx0" brushRef="#br0">134 0 256,'0'0'9703,"-18"0"-7881,-57 3 30,74-3-1801,0-1 1,0 1-1,0 0 1,0 0-1,0 0 1,1 1-1,-1-1 0,0 0 1,0 0-1,0 0 1,0 1-1,0-1 1,0 0-1,1 1 1,-1-1-1,0 1 0,0-1 1,1 1-1,-1-1 1,0 1-1,0 0 1,1-1-1,-1 1 0,1 0 1,-1-1-1,1 1 1,-1 0-1,1 0 1,-1 0-1,1 0 1,-1 1-1,-3 12 506,0 1 0,1 0 1,0 1-1,0 23 0,4 67 370,0-43-353,-1-25-516,0 152 714,0-63-3101,1-102-1038,3-9-2273</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1:54.596"/>
    </inkml:context>
    <inkml:brush xml:id="br0">
      <inkml:brushProperty name="width" value="0.05" units="cm"/>
      <inkml:brushProperty name="height" value="0.05" units="cm"/>
    </inkml:brush>
  </inkml:definitions>
  <inkml:trace contextRef="#ctx0" brushRef="#br0">1 1480 944,'0'2'9720,"0"12"-8720,8-21 3541,12-14-4627,2-3 97,128-106 486,-54 51 31,51-42 151,-72 61-435,33-19 7,175-99 1,-9 9 34,-166 80-201,-62 48-44,74-70-10,-3 1-6,15-17-2,2-1 2,-126 121-43,-7 6-67,0-1 0,0 1 0,1 0 0,-1-1 0,1 1 0,-1 0 0,1 0 0,-1 0 0,1 0 0,-1 0 0,4-1 0,-4 3-60,-1-1 1,0 0-1,1 0 0,-1 0 0,0 0 1,0 0-1,1 1 0,-1-1 1,0 0-1,0 0 0,1 0 1,-1 1-1,0-1 0,0 0 1,0 0-1,1 1 0,-1-1 0,0 0 1,0 1-1,0-1 0,0 0 1,0 0-1,0 1 0,1-1 1,-1 0-1,0 1 0,0-1 0,0 0 1,0 1-1,0-1 0,0 0 1,0 1-1,0-1 0,-1 0 1,1 1-1,0-1 0,0 0 1,0 1-1,0 0-236,0 18-4899</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1:56.413"/>
    </inkml:context>
    <inkml:brush xml:id="br0">
      <inkml:brushProperty name="width" value="0.05" units="cm"/>
      <inkml:brushProperty name="height" value="0.05" units="cm"/>
    </inkml:brush>
  </inkml:definitions>
  <inkml:trace contextRef="#ctx0" brushRef="#br0">503 130 1425,'0'0'9188,"-13"-17"-8038,-43-51-209,55 66-841,-1 0 0,0-1 0,1 1 0,-1 0 0,0 0 0,-1 0 0,1 1 0,0-1 0,0 0 0,-1 1 0,1-1 0,-1 1 0,1 0 0,-1 0 0,-3-1 0,-4-1 301,-3 0-152,1 0 0,-1 0-1,0 1 1,0 1-1,0 0 1,0 1 0,-21 2-1,-5-1 31,30 0-253,0 1-1,1 0 1,-1 0 0,1 0-1,0 1 1,-1 1 0,2-1-1,-1 1 1,0 1 0,1-1-1,-1 1 1,-8 8 0,14-11-22,1-1 1,-1 1-1,1-1 1,0 1 0,-1 0-1,1-1 1,0 1 0,0 0-1,0 0 1,0 0-1,1 0 1,-1 0 0,0 0-1,1 0 1,-1 0 0,1 0-1,0 0 1,0 0-1,0 0 1,0 0 0,0 0-1,0 0 1,0 0 0,1 1-1,-1-1 1,1 0 0,1 3-1,-1-1-5,1 1-1,1 0 0,-1-1 1,1 0-1,-1 1 1,1-1-1,1 0 0,-1 0 1,0-1-1,5 5 1,70 52 14,31 27-9,-89-69 10,-2 0-1,0 1 1,20 29 0,-33-41 2,-1 0 0,-1 0 0,1 1 0,-1 0 1,0-1-1,-1 1 0,0 0 0,-1 0 0,2 13 0,-2-3 199,0-1-1,-2 0 0,-3 27 1,3-38-181,-1 0 0,0-1 0,0 1 0,0 0 0,-1-1 0,0 0-1,0 1 1,0-1 0,-1-1 0,0 1 0,1 0 0,-2-1 0,1 0 0,0 0 0,-1 0 0,0 0 0,-8 4 0,1-1-17,0-1 1,0 0-1,-1-1 1,1 0-1,-1-1 1,-23 5-1,0-5-39,1-1 0,-66-4 0,97 1-52,1 0 1,-1 0 0,0-1-1,1 1 1,-1-1 0,1 0-1,-1 0 1,1 0-1,0 0 1,-1-1 0,1 1-1,0-1 1,0 0 0,0 0-1,0 0 1,0 0 0,0-1-1,1 1 1,-1-1-1,-2-3 1,2 0-600,1 1 1,-1-1-1,1 1 0,0-1 1,1 0-1,-1 0 1,1 1-1,0-1 0,1 0 1,-1 0-1,2-9 0,-1-29-8203</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1:57.454"/>
    </inkml:context>
    <inkml:brush xml:id="br0">
      <inkml:brushProperty name="width" value="0.05" units="cm"/>
      <inkml:brushProperty name="height" value="0.05" units="cm"/>
    </inkml:brush>
  </inkml:definitions>
  <inkml:trace contextRef="#ctx0" brushRef="#br0">1070 68 3730,'0'0'7163,"-34"-10"-5522,-110-31-393,132 37-933,0 1 0,0 0-1,0 1 1,0 0 0,-1 1-1,1 0 1,-18 1-1,0 2 261,12-2-385,1 1-1,0 0 1,0 2-1,0 0 0,0 1 1,0 1-1,1 0 1,-1 1-1,2 1 1,-17 9-1,-22 12 175,22-12 118,-57 38 1,31-11-61,2 3 0,3 1 0,-76 87 0,122-124-390,1-1-1,0 1 0,0 0 1,1 0-1,0 1 0,1-1 1,0 1-1,0 0 0,-2 14 1,1 12-22,-3 56 1,5-42-20,-3 203 31,6-184-20,0-66-2,0 7-6,-1 1-1,2-1 1,0 0 0,0 1 0,1-1-1,0 0 1,1 0 0,6 17 0,2-8-1,1-1 1,1 0-1,1 0 1,0-1-1,2-1 0,0-1 1,0 0-1,2-1 1,23 16-1,6 0 1,2-2-1,83 38 0,-93-50 4,-4 0 5,0-2-1,2-1 1,71 17-1,-45-18-3,-41-7 3,1-2-1,1 0 1,24 0-1,101-4-19,-140 0 19,0-1-1,-1 0 0,0-1 0,1 0 0,-1 0 0,0-1 0,14-5 0,51-33-4,-48 26 4,0-1 1,0 0 0,0-2 1,-2-1-1,32-32 0,-41 35-1,0 0 1,-1-1-1,-1-1 1,0 0-1,-2-1 1,16-37-1,-4 4-17,-12 29 2,-1 0 0,10-41 0,-8 17-12,-3 0 0,-2-1 0,0-51 0,-4-47-77,-5-163-137,3 302 239,0 0 1,-1 0-1,0 1 0,0-1 1,-1 0-1,0 1 0,0-1 1,0 1-1,-1-1 0,0 1 1,0 0-1,-1 0 0,1 1 1,-1-1-1,-1 1 0,1-1 1,-1 1-1,0 1 0,0-1 1,0 1-1,-1 0 0,1 0 1,-10-5-1,-25-7 7,0 2-1,-1 1 1,-68-11 0,51 11 0,9 5-74,-1 2 1,0 1-1,-61 4 1,110 1-153,-1 0 1,0 0-1,1 0 0,-1 0 1,0 0-1,0 0 0,1 1 0,-1-1 1,1 1-1,-1-1 0,0 1 0,1-1 1,-1 1-1,1 0 0,-1 0 1,1 0-1,0 0 0,-2 1 0,-8 8-5711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2:25.319"/>
    </inkml:context>
    <inkml:brush xml:id="br0">
      <inkml:brushProperty name="width" value="0.05" units="cm"/>
      <inkml:brushProperty name="height" value="0.05" units="cm"/>
      <inkml:brushProperty name="color" value="#33CCFF"/>
    </inkml:brush>
  </inkml:definitions>
  <inkml:trace contextRef="#ctx0" brushRef="#br0">0 3715 1185,'0'0'5797,"7"-8"-4647,-5 7-1080,1 0 1,0 1-1,-1-1 1,1 1 0,0-1-1,0 1 1,0 0-1,0 0 1,-1 1 0,5-1-1,7 1 178,-7-1-68,110-4 1725,-104 2-1802,1 0-1,-1 0 1,0-2 0,0 1 0,-1-2-1,21-9 1,-1-4 129,-1-2 0,0-2 0,-2-1 1,39-37-1,79-59 797,-33 29-360,-92 71-427,-1-1-1,36-44 0,32-36 151,-16 14-141,-7 10-155,30-44 120,-1-14-26,-5 20 0,-56 75-55,33-51 1,-42 52-70,43-73 66,-15 24-7,-4 8 88,19-26-7,20-34-96,-71 114-68,17-22 41,71-72-1,-74 89-15,17-21 5,84-109 128,-118 145-135,0-1-1,24-18 1,8-8-13,154-144 78,-168 159-106,8-6 46,43-48-1,-50 49-22,-19 18-33,22-25 0,-17 15 23,1 0-1,0 2 1,2 0 0,40-30 0,-43 36 6,29-28 0,-26 22-1,117-121 150,-60 87-53,0-30 61,-1 6 11,-44 43-126,49-41 0,-80 75-85,3-2 12,1 0 0,-1 0 0,1 1 0,0-1 0,10-3 0,-3 1 7,0 0-1,-1-1 1,0-1 0,17-14-1,15-9 25,-27 22-25,38-15 0,-37 17 35,34-19 0,-49 25-47,1-1-1,-1 1 1,1 0 0,-1 1 0,9-3 0,16-6 28,-11 3-29,-17 7-4,1 0 0,-1-1 0,1 1 0,-1 0 1,1-1-1,-1 0 0,0 1 0,1-1 0,-1 0 0,0 1 0,0-1 0,3-2 0,-3 2 2,1 0-1,0 0 1,0 0 0,-1 0-1,1 1 1,0-1 0,0 1-1,0-1 1,0 1 0,0 0 0,0 0-1,3 0 1,31 1 44,-21 0-25,171-1 527,-181 1-529,0 0 0,-1 1 0,1 0 0,0 0 0,-1 0 0,0 0 0,1 1 0,-1 0-1,0-1 1,0 1 0,-1 1 0,8 6 0,17 14 60,-16-16-23,20 13 97,50 44 1,-66-54-112,-15-10-30,1 0 1,0 0-1,-1 0 0,1 0 1,-1 0-1,0 0 0,1 1 0,-1-1 1,2 3-1,1 0 9,0 1-1,1-1 1,-1 1-1,1-1 1,0 0 0,0-1-1,9 5 1,18 15 18,-29-21-36,0 1 0,0 0 0,0 0 0,-1 0 0,0 0 0,1 1 0,1 4 0,11 0 34,-11-2-30,1 0 0,-1-1 0,1 1 0,0-1 0,8 8 0,-10-11-4,0 1 0,-1 0 0,0-1 0,0 1 0,0 0 0,0 1 0,3 5 0,-3-5 3,0 0-1,0 0 1,0 0 0,1-1-1,4 6 1,44 33 30,-37-24 11,-10-14-31,1 0 0,-1 0 0,0 1 1,0-1-1,0 1 0,0 0 0,-1 0 0,0 0 0,0 0 0,0 0 0,2 7 1,-2-4 25,1-1 1,0 0-1,0 0 1,6 7 0,14 26 111,-16-23-125,-5-10 8,0-1-1,0 0 0,-1 1 0,3 11 0,5 17 192,-8-29-215,1 0-1,-2 0 1,1 0-1,-1 0 0,0 1 1,1 7-1,-1 1-12,1-1-1,1 1 1,1-1-1,0 1 1,1-1-1,6 14 1,6 17 14,-6-15-9,-7-21-12,-1-1 0,0 1-1,3 11 1,-2-6 8,0 1 0,1-1 0,9 18 0,7 18 6,2 8 3,-14-39-4,-2 0 1,0 0-1,-1 0 1,6 39-1,-7-29-7,1-1 0,16 49 0,7 27 0,-23-72 42,-1-1 0,0 52-1,-5 78 568,0-157-595,-1-1 0,1 1 1,-1 0-1,0-1 0,-1 1 1,1 0-1,0-1 0,-1 0 1,0 1-1,-4 5 0,-3 6 39,-8 4 9,16-15-63,-1-1 0,0 0-1,1 0 1,-1 0 0,-1 0 0,1 0 0,-3 2 0,3-2 3,-1-1 1,1 0-1,1 1 1,-1-1-1,0 1 1,0 0-1,1-1 1,0 1-1,-2 3 1,-13 35 13,-10 63-59,26-103 43,-1 4 6,0 0 0,0 0 1,0-1-1,-1 1 0,1 0 0,-1-1 1,0 0-1,0 1 0,-1-1 0,1 0 1,-7 7-1,-7 13 11,14-20-14,0 1 1,0-1-1,-1 0 0,0 0 1,-5 5-1,8-8-1,-1-1 0,0 0-1,1 1 1,-1-1 0,1 1-1,0-1 1,-1 1 0,1-1 0,-1 1-1,1-1 1,0 1 0,-1 0-1,1-1 1,0 1 0,-1-1 0,1 1-1,0 0 1,0 0 0,-4 14 11,-2-5-26,5-9 12,0 1-1,0-1 1,0 0-1,0 0 0,0 0 1,1 1-1,-1-1 1,1 0-1,-1 1 0,1-1 1,-1 1-1,1-1 0,0 2 1,-1 1-1,0-1 1,0 1-1,0-1 1,-1 0-1,1 0 1,-1 1-1,0-1 1,-2 4-1,-8 14 16,3 1-22,-15 28 0,22-47 3,-1 11-16,3-13 18,0-1 1,0 1-1,0 0 1,0 0-1,0 0 1,0 0-1,0 0 1,-1 0-1,1 0 0,0 0 1,-1-1-1,1 1 1,0 0-1,-1 0 1,0 0-1,0 1 3,0-1-1,0 1 0,1-1 1,-1 1-1,0-1 1,1 1-1,0 0 1,-1-1-1,1 1 1,0 0-1,0-1 1,-1 1-1,1 0 0,1 1 1,-1 0 4,0 0 0,0-1 0,-1 1 0,1 0 0,-1 0 0,1-1 0,-3 5 0,1 0-5,-1-1-1,1 1 0,0 0 1,1 0-1,0-1 1,-1 13-1,1-12 1,1 0 0,-1 0 0,-1 0 0,1 0 0,-1 0 0,-5 11-1,5-12 4,-1-1-1,1 1 0,1 0 0,-1 0 0,-1 11 0,-4 19 3,2-24-7,3-7 0,0 1 0,0-1 0,1 1 0,-1 0 0,1-1 0,0 9 0,0-10 4,0-1 0,-1 1-1,1-1 1,-1 1 0,0-1 0,0 0 0,0 1-1,-4 3 1,4-3 29,-9 38 5,9-38-34,0 1-1,0-2 1,0 1-1,0 0 0,-1 0 1,0-1-1,0 1 1,-4 3-1,-8 11 1,-14 32-14,8-20 7,-30 56-1,31-50 11,-29 38 0,-11 16-10,23-32 13,13-16-5,12-21-6,1-1 1,-12 32-1,-5 11-2,25-58 5,0 0 0,1 1-1,0 0 1,0-1-1,1 1 1,-1 0-1,1 0 1,0 8-1,1-12 2,0 0-1,-1 0 1,1-1-1,0 1 1,-1 0-1,0 0 1,1 0-1,-1-1 1,-1 4-1,-4 10-10,-1 9 8,6-20 3,-1 0 0,1 1 0,0-1 0,0 1 0,0-1 0,0 6 0,-9 82-34,0 136 23,6-156 7,4-51 13,-2 0-1,0 0 0,-6 26 0,-8 23-23,9-35 25,-14 40 1,16-65 1,0 0-1,-1 0 1,0 0 0,-13 15-1,3-3 0,0 0-11,0-1 0,-1 0 0,-1-1 0,-1-1 0,-1-1 0,-35 25 0,49-39-3,0-2 0,0 1 0,-1 0 0,1-1 0,-1-1 0,1 1 0,-1-1 0,-11 1 0,-62-1-38,45-2 34,-95-8 8,129 9-2,-89-6 55,15-2-43,-1 3 0,-77 7 0,44-1 15,88 1-25,1 0 0,-1 1 0,1 1 0,0 1 0,0 1 0,1 0 0,0 2 0,0 0 0,-29 18 0,37-19-8,0 2-1,1-1 0,0 2 1,0-1-1,-10 14 1,1-2 10,-70 83 29,50-61-16,-3-3 0,-68 53 0,69-60-11,28-22-1,-1 0-1,-25 16 1,14-11-4,16-10 0,1 0 0,-19 8 0,-16 11 4,7-3 10,21-14-1,-29 16 7,0-3 0,-58 20-1,-42-4 11,78-20 4,1 1 53,-2-2 0,-84 8 1,67-15-19,60-8 7,-43 8-1,44-5-52,-42 2 1,49-5 11,0 0 0,-27 7 1,28-4-6,-1-2 1,-28 2-1,-32-3-15,-91-3 45,159 1-56,-1-1 1,1 0-1,-11-4 1,-16-4 25,-34-13-22,56 20-9,0-1 1,1-1 0,-1 0 0,1-1-1,0 0 1,0-1 0,1 0 0,0 0-1,-18-17 1,-1-2 19,-56-36 0,53 40-15,-51-46-1,62 48-16,-30-37 0,46 48 9,-1 0-1,2 0 1,-1-1-1,1 1 1,0-1-1,1 0 1,1-1-1,-4-11 1,-3-25-11,1 2 13,-30-86 0,22 83-15,1-1 0,3 0 0,2-1 0,2 0 0,3-1 0,1 0 0,3-54 0,2 60-1,0-13-80,10-95 0,-8 122 73,2-14-6,34-118-49,-35 152 68,-1 3 3,1 0 0,-1 0 0,1 0 0,0 1 0,6-10 0,4-7-18,-12 20 18,1 0 0,0 0 0,0 0 0,1 0-1,-1 1 1,6-6 0,-3 2 5,0 0 1,0 0-1,0-1 0,6-14 1,1 0-3,-3 7 0,0 1-1,1 0 1,1 0-1,0 1 1,1 1-1,19-17 1,6-2 3,-24 22-370,0 0-1,-1-1 1,17-16 0,-17 14-2415,27-19-1,-13 18-3376</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2:32.189"/>
    </inkml:context>
    <inkml:brush xml:id="br0">
      <inkml:brushProperty name="width" value="0.05" units="cm"/>
      <inkml:brushProperty name="height" value="0.05" units="cm"/>
      <inkml:brushProperty name="color" value="#E71224"/>
    </inkml:brush>
  </inkml:definitions>
  <inkml:trace contextRef="#ctx0" brushRef="#br0">31 101 4306,'0'0'12953,"-6"0"-11894,1 0-1142,-13 1 1300,17-3-463,12-3-335,50-16 95,1 4-1,89-15 0,-32 23-141,-33 4-269,102 3 63,-100 3-47,1048-1 1042,-1135 0-604,-4 0-581,-50-4-3060,15-1-3714,5 4-5730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2:35.325"/>
    </inkml:context>
    <inkml:brush xml:id="br0">
      <inkml:brushProperty name="width" value="0.05" units="cm"/>
      <inkml:brushProperty name="height" value="0.05" units="cm"/>
      <inkml:brushProperty name="color" value="#E71224"/>
    </inkml:brush>
  </inkml:definitions>
  <inkml:trace contextRef="#ctx0" brushRef="#br0">0 1425 2177,'0'0'17411,"15"-1"-15309,-11 0-1977,-1-1 1,1-1 0,-1 1-1,0 0 1,0-1-1,6-5 1,-1 0 94,49-42 719,-44 39-809,0 0 0,-2-1 0,1 0 1,-2-1-1,16-24 0,2-1 18,2-1 11,-19 22-109,1 2 0,0-1 0,1 2 0,1 0 0,27-22 0,-18 19 21,21-19 0,-16 12-43,31-34 48,-44 42-66,0 1 1,1 0-1,22-15 1,-17 14 6,0-1 1,28-29-1,12-11-3,-12 8 18,-5 8 8,-28 26-44,0 0-1,30-21 1,-23 20 12,33-31 0,-13 10 8,-18 13-10,-1-1 0,-2-1-1,38-55 1,-54 72-5,115-161 10,-105 150-17,33-31 1,-37 43 22,-10 8-17,-1-1 0,1 1 1,-1-1-1,1 0 0,-1 0 1,0 1-1,1-1 0,-1 0 1,0 0-1,0-1 0,0 1 1,0 0-1,0 0 1,0 0-1,0-1 0,0 1 1,-1 0-1,1-1 0,0 1 1,0-2-1,1 1-18,0-1 1,0 1-1,0 1 1,0-1-1,0 0 0,0 0 1,1 1-1,-1-1 1,5-1-1,-7 3-270,-15 36-14900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2:36.522"/>
    </inkml:context>
    <inkml:brush xml:id="br0">
      <inkml:brushProperty name="width" value="0.05" units="cm"/>
      <inkml:brushProperty name="height" value="0.05" units="cm"/>
      <inkml:brushProperty name="color" value="#E71224"/>
    </inkml:brush>
  </inkml:definitions>
  <inkml:trace contextRef="#ctx0" brushRef="#br0">1 11 496,'3'-9'18199,"2"8"-16791,21 1-1164,1 1 1,0 2 0,-1 0 0,1 2-1,-1 1 1,-1 1 0,31 12 0,247 92 1774,-166-65-1480,-59-18-333,-52-18-112,-1-1-1,35 8 0,-8-8-25,0 0-2,77 24 0,-39-4 9,105 46 242,-143-54-222,98 25 0,-103-33-12,0 2 1,-1 2 0,-1 2 0,72 41-1,-103-53-17,1 0-1,-1-1 0,26 6 1,-30-9 15,-19-3-284,-17-3-556,-5-8-715,14 5-791,1 1-1,-20-4 1,-22-1-9244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10.631"/>
    </inkml:context>
    <inkml:brush xml:id="br0">
      <inkml:brushProperty name="width" value="0.05" units="cm"/>
      <inkml:brushProperty name="height" value="0.05" units="cm"/>
    </inkml:brush>
  </inkml:definitions>
  <inkml:trace contextRef="#ctx0" brushRef="#br0">315 0 4802,'0'0'9669,"4"5"-8223,-3-4-1392,-1 0 1,1 0 0,0 0 0,0 0-1,-1 0 1,1 0 0,-1 1 0,1-1 0,-1 0-1,1 0 1,-1 0 0,0 1 0,0-1-1,0 0 1,1 0 0,-1 1 0,0-1-1,-1 0 1,1 2 0,-1-1-4,0 1 1,-1-1-1,1 0 1,-1 0-1,1 0 1,-1 0-1,0 0 1,1 0-1,-1 0 0,0 0 1,-5 2-1,-105 75 972,-50 40-629,159-117-397,1 0 0,0 0 0,0 1-1,0-1 1,0 0 0,0 1 0,0-1 0,1 1 0,-1 0 0,1 0-1,-1-1 1,1 1 0,0 0 0,0 0 0,1 0 0,-1 0 0,1 0-1,-1 0 1,1 1 0,0 4 0,2 2-13,0-1 0,0 0 0,0 0 0,2 0 0,4 11 0,5 15 42,-5-6 95,-2 0-1,-1 1 1,2 35 0,-4 87 997,-4-101-916,2-47-232,-1 1-1,0-1 0,0 0 0,-1 0 0,1 0 0,-1 0 0,0 0 0,0 0 0,0 0 1,0 0-1,-1 0 0,0-1 0,1 1 0,-2 0 0,1-1 0,0 1 0,-1-1 0,-3 4 1,6-7-52,-1 1 1,1-1 0,0 0 0,0 0 0,0 0 0,-1 0-1,1 0 1,0 0 0,0 0 0,-1 0 0,1 0 0,0 0 0,0 0-1,-1 0 1,1 0 0,0 0 0,0 0 0,-1 0 0,1 0-1,0 0 1,0 0 0,-1 0 0,1 0 0,0 0 0,0-1 0,-1 1-1,1 0 1,0 0 0,0 0 0,0 0 0,-1 0 0,1-1-1,0 1 1,0 0 0,0 0 0,0 0 0,0-1 0,-1 1 0,1 0-1,0 0 1,0-1 0,0 1 0,0 0 0,0-1 0,-5-13-3393,3-26-4437</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6:02:37.842"/>
    </inkml:context>
    <inkml:brush xml:id="br0">
      <inkml:brushProperty name="width" value="0.05" units="cm"/>
      <inkml:brushProperty name="height" value="0.05" units="cm"/>
      <inkml:brushProperty name="color" value="#E71224"/>
    </inkml:brush>
  </inkml:definitions>
  <inkml:trace contextRef="#ctx0" brushRef="#br0">1 578 2817,'0'0'17179,"6"0"-15570,31-2-1025,-1-2 1,72-17 0,-40 7-264,-2 2-52,5-1 97,90-27 0,-18-2 364,18-6-284,-101 30-333,72-13 0,37-9 45,-55 10-107,-26 9 10,152-17 0,-203 34-28,15-5 11,-2-2 1,78-28-1,-70 20-49,120-28 45,-113 29-48,-58 16 9,0 0 1,0 1-1,0 0 1,-1 0-1,1 0 0,0 1 1,10 1-1,-10 0 1,1-1 0,-1 0 1,0-1-1,1 0 0,9-2 0,-6 0 1,-9 2-1,0 1-1,0-1 1,1 1 0,-2-1-1,1 0 1,0 0 0,0 0-1,0 0 1,0 0 0,2-2-1,5 2-897,-9 0 812,0 1 0,0 0 1,0-1-1,0 1 0,0-1 1,0 1-1,0-1 0,0 1 1,0 0-1,0-1 0,-1 1 0,1-1 1,0 1-1,0 0 0,-1-1 1,1 1-1,0 0 0,0-1 1,-1 1-1,1 0 0,0-1 1,-1 1-1,1 0 0,0 0 0,-1-1 1,0 1-1,-31-10-3123,-14 0-2355</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3:36.162"/>
    </inkml:context>
    <inkml:brush xml:id="br0">
      <inkml:brushProperty name="width" value="0.05" units="cm"/>
      <inkml:brushProperty name="height" value="0.05" units="cm"/>
      <inkml:brushProperty name="color" value="#004F8B"/>
    </inkml:brush>
  </inkml:definitions>
  <inkml:trace contextRef="#ctx0" brushRef="#br0">3 33 4578,'0'0'8697,"0"5"-6285,-1 39-684,0-22-1444,0 0 0,2-1 0,0 1 0,7 28 0,-8-47-272,1 0-1,0-1 0,-1 1 0,1 0 0,0-1 1,1 1-1,-1-1 0,0 1 0,1-1 1,0 1-1,-1-1 0,1 0 0,0 0 1,0 0-1,0 0 0,0 0 0,1 0 1,3 2-1,-1-2 0,0-1 0,1 1 1,-1-1-1,1 0 0,-1-1 0,1 1 1,-1-1-1,7 0 0,-9 0-11,0 0 0,0-1 0,0 1 0,-1 0 0,1-1 0,0 0 0,0 1-1,-1-1 1,1 0 0,-1-1 0,1 1 0,-1 0 0,1-1 0,-1 1 0,0-1 0,5-3 0,-4 1 0,-1 1-1,1-1 1,0 0 0,-1 0 0,0 0-1,0 0 1,0 0 0,0-1 0,1-6-1,1-8 2,-2-1-1,0 1 1,-1-39-1,-1 42 2,0 11 5,0-1 0,0 1 0,-1-1 0,0 1-1,0-1 1,0 1 0,0-1 0,-3-5 0,3 10-5,0 0 1,0-1-1,1 1 0,-1 0 1,0-1-1,0 1 1,-1 0-1,1 0 1,0 0-1,0 0 0,0 0 1,-1 0-1,1 1 1,0-1-1,-1 0 1,1 1-1,-1-1 0,1 0 1,-1 1-1,1 0 1,-1-1-1,1 1 1,-1 0-1,1 0 0,-1 0 1,1 0-1,-1 0 1,1 0-1,-1 0 0,1 1 1,-1-1-1,1 1 1,-3 0-1,1 1-46,-1 0-1,1 1 1,-1-1-1,1 1 1,0 0 0,0 0-1,1 0 1,-1 1-1,0-1 1,1 1-1,0-1 1,0 1 0,-3 6-1,1-3-243,-24 52-6491,17-31-2729</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3:38.062"/>
    </inkml:context>
    <inkml:brush xml:id="br0">
      <inkml:brushProperty name="width" value="0.05" units="cm"/>
      <inkml:brushProperty name="height" value="0.05" units="cm"/>
      <inkml:brushProperty name="color" value="#004F8B"/>
    </inkml:brush>
  </inkml:definitions>
  <inkml:trace contextRef="#ctx0" brushRef="#br0">50 15 3794,'0'0'10359,"-3"2"-8940,0 0-1274,0 1-1,0 0 0,0 0 0,1 0 1,-1 0-1,1 1 0,0-1 0,-1 1 1,2 0-1,-1-1 0,0 1 0,1 0 0,0 0 1,-1 0-1,2 0 0,-1 0 0,0 0 1,1 8-1,-2 12 169,4 45 1,-2-69-312,0 4 1,1 0 0,0-1 1,-1 1-1,1-1 0,1 1 0,-1-1 0,0 1 1,1-1-1,-1 0 0,1 0 0,0 0 0,0 0 1,1 0-1,-1 0 0,1 0 0,-1-1 0,1 1 1,0-1-1,0 0 0,0 0 0,0 0 0,0 0 1,0 0-1,0-1 0,1 0 0,-1 1 0,1-1 1,-1 0-1,7 0 0,3 0-4,-10-1 1,0 1 0,-1-1 0,1 0 0,0 0 0,-1 0 0,1 0 0,0 0 0,0-1-1,-1 1 1,1-1 0,-1 1 0,1-1 0,-1 0 0,1 0 0,-1-1 0,1 1 0,-1 0 0,0-1 0,0 1 0,1-1 0,-1 0-1,2-2 1,2-4 6,-1 0 0,-1-1 0,1 0 0,-1 0-1,-1 0 1,1 0 0,-1 0 0,-1-1 0,0 1-1,-1-1 1,1 0 0,-2 0 0,1 1 0,-2-1-1,1 0 1,-3-10 0,2 16 6,-1 1 0,1-1 0,-1 1 0,0 0 0,0 0 0,-1 0 0,1 0 0,-1 1 0,1-1 0,-1 0 0,0 1 0,-4-3 0,-39-25 171,44 29-204,0 1 0,1-1 1,-1 0-1,0 1 0,0-1 1,0 1-1,0 0 0,0-1 0,0 1 1,0 0-1,0 0 0,0 0 0,0 1 1,1-1-1,-1 0 0,0 1 0,0-1 1,0 1-1,0-1 0,0 1 1,1 0-1,-1 0 0,0 0 0,1 0 1,-1 0-1,1 0 0,-1 1 0,1-1 1,-1 0-1,1 1 0,0-1 1,-2 3-1,-4 5-1037,0 1 0,1 0 1,-10 21-1,12-24 106,-14 30-5195</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3:38.716"/>
    </inkml:context>
    <inkml:brush xml:id="br0">
      <inkml:brushProperty name="width" value="0.05" units="cm"/>
      <inkml:brushProperty name="height" value="0.05" units="cm"/>
      <inkml:brushProperty name="color" value="#004F8B"/>
    </inkml:brush>
  </inkml:definitions>
  <inkml:trace contextRef="#ctx0" brushRef="#br0">91 78 4258,'0'0'11685,"-10"-2"-10105,-31-1-78,40 3-1460,0 0 0,0 0-1,0 0 1,0 1 0,0-1 0,0 0 0,0 0 0,0 1 0,0-1 0,0 0 0,0 1 0,0-1 0,0 1-1,0 0 1,0-1 0,0 1 0,1 0 0,-1-1 0,0 1 0,0 0 0,1 0 0,-1 0 0,1-1 0,-1 1-1,1 0 1,-1 0 0,1 0 0,-1 0 0,1 0 0,0 0 0,0 0 0,-1 0 0,1 0 0,0 2 0,-1 2 134,-3 7-36,1 1 0,1 0 0,0 0 0,0 1 0,2-1 0,0 0 0,0 0-1,3 17 1,-3-28-141,1 0 0,0 0 0,0 0 0,0-1 0,0 1 0,0 0 0,0 0 0,0-1 0,0 1 0,1 0 0,-1-1 0,1 0 0,-1 1 0,1-1 0,-1 0 0,1 1 0,0-1 0,0 0 0,0 0 0,-1-1 0,1 1 0,0 0 0,0-1 0,0 1 0,0-1 0,0 1-1,4-1 1,6 1-108,0 0 0,0-1-1,17-2 1,-23 2 2,-2-1 88,0 0 0,0-1 1,0 1-1,0-1 0,0 0 1,-1 0-1,1 0 0,-1-1 1,1 1-1,-1-1 0,0 0 1,0 0-1,0 0 0,0 0 1,0-1-1,-1 1 0,1-1 1,-1 0-1,3-6 0,1-2 9,0 0 0,-1 0 0,-1-1-1,0 1 1,3-18 0,-6 22 18,0 1 1,0-1-1,-1 1 0,0-1 1,-1 0-1,0 1 1,0 0-1,-3-11 0,3 16-5,1 0 1,-1-1-1,0 1 0,0 0 0,0 0 0,0 0 0,-1-1 0,1 1 0,0 0 0,-1 0 0,0 1 0,1-1 1,-1 0-1,0 1 0,0-1 0,0 1 0,0-1 0,0 1 0,0 0 0,0 0 0,-1 0 0,1 0 0,0 0 0,-1 0 1,1 1-1,-1-1 0,1 1 0,0 0 0,-4 0 0,1 0-103,0 0-1,-1 1 1,1-1 0,0 1-1,0 1 1,0-1 0,0 1-1,0 0 1,0 0 0,0 0 0,0 0-1,1 1 1,-1 0 0,1 0-1,0 1 1,0-1 0,0 1-1,0-1 1,-5 9 0,-13 18-3208,3 0-2188</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3:39.431"/>
    </inkml:context>
    <inkml:brush xml:id="br0">
      <inkml:brushProperty name="width" value="0.05" units="cm"/>
      <inkml:brushProperty name="height" value="0.05" units="cm"/>
      <inkml:brushProperty name="color" value="#004F8B"/>
    </inkml:brush>
  </inkml:definitions>
  <inkml:trace contextRef="#ctx0" brushRef="#br0">170 77 3906,'0'0'9145,"-5"1"-7632,3-1-1370,0 1 0,0-1 1,0 1-1,0-1 0,0 1 0,0 0 1,1 0-1,-1 0 0,0 0 0,0 0 1,1 0-1,-1 0 0,1 0 0,-1 1 1,1-1-1,-2 3 0,-1 0 157,1 1 1,0 0-1,1 0 0,-1 0 0,-2 10 1,0 3-19,2 1 1,0 0-1,1-1 0,1 1 1,0 0-1,2 0 1,2 19-1,-3-36-282,1 0-1,-1 0 0,1 0 0,-1 0 0,1 0 1,0 0-1,0 0 0,0-1 0,0 1 0,0 0 1,0 0-1,0-1 0,0 1 0,1-1 1,-1 1-1,1-1 0,-1 0 0,1 0 0,-1 1 1,1-1-1,0 0 0,0 0 0,-1-1 0,1 1 1,0 0-1,0-1 0,0 1 0,0-1 0,0 1 1,4-1-1,-3 1-8,0-1-1,0 0 1,0 0-1,0 0 1,0-1 0,0 1-1,0-1 1,-1 1-1,1-1 1,0 0 0,0 0-1,0 0 1,-1-1 0,1 1-1,-1-1 1,1 1-1,-1-1 1,1 0 0,-1 0-1,3-3 1,3-6-39,-1-1 0,0 1 1,-1-2-1,0 1 0,-1-1 1,0 0-1,5-23 0,-6 18 27,-1-1 0,-1 1-1,0-1 1,-2 0 0,-2-23-1,2 39 26,-1 0-1,1 1 1,-1-1-1,0 1 1,0-1-1,0 0 1,0 1 0,-1 0-1,1-1 1,-1 1-1,0 0 1,1 0-1,-1 0 1,0 0-1,0 0 1,0 0-1,0 0 1,-1 1-1,1-1 1,0 1-1,-1-1 1,1 1-1,-4-1 1,-2-1-49,-1 0 0,1 0 0,-1 1 0,0 1 1,0 0-1,-10-1 0,-82 2-4138,44 0-1841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3:44.329"/>
    </inkml:context>
    <inkml:brush xml:id="br0">
      <inkml:brushProperty name="width" value="0.05" units="cm"/>
      <inkml:brushProperty name="height" value="0.05" units="cm"/>
      <inkml:brushProperty name="color" value="#AB008B"/>
    </inkml:brush>
  </inkml:definitions>
  <inkml:trace contextRef="#ctx0" brushRef="#br0">147 126 2369,'0'0'13182,"-4"-1"-11693,-6-2-390,-1 0 0,0 1 0,0 0 0,-17 0 1,27 2-1087,0 0 0,-1 0 1,1 0-1,0 0 1,0 1-1,-1-1 0,1 1 1,0-1-1,0 1 1,0-1-1,-1 1 0,1-1 1,0 1-1,0 0 1,0 0-1,0 0 0,0 0 1,-1 2-1,0 0 33,0 0 0,0 0 0,0 0 1,0 0-1,1 1 0,-2 5 0,-1 4 192,2 1 0,-3 22 0,5-34-222,-1 9 31,0 0-1,0-1 1,2 1 0,2 21-1,-3-29-45,1-1-1,0 1 0,0 0 1,0-1-1,0 1 1,0-1-1,0 0 0,1 1 1,-1-1-1,1 0 0,-1 0 1,1 0-1,0 0 0,0 0 1,0 0-1,0 0 0,0-1 1,0 1-1,1-1 1,-1 0-1,1 1 0,-1-1 1,1 0-1,-1 0 0,5 0 1,8 2-10,1-1 0,-1-1 0,32-2 0,-11 0-1,-34 0 10,0 1-1,1 0 0,-1-1 1,0 1-1,1-1 0,-1 0 1,0 0-1,0 0 0,0 0 1,0 0-1,0 0 0,0-1 1,0 1-1,0-1 0,0 1 1,-1-1-1,1 0 1,-1 0-1,1 1 0,-1-1 1,0 0-1,1 0 0,-1 0 1,0-1-1,-1 1 0,1 0 1,0 0-1,0-3 0,3-9 40,-1 1 1,0-1-1,0-21 0,-2 27-35,0 3 19,0-1-1,-1 1 1,1-1 0,-1 1 0,0-1 0,-1 1-1,0 0 1,0-1 0,0 1 0,0 0 0,-1-1-1,0 1 1,0 0 0,0 0 0,0 0 0,-1 1 0,0-1-1,0 1 1,-6-8 0,-4-2 63,-17-17-25,27 29-29,1 0 1,0 1 0,0-1-1,-1 1 1,1 0-1,-1 0 1,1 0-1,-1 0 1,1 0 0,-1 1-1,1-1 1,-1 1-1,-4-1 1,-67 1 1119,72 0-1143,0 1-1,0-1 0,0 1 0,0 0 0,0 0 0,0 0 0,0 0 0,0 0 0,0 0 1,0 0-1,0 0 0,1 1 0,-1-1 0,0 1 0,1 0 0,-1-1 0,1 1 0,0 0 0,-2 2 1,-21 41-14,21-40 7,0 6-12,0 0 0,0 0-1,1 0 1,0 0-1,1 1 1,0-1-1,1 0 1,1 13-1,-1-2-9,1-18 13,-1 1 0,1-1 1,0 1-1,1-1 1,-1 1-1,1-1 0,0 0 1,0 0-1,0 1 0,0-1 1,1-1-1,0 1 0,-1 0 1,2-1-1,-1 1 0,0-1 1,1 0-1,5 4 0,-3-2-2,0-1-1,1 0 1,0 0-1,0 0 0,0-1 1,0 0-1,1 0 1,-1-1-1,1 0 0,9 1 1,78-1-138,-53-3 160,-41 0-23,1 1-1,-1 0 1,0-1-1,0 1 1,0-1-1,0 1 1,0-1-1,0 0 1,0 0-1,0 1 1,0-1-1,0 0 1,0 0-1,0 0 1,0 0-1,-1 0 1,1 0-1,0 0 1,-1 0 0,1 0-1,-1 0 1,1-1-1,-1 1 1,1-2-1,9-34-155,-10 35 170,3-24 13,-1 0 1,-1 0-1,-3-42 0,0 61-8,1 0 0,-1 0-1,0 0 1,0 0 0,-1 0-1,0 0 1,0 1-1,-1-1 1,1 1 0,-8-9-1,2 4 28,1 1 0,-1 0 0,-1 1 0,-20-17 0,24 23 35,0 0 0,1 0 0,-1 1 0,-1 0 0,1 0 0,0 1 0,0-1 0,-1 1 0,1 1 0,-1-1 0,1 1 0,0 0 0,-1 1 0,-11 1 0,16-1-55,-1 0 1,0 1 0,1-1-1,0 0 1,-1 1-1,1-1 1,0 1 0,0 0-1,-1 0 1,2 0 0,-1 0-1,0 0 1,-2 3-1,-19 34 33,22-37-47,-8 16-8,2 1 1,0 0 0,2 0-1,0 0 1,1 1-1,1-1 1,0 1 0,2 0-1,0 0 1,4 34 0,-3-51-2,1 0 0,0 1 1,0-1-1,1 0 0,-1 0 0,1 0 1,-1 0-1,1 0 0,0 0 1,0 0-1,0-1 0,0 1 0,1-1 1,-1 1-1,1-1 0,-1 0 0,1 0 1,0 0-1,0 0 0,0-1 0,0 1 1,0-1-1,0 0 0,1 0 1,2 1-1,7 2-12,0-1 1,-1 0 0,1-1-1,0-1 1,17 1-1,-26-2 14,7 0-22,0 0 0,1-1 0,13-3-1,-21 3 12,0 0-1,0 0 1,0-1-1,0 0 1,0 0-1,-1 0 1,1 0-1,0-1 1,-1 1-1,0-1 1,6-5-1,-1 0-14,0-1 0,-1 0-1,0 0 1,-1-1 0,0 0-1,0 0 1,-1-1 0,0 1-1,-1-1 1,0 0 0,-1 0-1,0 0 1,-1-1 0,0 1 0,-1-1-1,0 0 1,0 1 0,-3-22-1,0 28 43,1 0-1,-1 0 1,0 0-1,0 1 1,-1-1-1,0 0 1,0 1-1,0-1 1,0 1-1,0 0 1,-1 0-1,0 1 1,0-1-1,0 1 1,0-1-1,0 1 0,-8-3 1,3 0 21,-1 2 1,1-1-1,-1 2 1,0-1-1,0 1 1,0 0-1,-20-2 0,-69-1 425,96 7-449,1-1 1,-1 1-1,1 0 0,0 0 1,-1 0-1,1 0 1,0 0-1,-1 0 1,1 1-1,0-1 0,0 1 1,0-1-1,0 1 1,0 0-1,1 0 1,-1 0-1,0 0 0,1 0 1,0 0-1,-1 0 1,-1 5-1,0-2-12,1 1 1,-1 0-1,1-1 0,0 1 1,1 0-1,-1 1 0,1-1 0,-1 10 1,2 1-84,1 0 0,1 0 0,0 0 0,8 28 0,-7-35-101,0 0-1,1-1 0,1 1 1,0-1-1,0 0 0,0 0 1,1 0-1,1-1 0,7 8 1,-9-11-352,0 0 0,0-1 0,0 1 0,0-1 0,1 0 0,-1-1 0,1 0-1,0 0 1,0 0 0,1 0 0,9 2 0,26-2-7463</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3:55.879"/>
    </inkml:context>
    <inkml:brush xml:id="br0">
      <inkml:brushProperty name="width" value="0.05" units="cm"/>
      <inkml:brushProperty name="height" value="0.05" units="cm"/>
    </inkml:brush>
  </inkml:definitions>
  <inkml:trace contextRef="#ctx0" brushRef="#br0">0 1 320,'0'0'4816,"11"14"-2228,34 68-580,-2-47-754,-25-17-1075,39 29 0,-11-9-104,212 165 259,-193-155-220,-22-16 28,-1 1 0,-2 2 0,40 45 0,-35-31 56,90 72 0,20 21-95,-45-40-100,13 29 31,-117-125-37,0 0 0,1 0 0,-1-1 0,1 0 0,0 0 0,13 6 0,-15-8 8,-1 0 0,1 1 0,-1 0 0,0 0 0,6 7 0,-6-6-3,2 2 5,1-1 0,-1 0 0,1 0 0,9 5 0,19 6-10,-13-3 15,-19-11-13,-1-1 1,1 0-1,0-1 1,0 1-1,-1 0 0,1-1 1,0 1-1,0-1 1,1 0-1,-1 0 1,3 0-1,-5-1-44,-5-2-1220,-17-9-1245,-4 1-2303</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3:57.718"/>
    </inkml:context>
    <inkml:brush xml:id="br0">
      <inkml:brushProperty name="width" value="0.05" units="cm"/>
      <inkml:brushProperty name="height" value="0.05" units="cm"/>
    </inkml:brush>
  </inkml:definitions>
  <inkml:trace contextRef="#ctx0" brushRef="#br0">0 575 2353,'0'0'8559,"9"0"-7452,15-1-921,1-1 0,-1-1 0,0-1 0,0-1 0,36-13 0,-6-2-100,62-34 0,42-16 5,-76 31-51,63-36 0,-128 66-38,0 0 0,31-10 0,-29 12 2,0-1-1,20-11 0,-20 9 6,30-11 0,14-7 5,-45 19-12,0 1 0,33-8 0,-29 9 2,30-13 0,-38 13-1,4-1-6,27-17 0,-30 17 3,0 1 1,0 0 0,0 1-1,1 1 1,0 0-1,0 1 1,0 1 0,27-2-1,33 4-2,-75 1 18,-1-3 76</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4:01.714"/>
    </inkml:context>
    <inkml:brush xml:id="br0">
      <inkml:brushProperty name="width" value="0.05" units="cm"/>
      <inkml:brushProperty name="height" value="0.05" units="cm"/>
    </inkml:brush>
  </inkml:definitions>
  <inkml:trace contextRef="#ctx0" brushRef="#br0">7 594 2865,'0'0'4693,"-6"0"-1377,47-3-2713,-1-1 0,72-17 0,-95 16-544,0-1 1,0 0-1,0-2 0,20-11 0,27-13 88,9-5 237,-44 23-240,34-23 0,-40 22-111,1 1 0,32-13 0,113-52 114,-144 62-131,-21 14-11,0 0 1,1 0 0,0 0 0,-1 0-1,1 1 1,7-3 0,72-24 39,-70 25-37,0-1 1,-1 0-1,1-1 0,-1 0 1,-1-1-1,1-1 1,13-10-1,-19 13-4,0 1 0,0 0 0,0 0-1,14-4 1,13-7-4,-20 6 8,0 0 0,0-1 0,14-13 0,-24 21-10,0-1 0,0 2 1,1-1-1,-1 0 0,0 1 1,5-1-1,12-5 0,-1 2 10,-16 5-7,1-1 0,-1 0 0,0 0 0,1-1 0,6-2 0,-3-3 15,-7 6-249,0 0 0,0 1 0,1-1 0,-1 0 0,0 1 0,1-1 0,-1 1 0,1-1 0,-1 1 0,0 0 0,1-1 0,-1 1 0,1 0 0,-1 0 0,1 0 0,-1 0 0,1 0 0,2 1 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4:11.161"/>
    </inkml:context>
    <inkml:brush xml:id="br0">
      <inkml:brushProperty name="width" value="0.05" units="cm"/>
      <inkml:brushProperty name="height" value="0.05" units="cm"/>
      <inkml:brushProperty name="color" value="#E71224"/>
    </inkml:brush>
  </inkml:definitions>
  <inkml:trace contextRef="#ctx0" brushRef="#br0">103 666 592,'0'6'18690,"5"-2"-18227,14-4-44,-13 1-298,1-1 0,0 0 0,-1 0 0,1 0 0,-1-1 0,0 0 0,1 0 0,-1-1 0,0 0 0,8-3 0,1-2 14,-1 1 0,2 1 0,-1 0 0,28-5 0,-28 7-88,1 0 0,-1-1-1,-1-1 1,1-1 0,23-11-1,-6-2 208,1 1-1,38-15 1,-62 29-222,0-1 0,0 0 0,0 0 0,8-8 1,-11 8-5,0 0 1,1 1 0,0 0-1,0 0 1,0 0 0,0 1-1,0 0 1,10-2-1,-13 3-6,0 1 0,0-1-1,1 0 1,-1 0 0,0 0-1,-1 0 1,8-6-1,-7 5 6,-1 1-1,1-1 1,0 1-1,-1 0 0,1 0 1,0 0-1,8-2 1,-7 3-20,0-1 1,0 1-1,0-1 1,0-1-1,4-2 1,8-4 11,39-22 96,-35 18-78,31-13 0,8-5 61,-14 5 98,32-14-58,-8 7 20,-65 30-132,0 1 1,0-1 0,0 0-1,6-6 1,9-4 45,-15 10-42,0 1 1,0 0-1,0-1 0,0 2 0,8-3 1,-7 3-25,-1-2 0,1 1 1,0-1-1,-1 0 1,0 0-1,9-6 0,-9 5 4,0 0 0,0 1-1,1 0 1,-1 0-1,1 0 1,10-3 0,-7 3-11,1 0-1,-1 0 1,11-7 0,21-7 22,-7 0-5,-14 2-6,-16 12-7,0 0 1,0 0 0,0 0-1,1 1 1,-1-1-1,0 1 1,1 0 0,4-1-1,-9 3 6,-7 3 72,0 0 1,0 1-1,0 0 0,0 1 0,-10 9 1,-19 24-68,-65 53 0,79-74-8,1-2 0,-2 0 0,0-2 0,-1 0 0,-26 9 0,-74 35 226,84-39-201,27-12-26,0 0 1,-15 4 0,-303 115 380,287-106-329,-18 8-45,18-7 9,-1-2 0,-61 16-1,67-22 7,1 1-1,-47 23 1,47-20-51,-9-3 84,37-11-55,1 0 0,0 0 0,-13 7 0,2-5-16,17-4 10,0 0 0,-1 1-1,1 0 1,0-1 0,0 1-1,0 0 1,-1 1 0,1-1 0,0 0-1,0 1 1,-4 3 0,6-4-58,2-3-301,5-4 360,-1 0 1,1 1 0,0 0-1,1 0 1,11-7 0,5-4 5,8-7-12,1 2 0,0 2 0,59-26 0,112-28-10,-123 44 45,122-62 0,-2 1 33,-100 42-40,-68 31 3,1 2 0,35-13 0,22-3-29,34-11 10,-32 11 10,-35 15-13,16-10 21,-73 25-47,0 1 4,0 0-1,0 0 0,0 0 1,0 0-1,0 0 0,-1 0 1,1 0-1,0 0 0,0 0 1,0 0-1,0 0 0,0 0 1,0-1-1,-1 1 0,1 0 0,0 0 1,0 0-1,0 0 0,0 0 1,0 0-1,0 0 0,0-1 1,0 1-1,0 0 0,0 0 1,0 0-1,-1 0 0,1 0 0,0-1 1,0 1-1,0 0 0,0 0 1,0 0-1,0 0 0,0-1 1,0 1-1,0 0 0,0 0 1,1 0-1,-1 0 0,0 0 0,0-1 1,0 1-1,0 0 0,0 0 1,0 0-1,0 0 0,0 0 1,0 0-1,0 0 0,0-1 1,1 1-1,-1 0 0,0 0 0,0 0 1,0 0-1,0 0 0,0 0 1,0 0-1,1 0 0,-1 0 1,-14-1-905,-39 4-3853,48-2 3568,-1 0-1,1 1 0,0 0 0,-10 4 0,-33 26-11339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11.036"/>
    </inkml:context>
    <inkml:brush xml:id="br0">
      <inkml:brushProperty name="width" value="0.05" units="cm"/>
      <inkml:brushProperty name="height" value="0.05" units="cm"/>
    </inkml:brush>
  </inkml:definitions>
  <inkml:trace contextRef="#ctx0" brushRef="#br0">0 81 4466,'0'0'5571,"228"-40"-3987,-175 30-431,-6 10-657,-15 0-224,-11 0-160,-5 0-112</inkml:trace>
  <inkml:trace contextRef="#ctx0" brushRef="#br0" timeOffset="1">265 1 4258,'0'0'9826,"0"7"-8364,0 28-308,-3 107 760,1-116-1993,-1 1 0,-2-1 1,-10 37-1,13-57-363,0 1 1,-1-1-1,1 1 0,-6 7 0,7-12 77,-1-1 1,1 1-1,0 0 0,-1 0 0,1-1 0,-1 1 1,0-1-1,1 0 0,-1 1 0,0-1 0,0 0 1,0 0-1,0 0 0,0 0 0,0 0 0,0-1 0,0 1 1,-3 0-1,-20 0-4536</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4:14.704"/>
    </inkml:context>
    <inkml:brush xml:id="br0">
      <inkml:brushProperty name="width" value="0.05" units="cm"/>
      <inkml:brushProperty name="height" value="0.05" units="cm"/>
      <inkml:brushProperty name="color" value="#E71224"/>
    </inkml:brush>
  </inkml:definitions>
  <inkml:trace contextRef="#ctx0" brushRef="#br0">126 0 576,'0'4'20547,"1"6"-19937,1-8-596,-1 1-1,1 0 1,0-1 0,0 1 0,0-1 0,1 0 0,-1 0 0,0 0 0,1 0 0,-1 0 0,1 0 0,4 1 0,7 7 178,150 126 2575,-50-51-2014,-82-64-503,-1 1-1,43 41 1,-29-15-1,-21-21-157,2-1 0,38 30 0,-27-30-34,-18-13 13,0 0 1,32 32-1,-22-16 22,1-1-1,56 40 1,-67-54-73,26 28 0,-25-22 17,9 7-6,-2-3 20,-2 1-1,0 1 0,32 46 0,-45-56-4,24 25 0,-21-25-42,14 11 40,-22-21-40,0 0 0,0 1-1,9 12 1,-10-13-4,0 1 0,0 0 0,9 6 0,-8-7 2,0 1 0,0 0 0,7 10 0,-4-5 9,1 1 0,19 16 0,-28-26-12,6 12 2,-7-14 0,-1 1 0,1 0 0,0 0 0,0 0 0,-1-1 0,1 1 0,1 0 0,-1-1 0,2 3 0,0-2-3,-2-1 1,1 0 0,-1 0 0,0 1 0,0-1 0,0 0 0,0 0 0,0 1 0,0-1 0,0 1 0,1 1-1,-1-2 451,-10-2-364,-13-7-85,0-2-1,1 0 1,-32-21-1,52 30 0,-127-88-13,3 1 36,86 63-12,0-2-1,2-2 0,-64-63 1,20 23 30,30 20-16,-85-84 32,75 75-43,42 41-9,-32-35 0,8 7-1,30 33-3,0 0 0,-16-23 0,15 17 3,0 1 1,-19-16-1,-9-10 16,-3-19-35,20 30 1,21 24 17,-1 1 0,-1 0 1,1 1-1,-1-1 0,0 1 0,-8-6 0,-14-13-1,24 21-9,1 0 0,-1 0 0,0 1 0,-1-1-1,1 1 1,0 0 0,-1 0 0,-8-4 0,-7-1-51,2-1 1,-1 0-1,1-2 0,0 0 1,-30-26-1,31 27 36,11 8-100,7 7-441,17 13 512,34 26 0,-11-10 44,-13-12-3,51 32 0,-51-36 7,0 1 0,35 32 0,214 226 36,-224-232-33,-35-31 7,0 1-1,21 24 1,-25-25-2,0 0 0,1-1 0,0-1 1,32 19-1,-29-20 3,-1 1-1,0 1 1,26 25 0,-7 1 26,78 65 0,-109-100-32,29 21 19,-2 1 0,51 53 1,-68-68-16,-14-10-3,0-1-1,1 1 0,-1 0 0,0 0 1,0 0-1,0-1 0,0 1 1,0 0-1,0 0 0,0 1 1,1 1-1,1 2 2,0-1 0,0 1 0,0 0 1,1-1-1,0 0 0,0 0 0,0 0 0,0 0 0,1 0 0,9 5 1,12 12 4,13 19 21,-15-20-24,-23-19 420,-6-18-225,1 12-199,0 1 0,0-1 1,-1 1-1,0 0 0,0 0 1,0 0-1,0 1 0,-1-1 1,-6-2-1,2 1-479,7 3 22,1 1 0,-1-1 0,1 1-1,-1 0 1,0 0 0,0 0 0,1 0 0,-1 0-1,0 1 1,0-1 0,-5 1 0,-8 0-4872,-2 0-4170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096"/>
    </inkml:context>
    <inkml:brush xml:id="br0">
      <inkml:brushProperty name="width" value="0.05" units="cm"/>
      <inkml:brushProperty name="height" value="0.05" units="cm"/>
      <inkml:brushProperty name="color" value="#E71224"/>
    </inkml:brush>
  </inkml:definitions>
  <inkml:trace contextRef="#ctx0" brushRef="#br0">28 210 5859,'0'0'9972,"-2"-13"-8558,-4-24 470,-2-57-1,9 92-1869,0-1 0,-1 0 0,1 1 1,0 0-1,0-1 0,0 1 0,0-1 0,1 1 0,-1 0 0,1 0 0,-1 0 0,1 0 0,0 0 0,0 0 0,0 0 0,0 1 0,0-1 0,0 1 0,0-1 0,0 1 0,3-1 0,1-1-8,-1 0 0,1 0 0,0 1-1,0 0 1,0 0 0,1 0-1,11-1 1,-12 3 1,0-1 0,0 1 1,0 0-1,0 1 0,0-1 0,7 3 0,-10-2 4,-1 0 0,1 0 0,-1 1 0,0-1 0,0 1-1,1-1 1,-1 1 0,0 0 0,0 0 0,-1 0 0,1 0 0,0 0-1,-1 0 1,1 1 0,-1-1 0,1 3 0,2 4 121,0-1 0,-1 1 0,-1 0 0,0 0 0,0 0 0,0 1 0,-1-1 0,-1 0 0,1 0 0,-2 1 0,1-1-1,-1 0 1,-1 1 0,1-1 0,-2 0 0,1 0 0,-1 0 0,-1-1 0,1 1 0,-1-1 0,-1 0 0,0 0 0,0 0 0,0 0 0,-1-1 0,0 0 0,-13 11 0,18-17-134,-1 1 1,1-1-1,0 0 0,-1 0 0,0 0 1,1 0-1,-1 0 0,0 0 1,1 0-1,-1 0 0,0-1 1,0 1-1,0 0 0,0-1 1,0 0-1,0 1 0,1-1 0,-1 0 1,0 0-1,0 0 0,0-1 1,0 1-1,0 0 0,0-1 1,0 1-1,0-1 0,1 1 1,-1-1-1,0 0 0,0 0 0,1 0 1,-1 0-1,0 0 0,1 0 1,-3-3-1,-2-3-348,0-1 1,0 0-1,1-1 1,0 1-1,-7-19 0,-4-6-3222,1 12-3044</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097"/>
    </inkml:context>
    <inkml:brush xml:id="br0">
      <inkml:brushProperty name="width" value="0.05" units="cm"/>
      <inkml:brushProperty name="height" value="0.05" units="cm"/>
      <inkml:brushProperty name="color" value="#E71224"/>
    </inkml:brush>
  </inkml:definitions>
  <inkml:trace contextRef="#ctx0" brushRef="#br0">46 191 2801,'0'0'9143,"-7"-10"-7961,-18-32-88,23 38-865,0-1 0,0 0-1,0 0 1,1 0 0,-1 0 0,1 0 0,1 0 0,-1 0-1,1 0 1,0-1 0,0 1 0,2-10 0,-1-4 189,-1 18-387,0-1-1,0 0 0,0 0 0,1 1 0,-1-1 1,0 0-1,1 0 0,-1 1 0,1-1 0,0 1 0,0-1 1,-1 0-1,1 1 0,0-1 0,0 1 0,0 0 1,1-1-1,-1 1 0,0 0 0,1 0 0,-1 0 1,0 0-1,1 0 0,-1 0 0,1 0 0,-1 0 1,1 0-1,0 1 0,-1-1 0,1 1 0,2-1 0,3 0 48,0 0-1,0 0 0,0 1 1,0 0-1,0 0 0,12 2 1,-17-1-65,0-1 1,0 1 0,-1-1 0,1 1-1,0 0 1,-1 0 0,1 0-1,-1 0 1,1 0 0,-1 0 0,1 0-1,-1 0 1,0 1 0,1-1-1,-1 1 1,0-1 0,0 1 0,0-1-1,0 1 1,0 0 0,0-1-1,-1 1 1,1 0 0,-1 0 0,1-1-1,-1 1 1,1 3 0,0 6 194,0 1 1,0-1 0,-2 17-1,1-12 102,0-12-244,0 0 0,0 0 0,-1-1 0,1 1 0,-1 0 1,0-1-1,0 1 0,0 0 0,0-1 0,-1 1 0,1-1 0,-1 0 0,0 1 0,0-1 0,0 0 0,-1 0 0,1 0 0,-1-1 0,0 1 0,1 0 0,-1-1 0,0 0 0,0 0 0,-1 0 0,1 0 0,0 0 0,-1-1 0,1 1 0,-1-1 0,-5 1 0,8-1-75,0-1 0,0 1 0,0-1 1,0 1-1,-1-1 0,1 0 0,0 0 1,0 1-1,0-1 0,0 0 0,-1 0 0,1 0 1,0 0-1,0-1 0,0 1 0,-1 0 1,1 0-1,0-1 0,0 1 0,0-1 1,-2 0-1,2-1-223,0 1 0,0-1 0,0 1 0,0-1 0,0 1 0,0-1 1,1 0-1,-1 1 0,0-1 0,0-3 0,-4-12-2902,-3 1-4368</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098"/>
    </inkml:context>
    <inkml:brush xml:id="br0">
      <inkml:brushProperty name="width" value="0.05" units="cm"/>
      <inkml:brushProperty name="height" value="0.05" units="cm"/>
      <inkml:brushProperty name="color" value="#E71224"/>
    </inkml:brush>
  </inkml:definitions>
  <inkml:trace contextRef="#ctx0" brushRef="#br0">36 175 4994,'0'0'7983,"-6"-14"-6882,-16-45-63,20 54-861,1 1-1,-1 0 1,1-1-1,0 1 1,1-1-1,-1 1 1,1-1-1,0 0 1,0 1-1,1-7 0,0 9-135,0 0-1,-1 0 0,1 0 0,0 0 1,0 0-1,0 0 0,0 1 0,0-1 1,0 0-1,0 1 0,1-1 0,-1 1 0,0 0 1,1-1-1,-1 1 0,1 0 0,2-1 1,3-1-17,0 0 1,0 1 0,0 0 0,0 0 0,1 1-1,-1 0 1,1 0 0,-1 1 0,11 1 0,-16-1-10,0 0 0,-1 0 1,1 0-1,0 1 0,-1-1 1,1 1-1,0 0 0,-1-1 1,1 1-1,-1 0 0,1 0 1,-1 0-1,0 0 0,1 0 1,-1 0-1,0 0 0,0 0 1,0 1-1,0-1 0,0 0 1,0 1-1,0-1 0,0 1 1,0-1-1,-1 1 0,1-1 1,0 1-1,-1 0 0,0-1 1,1 4-1,1 6 296,0 0 0,-1 1 1,-1 17-1,0-21-9,-1-4-194,1 0 0,-1 0 0,0 0 0,0 0-1,-1 0 1,1 0 0,-1-1 0,0 1 0,0 0 0,0-1 0,0 1 0,-1-1 0,0 0 0,1 0 0,-1 0-1,0 0 1,0 0 0,-1-1 0,-3 3 0,2-1-50,1-1 0,-1-1 0,0 1-1,0-1 1,0 1 0,0-1 0,0-1 0,0 1-1,0-1 1,-1 0 0,1 0 0,0-1 0,-1 1-1,-9-2 1,15 1-72,-1 0 0,0-1 0,1 1 0,-1 0 0,1-1 0,-1 1-1,1-1 1,0 1 0,-1-1 0,1 1 0,-1-1 0,1 1 0,0-1 0,-1 1-1,1-1 1,0 0 0,0 1 0,-1-1 0,1 0 0,0 1 0,0-1 0,0 1 0,0-1-1,0 0 1,0-1 0,0-21-821,0 18 375,0-16-1675,0 8-2194</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099"/>
    </inkml:context>
    <inkml:brush xml:id="br0">
      <inkml:brushProperty name="width" value="0.05" units="cm"/>
      <inkml:brushProperty name="height" value="0.05" units="cm"/>
      <inkml:brushProperty name="color" value="#E71224"/>
    </inkml:brush>
  </inkml:definitions>
  <inkml:trace contextRef="#ctx0" brushRef="#br0">34 215 6019,'0'0'7115,"-6"-17"-6629,-16-52 106,20 65-467,1-1-1,0 0 1,0 0-1,1 0 1,-1 0 0,1 1-1,0-1 1,0 0 0,1 0-1,0 0 1,0 0 0,1-5-1,-1 7-58,1 0-1,-1 0 0,1-1 0,0 1 0,0 1 0,0-1 0,0 0 0,1 0 0,-1 1 0,0-1 1,1 1-1,0 0 0,4-3 0,-1 2-22,0 0-1,0 0 1,0 1 0,1 0-1,-1 0 1,0 1 0,1-1-1,0 1 1,-1 1 0,1-1-1,-1 1 1,1 0 0,0 1-1,12 2 1,-18-2-30,1-1 0,-1 1 0,1 0 0,-1-1 0,1 1 0,-1 0 0,1 0 0,-1 0 0,0 0 0,0 1 0,0-1 0,1 0 0,-1 0 0,0 1 0,0-1 0,-1 1 0,1-1 0,0 1 0,0-1 0,-1 1 0,1-1 0,-1 1 0,1 0 1,-1-1-1,0 4 0,2 5 243,-1 0 0,-1 1 0,0 10 0,0-10 168,0-5-257,-1-1-1,1 0 0,-1 0 0,1 0 0,-1 0 0,-1 0 1,1 0-1,-1 0 0,0 0 0,0 0 0,0-1 0,-4 5 1,4-6-81,-1 0 0,1 0 0,-1 0 0,0 0 0,0-1 0,0 0 0,0 1 0,0-1 0,0 0 0,-1-1 0,1 1 0,-1 0 0,1-1 0,-1 0 0,0 0 0,0 0 0,-4 0 0,-57 0 13,65-1-131,-1 0 0,1 0 0,0 0 0,-1 0 0,1 0 0,-1 0 0,1 0 0,-1-1 0,1 1 0,0 0 1,-1 0-1,1 0 0,-1-1 0,1 1 0,0 0 0,-1 0 0,1-1 0,0 1 0,-1 0 0,1-1 0,0 1 1,0-1-1,-1 1 0,1 0 0,0-1 0,0 1 0,0-1 0,0 1 0,-1 0 0,1-1 0,0 1 0,0-1 1,0-18-3713,0 13 1105,0-6-5525</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00"/>
    </inkml:context>
    <inkml:brush xml:id="br0">
      <inkml:brushProperty name="width" value="0.05" units="cm"/>
      <inkml:brushProperty name="height" value="0.05" units="cm"/>
      <inkml:brushProperty name="color" value="#E71224"/>
    </inkml:brush>
  </inkml:definitions>
  <inkml:trace contextRef="#ctx0" brushRef="#br0">11 190 16,'0'0'10322,"0"-19"-8844,0-69 203,0 35 1430,0 52-3065,0-1 0,0 1 0,1 0 0,-1 0 0,1-1 0,-1 1 0,1 0 0,-1 0 0,1 0 1,-1 0-1,1 0 0,0 0 0,0 0 0,0 0 0,0 0 0,-1 0 0,1 0 0,0 0 0,1 1 0,-1-1 1,0 0-1,0 1 0,0-1 0,0 1 0,0-1 0,1 1 0,-1-1 0,0 1 0,0 0 0,1 0 0,1 0 0,7-2 28,0 1-1,0 1 1,10 0-1,-9 1 23,-9-1-85,0 0 0,0 0 0,0 1 0,0-1 0,0 0 0,0 1 0,0 0 0,0-1 0,-1 1 0,1 0 0,0 0-1,0 0 1,-1 0 0,1 1 0,-1-1 0,1 0 0,-1 1 0,1-1 0,-1 1 0,0-1 0,0 1 0,0 0 0,0-1-1,0 1 1,0 0 0,0 0 0,0 0 0,-1-1 0,1 1 0,0 4 0,1 5 112,0 0 1,-1 1-1,0-1 1,-1 13-1,0-15 23,0-4-64,0-1 0,-1 0-1,1 1 1,-1-1-1,0 0 1,0 0 0,0 0-1,0 0 1,-1 1 0,1-2-1,-1 1 1,0 0-1,-1 0 1,1-1 0,-1 1-1,1-1 1,-1 1-1,0-1 1,0 0 0,0 0-1,-1-1 1,1 1 0,-1-1-1,0 1 1,1-1-1,-1 0 1,0-1 0,0 1-1,0-1 1,0 1 0,-1-1-1,1-1 1,0 1-1,0 0 1,-1-1 0,-4 0-1,7 0-81,1 0-1,-1 0 0,0 0 1,1 0-1,-1 0 0,0-1 1,1 1-1,-1 0 0,0-1 1,1 1-1,-1-1 1,1 0-1,-1 0 0,1 1 1,-1-1-1,-1-1 0,2-1-70,-1 1 0,0 0-1,1 0 1,0-1 0,0 1 0,0 0-1,0-1 1,0 1 0,0-1 0,-1-5-1,1-2-1615,-1-1 0,1-19 0,1 13-5335</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01"/>
    </inkml:context>
    <inkml:brush xml:id="br0">
      <inkml:brushProperty name="width" value="0.05" units="cm"/>
      <inkml:brushProperty name="height" value="0.05" units="cm"/>
      <inkml:brushProperty name="color" value="#E71224"/>
    </inkml:brush>
  </inkml:definitions>
  <inkml:trace contextRef="#ctx0" brushRef="#br0">42 141 2673,'0'0'9738,"0"-12"-8505,-4-74 1437,5 85-2631,-1-1 0,0 0 0,1 0 0,-1 0 0,1 1 0,0-1 0,-1 0 0,1 1 0,0-1 0,0 0 0,0 1 0,0 0 0,1-1 0,-1 1 0,0-1 0,1 1 0,-1 0 0,0 0 0,1 0 0,0 0 0,-1 0 0,1 0 0,-1 0-1,1 1 1,0-1 0,0 0 0,2 0 0,1 0-14,0 0 0,0-1-1,1 2 1,-1-1-1,0 1 1,1-1 0,-1 1-1,9 2 1,-12-2 9,-1 1 0,1 0 0,-1 0 0,1 0 0,-1 0 0,1 0 0,-1 0-1,0 0 1,0 0 0,1 1 0,-1-1 0,0 0 0,0 1 0,0-1 0,-1 1 0,1-1 0,0 1 0,0-1 0,-1 1 0,1 0 0,-1-1 0,0 1 0,1 0 0,-1 3 0,3 45 918,-3-46-864,1 1 21,-1-1 0,-1 1 0,1-1 0,-1 1 0,1-1 0,-1 1 0,-1-1 0,1 1 0,-1-1 0,1 0 0,-1 0-1,0 0 1,-1 0 0,1 0 0,-1 0 0,0 0 0,1-1 0,-2 0 0,1 1 0,0-1 0,-1 0 0,1 0 0,-1-1 0,0 1 0,0-1 0,0 0 0,0 0 0,0 0 0,-1-1 0,1 1 0,0-1 0,-1 0 0,-8 1 0,11-2-108,0 0-1,0 0 1,0 1 0,0-1-1,1 0 1,-1-1-1,0 1 1,0 0 0,0 0-1,0-1 1,0 1-1,1-1 1,-1 0-1,0 1 1,0-1 0,1 0-1,-3-2 1,2 1-24,0 0 0,1 0 0,-1 0 1,1 0-1,-1 0 0,1-1 0,0 1 1,0 0-1,0-1 0,0 1 0,0-1 1,0-3-1,-2-12-1117,0 0-1,2 0 1,1-27 0,0 29-761,0-18-5577</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02"/>
    </inkml:context>
    <inkml:brush xml:id="br0">
      <inkml:brushProperty name="width" value="0.05" units="cm"/>
      <inkml:brushProperty name="height" value="0.05" units="cm"/>
      <inkml:brushProperty name="color" value="#E71224"/>
    </inkml:brush>
  </inkml:definitions>
  <inkml:trace contextRef="#ctx0" brushRef="#br0">224 86 4706,'0'0'6587,"-6"-2"-5266,5 2-1310,-6-3 694,0 1 0,0 0 1,-12-2-1,17 4-585,0-1 0,1 1 1,-1 0-1,0 0 0,0 0 1,1 0-1,-1 0 0,0 0 1,0 1-1,1-1 0,-1 1 1,0-1-1,1 1 0,-1-1 1,0 1-1,1 0 0,-1 0 1,1 0-1,-1 0 0,1 0 0,0 0 1,-1 0-1,1 1 0,-2 2 1,-12 21 66,2 1-1,-16 45 1,25-56-188,1 0 0,1 0 0,1 1 0,0-1 0,2 29 0,0-9 63,-1-24-39,-1 77 226,20 160-1,-10-175-96,-4 1-1,-6 87 0,0-57-173,-5 444 68,-1-179-40,0-1 28,7-267-34,2 15 71,-20 166-1,8-169 2,4 151 0,-3 64 3,-10-24 363,20-244-430,0 7 36,-12 101 0,5-103 149,3 108 1,3-102-208,1-67 12,-1 0 0,1 1 0,-1-1 1,1 0-1,0 0 0,1 0 0,-1 0 0,1 0 0,-1 0 0,1 0 0,1-1 0,3 7 0,4 1-8,0 1-1,15 12 0,11 13-1,-23-23 12,24 21 0,-20-19 0,32 20-12,-19-14 10,-19-16 4,0 1-1,1-2 1,-1 1-1,1-2 0,22 7 1,-17-6 0,-3-2-10,0 0-1,0-1 1,0-1 0,0 0-1,20-2 1,-9 1-33,-22-1 41,0 1 0,0-1 0,-1 0 0,1 0 0,0 0 0,0 0 0,-1-1 0,1 1 0,-1-1 0,1 1-1,-1-1 1,0 0 0,0 0 0,0 0 0,0 0 0,0 0 0,2-4 0,31-46 16,-29 43-4,4-12 0,0-1 0,-1 0 0,9-37 1,-8 27 5,-3 0-7,0 0 0,-2-1 0,1-39 0,-3 29 0,10-45 0,-2 32-3,7-82 0,-8 44 0,-4 54-5,0-49 0,-3 27 0,3 0 0,17-74 0,6-61 4,0-270 20,-27 423-22,0-127 5,4-46-20,1 42 20,1-11 6,-3 124-8,-3-70-1,3-42 5,4-198 10,-10 174-6,2 168-8,2-92 5,-19-185 0,-1 154 3,1-6 13,11 90-7,3 58 41,-1-1 1,0 2-1,0-1 0,-1 0 1,-7-13-1,-3-9-46,11 25 27,-1 1 0,0-1 0,0 1 0,0 0 0,-1 0-1,-11-11 1,-3-6 76,2-3-119,15 23 2,0-1-1,0 1 1,-1 0 0,1 0 0,-1 0 0,0 1 0,0-1-1,-1 1 1,1-1 0,-1 1 0,1 0 0,-1 0-1,-8-4 1,6 4 15,-1 0 0,1-1 0,0 0 0,0-1-1,0 1 1,1-1 0,-6-6 0,-22-17 47,27 25-3,-1 0 0,1 0 0,-1 0 0,0 1 0,0 0 0,-1 1 0,1 0 0,-9-1 0,-18-4 130,24 4-83,-1 0-1,1 0 1,0 1 0,0 1-1,-1-1 1,-12 3-1,21-1-85,0 0-1,1 0 0,-1 0 0,1 1 0,-1-1 1,1 1-1,-1-1 0,1 1 0,0-1 0,-1 1 1,1 0-1,0 0 0,-1 2 0,-3 4 20,-17 25-25,-18 35 1,27-42-699,-2-2 0,0 1 0,-27 30-1,-18 12-8100,31-35-4179</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03"/>
    </inkml:context>
    <inkml:brush xml:id="br0">
      <inkml:brushProperty name="width" value="0.05" units="cm"/>
      <inkml:brushProperty name="height" value="0.05" units="cm"/>
      <inkml:brushProperty name="color" value="#004F8B"/>
    </inkml:brush>
  </inkml:definitions>
  <inkml:trace contextRef="#ctx0" brushRef="#br0">105 53 3874,'0'0'12539,"-6"-4"-11229,3 2-1173,0-1 166,-1 0 0,0 1 0,1 0 0,-1 0 0,0 0 0,0 0 0,0 0 1,-1 1-1,1 0 0,0 0 0,-1 0 0,1 0 0,0 1 0,-1 0 0,-6 0 0,10 0-272,1 0 0,-1 1 0,0-1 1,0 1-1,1-1 0,-1 1 0,1-1 0,-1 1 0,0 0 0,1-1 1,-1 1-1,1 0 0,-1-1 0,1 1 0,0 0 0,-1 0 0,1-1 0,0 1 1,-1 0-1,1 1 0,-6 20 75,6-18-66,-3 6-26,2 0 0,-1 1 0,2-1-1,-1 0 1,1 0 0,1 0 0,0 1-1,2 10 1,-2-18-17,0 0-1,-1 0 1,1 0 0,1 0-1,-1 0 1,0-1 0,1 1-1,-1 0 1,1 0 0,0-1 0,0 1-1,0-1 1,0 0 0,1 0-1,-1 0 1,0 0 0,1 0-1,0 0 1,-1 0 0,1-1-1,0 1 1,0-1 0,0 0-1,0 0 1,0 0 0,0 0-1,0-1 1,0 1 0,6-1-1,-1 1-18,0-1 0,0-1 0,-1 1 0,1-1 0,0-1-1,-1 1 1,1-1 0,-1-1 0,0 1 0,8-5 0,-11 5-46,-1 0 1,1-1 0,0 1 0,-1-1 0,1 0-1,-1 0 1,0 0 0,0-1 0,0 1 0,0-1-1,-1 0 1,1 1 0,-1-1 0,0 0 0,0-1-1,0 1 1,-1 0 0,2-8 0,-2 8 63,0 0 1,0 1 0,-1-1-1,1 1 1,-1-1 0,0 0 0,0 1-1,0-1 1,0 0 0,-1 1-1,0-1 1,1 1 0,-2-1-1,1 1 1,0-1 0,0 1-1,-1-1 1,0 1 0,0 0-1,0 0 1,0 0 0,0 0 0,-1 0-1,1 1 1,-1-1 0,1 1-1,-1-1 1,-5-2 0,-13-6 52,14 8-92,1 0 1,0-1-1,0 0 1,0 0 0,-5-5-1,10 25-5751,1 13 522</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04"/>
    </inkml:context>
    <inkml:brush xml:id="br0">
      <inkml:brushProperty name="width" value="0.05" units="cm"/>
      <inkml:brushProperty name="height" value="0.05" units="cm"/>
      <inkml:brushProperty name="color" value="#004F8B"/>
    </inkml:brush>
  </inkml:definitions>
  <inkml:trace contextRef="#ctx0" brushRef="#br0">100 63 5731,'0'0'9321,"-9"0"-7837,-3-2-1020,6 1-184,0 0 0,0 1 0,0 0 0,0 0 0,-8 1 1,13-1-202,-1 0 0,0 1 0,1-1 0,-1 1 1,1-1-1,-1 1 0,1 0 0,-1 0 1,1 0-1,0 0 0,-1 0 0,1 0 1,0 0-1,0 0 0,0 0 0,0 0 0,0 1 1,0-1-1,0 0 0,0 1 0,0-1 1,1 1-1,-1-1 0,0 1 0,1 0 0,0-1 1,-1 1-1,1 2 0,-2 6-17,1 1-1,0-1 0,2 15 1,-1-12 6,0-9-66,1 1 0,-1 0 0,1 0-1,0-1 1,0 1 0,1 0-1,-1-1 1,1 1 0,0-1-1,0 0 1,1 0 0,-1 1-1,1-1 1,0-1 0,0 1 0,0 0-1,1-1 1,-1 0 0,1 0-1,0 0 1,0 0 0,0 0-1,0-1 1,0 0 0,0 0 0,1 0-1,-1 0 1,1-1 0,0 1-1,-1-1 1,1 0 0,8 0-1,-10-1-9,0 0-1,1 0 0,-1 0 0,0 0 0,1-1 1,-1 1-1,0-1 0,1 0 0,-1 0 0,0 0 1,0-1-1,0 1 0,0-1 0,0 1 1,0-1-1,-1 0 0,1 0 0,0-1 0,-1 1 1,0 0-1,1-1 0,-1 1 0,0-1 0,0 0 1,0 0-1,2-6 0,-1 3-42,1-1-1,-1 0 1,-1 0-1,0 0 1,0 0 0,0 0-1,-1 0 1,1-12 0,-1-3 39,-3-34 0,1 54 20,1-1-1,-1 1 0,0-1 0,0 1 0,0 0 1,-1-1-1,1 1 0,-1 0 0,1 0 0,-1 0 1,0 0-1,1 0 0,-1 0 0,0 0 0,0 1 1,0-1-1,-3-1 0,-3-2 18,1 1 0,0 0 0,-17-6 0,14 7-98,-1 1 0,0 0 0,0 0 0,1 1 0,-19 1 0,28 0-41,1 0 0,-1 1-1,0-1 1,0 0-1,1 1 1,-1-1-1,0 0 1,0 1 0,1-1-1,-1 1 1,1-1-1,-1 1 1,0-1 0,1 1-1,-1-1 1,1 1-1,-1 0 1,1-1-1,0 1 1,-1 0 0,1 0-1,0-1 1,-1 1-1,1 0 1,0 0 0,0 1-1,-6 25-4693,5-20 2674,-3 26-7980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11.438"/>
    </inkml:context>
    <inkml:brush xml:id="br0">
      <inkml:brushProperty name="width" value="0.05" units="cm"/>
      <inkml:brushProperty name="height" value="0.05" units="cm"/>
    </inkml:brush>
  </inkml:definitions>
  <inkml:trace contextRef="#ctx0" brushRef="#br0">27 0 1809,'0'0'9436,"9"37"-8121,26 120 182,-31-141-1085,-1 1 0,-1 0 0,-1 0-1,-1 29 1,-1-15 133,1 7-122,-2 1 0,-2-1 0,-15 65-1,-19 91-422,38-194-30,0 1-1,0 0 1,-1 0 0,1 0-1,0 0 1,0-1-1,-1 1 1,1 0-1,0 0 1,-1-1-1,1 1 1,0 0 0,-1 0-1,1-1 1,-1 1-1,1-1 1,-1 1-1,0 0 1,1-1-1,-1 1 1,0-1-1,1 1 1,-1-1 0,0 0-1,1 1 1,-1-1-1,0 0 1,-1 1-1,1-14-1652,1-43 1267,0 55 414,0 0 0,0-1 0,1 1 0,-1-1 0,0 1 0,1 0 0,-1-1 0,1 1 0,-1 0 0,1-1 0,0 1 0,0 0 0,-1 0 0,1 0 0,0 0 0,0 0 0,0 0 0,0 0 0,1 0 0,-1 0 0,0 0 0,0 0 0,0 1 0,1-1 0,-1 0 0,0 1 0,1-1 0,-1 1 0,0 0 0,1-1 0,-1 1 0,1 0 0,1 0 0,8-1 9,0 0 0,0 1 0,16 2 0,-13-1 9,0 1 101,1 0 0,-1 2 0,0 0 1,0 0-1,0 2 0,0-1 0,-1 2 1,19 11-1,-6-4 544,34 14 0,21-2 308,99 19-1,15 4-539,-155-36-769,1-2 1,1-2-1,0-2 0,0-2 1,52 1-1,-88-6-101,-1 0 1,1 0-1,-1 0 1,0-1-1,1 0 1,-1 0-1,0 0 1,9-4-1,-9 2-559,1-1-1,-1-1 0,1 1 0,-1-1 0,0 0 0,7-10 1,-11 14 898</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05"/>
    </inkml:context>
    <inkml:brush xml:id="br0">
      <inkml:brushProperty name="width" value="0.05" units="cm"/>
      <inkml:brushProperty name="height" value="0.05" units="cm"/>
      <inkml:brushProperty name="color" value="#004F8B"/>
    </inkml:brush>
  </inkml:definitions>
  <inkml:trace contextRef="#ctx0" brushRef="#br0">55 29 4482,'0'0'11013,"-7"3"-9604,1-1-1114,4-2-225,0 1 0,0-1 0,0 1 1,0-1-1,0 1 0,1 0 1,-1 0-1,0 0 0,0 0 1,0 1-1,1-1 0,-1 0 1,1 1-1,-1-1 0,1 1 0,0-1 1,-1 1-1,1 0 0,0 0 1,0-1-1,0 1 0,0 0 1,-1 4-1,1 3 47,0-1-1,0 1 1,1 0 0,0 0 0,0 0-1,1 0 1,0 0 0,1-1-1,0 1 1,0 0 0,1-1 0,5 13-1,-5-16-114,-1-1 1,1 0-1,-1 0 0,1 0 0,0 0 0,1-1 0,-1 1 1,1-1-1,-1 0 0,1 0 0,0 0 0,0 0 0,0-1 1,1 0-1,-1 1 0,1-2 0,-1 1 0,1 0 0,-1-1 1,1 0-1,0 0 0,0 0 0,0-1 0,6 0 0,-7 1-16,-1-1-1,1 0 1,-1 0-1,1 0 1,-1-1-1,1 1 1,-1-1-1,1 1 1,-1-1-1,0-1 1,0 1-1,1 0 1,-1-1-1,0 1 1,0-1-1,0 0 1,0 0-1,-1 0 1,1 0-1,0-1 1,-1 1-1,0-1 1,1 0-1,-1 1 1,0-1-1,0 0 1,-1 0-1,1 0 1,1-6-1,2-2-63,-1 0-1,-1 0 0,0 0 0,0 0 0,-1-1 0,-1 1 0,1-1 0,-2 0 0,0 1 0,0-1 0,-3-13 0,2 23 93,0-1-1,-1 0 0,1 1 0,-1 0 0,1-1 0,-1 1 0,0 0 0,0-1 0,0 1 0,0 0 1,0 0-1,0 1 0,0-1 0,-1 0 0,1 1 0,-1-1 0,1 1 0,-1 0 0,0 0 0,0 0 1,1 0-1,-1 1 0,-3-1 0,-8-3 40,0 2-1,0 0 1,-17-1 0,21 3-141,6 0 42,-1-1 1,0 1 0,0 0-1,1 1 1,-1-1 0,0 1-1,-6 2 1,-5 9-2359,4 12-3372,4 4-3881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06"/>
    </inkml:context>
    <inkml:brush xml:id="br0">
      <inkml:brushProperty name="width" value="0.05" units="cm"/>
      <inkml:brushProperty name="height" value="0.05" units="cm"/>
      <inkml:brushProperty name="color" value="#004F8B"/>
    </inkml:brush>
  </inkml:definitions>
  <inkml:trace contextRef="#ctx0" brushRef="#br0">84 0 5138,'0'0'9970,"-13"4"-8630,-37 12-284,48-15-1020,1 0-1,-1 0 1,1 0-1,0 0 1,-1 0-1,1 1 1,0-1-1,0 0 1,0 1-1,0-1 1,0 0-1,0 1 1,0-1-1,1 1 1,-1-1 0,0 1-1,1 0 1,-1-1-1,1 1 1,0 0-1,-1-1 1,1 1-1,0 0 1,0-1-1,0 1 1,0 0-1,1 0 1,-1-1-1,1 4 1,0 3 64,-1 1-32,0-1 1,1 0-1,0 1 0,0-1 1,1 0-1,0 1 0,1-1 1,4 10-1,-5-13-44,1 0 0,0 0 0,1 0 0,-1 0 0,1-1 1,0 1-1,0-1 0,1 0 0,-1 0 0,1 0 0,0-1 0,9 6 0,-7-6-14,0 0 0,0-1 0,0 0 0,0 0 0,0 0 0,11 1-1,-15-3-17,-1 1 0,1-1 0,0 0-1,-1 0 1,1 0 0,0 0 0,-1-1-1,1 1 1,0-1 0,-1 1 0,1-1-1,-1 0 1,1 0 0,-1 0 0,1 0 0,-1-1-1,0 1 1,0-1 0,1 1 0,1-3-1,-1-1-28,0 1 0,0-1 1,-1 0-1,0 1 0,0-1 0,0 0 0,-1 0 0,1-1 0,-1 1 0,0-6 0,1-57-92,-2 48 195,0 19-58,0-1 0,0 0 0,0 0 0,0 0 0,0 1 0,-1-1 0,1 0 0,-1 0 0,1 1 0,-1-1 0,0 0 1,0 1-1,1-1 0,-1 0 0,0 1 0,0-1 0,-1 1 0,1 0 0,0-1 0,0 1 0,-1 0 0,1 0 0,-1 0 0,1-1 0,-1 2 0,1-1 1,-1 0-1,0 0 0,-1 0 0,-4-1-48,-1 0 0,1 1 1,-1 0-1,1 1 1,-13 0-1,15 0-71,3 0-11,1 0-1,0 0 1,-1 0 0,1 0 0,0 0-1,-1 1 1,1-1 0,0 0-1,-1 1 1,1-1 0,0 1 0,0 0-1,-1-1 1,1 1 0,0 0-1,0 0 1,0 0 0,0 0 0,-2 2-1,1 0-417,0 0-1,0 1 1,1-1-1,-1 1 1,1-1-1,-2 5 0,-7 30-4335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07"/>
    </inkml:context>
    <inkml:brush xml:id="br0">
      <inkml:brushProperty name="width" value="0.05" units="cm"/>
      <inkml:brushProperty name="height" value="0.05" units="cm"/>
      <inkml:brushProperty name="color" value="#004F8B"/>
    </inkml:brush>
  </inkml:definitions>
  <inkml:trace contextRef="#ctx0" brushRef="#br0">52 1 656,'0'0'12470,"-7"3"-10546,3 0-1595,2-3-229,0 1 0,-1 0 0,1 0 1,0 0-1,0 0 0,0 1 0,1-1 1,-1 0-1,0 1 0,0-1 0,1 1 1,-1 0-1,1 0 0,-1 0 0,1-1 1,0 1-1,0 0 0,0 1 0,0-1 1,0 0-1,-1 3 0,0 6 124,1 0 1,0 1-1,0-1 0,1 0 1,1 1-1,-1-1 0,2 1 1,2 11-1,-3-19-223,0-1-1,1 1 1,-1-1-1,0 1 1,1-1 0,0 0-1,0 0 1,0 0-1,0 0 1,0 0-1,1 0 1,-1 0 0,1-1-1,0 1 1,0-1-1,0 0 1,0 0-1,0 0 1,0 0 0,0 0-1,1-1 1,-1 1-1,1-1 1,-1 0-1,1 0 1,0 0 0,-1-1-1,6 1 1,-7-1-13,1 1 1,-1-1-1,0 0 1,0 0-1,0 0 1,0 0-1,0 0 1,1-1-1,-1 1 1,0-1-1,0 1 1,0-1-1,0 0 1,0 0-1,0 0 0,0 0 1,-1 0-1,1 0 1,0 0-1,0-1 1,-1 1-1,1-1 1,-1 1-1,1-1 1,-1 0-1,0 1 1,0-1-1,1 0 1,-1 0-1,-1 0 1,1 0-1,0 0 1,0 0-1,0-4 1,4-9-57,-2 0 1,1 0 0,-2 0-1,0-1 1,-1 1 0,-1-1-1,-1-18 1,1 32 78,-1 0 1,0 0 0,1 0-1,-1 0 1,0 0 0,0 0-1,0 1 1,0-1-1,-1 0 1,1 1 0,0-1-1,-1 0 1,1 1-1,-1 0 1,0-1 0,1 1-1,-1 0 1,0 0-1,0 0 1,1 0 0,-1 0-1,0 0 1,0 1-1,0-1 1,0 1 0,0-1-1,0 1 1,-3-1-1,-8-1 5,0 1 0,-26-1 0,38 2-163,0 0 1,0 0-1,0 0 0,0 0 1,0 0-1,0 1 0,1-1 1,-1 0-1,0 1 0,0-1 1,0 0-1,0 1 0,1-1 1,-1 1-1,0-1 0,0 1 1,1 0-1,-1-1 0,0 1 1,1 0-1,-1-1 0,1 1 1,-1 0-1,1 0 0,-1 0 1,1-1-1,-1 1 0,1 0 1,0 0-1,-1 0 0,1 0 1,0 0-1,0 0 0,0 0 1,0 0-1,0 0 0,0-1 1,0 1-1,0 2 0,-1 17-4724</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08"/>
    </inkml:context>
    <inkml:brush xml:id="br0">
      <inkml:brushProperty name="width" value="0.05" units="cm"/>
      <inkml:brushProperty name="height" value="0.05" units="cm"/>
      <inkml:brushProperty name="color" value="#004F8B"/>
    </inkml:brush>
  </inkml:definitions>
  <inkml:trace contextRef="#ctx0" brushRef="#br0">22 65 6259,'0'0'8644,"-1"13"-7857,-2 92 856,3-101-1627,1-1-1,0 0 1,0 1-1,0-1 0,0 0 1,0 1-1,1-1 1,0 0-1,-1 0 1,1 0-1,0 0 0,1 0 1,-1-1-1,0 1 1,1-1-1,-1 1 0,1-1 1,0 0-1,0 0 1,6 3-1,-6-3-26,1 0-1,-1 0 0,1 0 1,0-1-1,0 1 1,0-1-1,0 0 1,0 0-1,0-1 0,0 1 1,0-1-1,0 0 1,0 0-1,0 0 1,0 0-1,0-1 0,0 1 1,6-3-1,-9 2-17,1 0 0,0-1 0,0 1 0,-1-1 0,1 1 0,-1-1 0,1 0-1,-1 0 1,0 1 0,1-1 0,-1 0 0,0 0 0,-1 0 0,1-1 0,0 1 0,0 0-1,-1 0 1,1 0 0,-1 0 0,0-4 0,3-52-181,-3 46 266,0 2 19,0-2-43,0 1-1,0-1 1,-1 0-1,-1 1 1,-4-18 0,5 27-11,0-1 0,0 0-1,0 1 1,-1-1 0,1 1 0,-1-1 0,0 1 0,1 0 0,-1-1 0,0 1 0,0 0 0,0 0 0,-1 1 0,1-1 0,0 0 0,-1 1-1,1-1 1,-1 1 0,0 0 0,1 0 0,-1 0 0,0 0 0,0 0 0,1 1 0,-1-1 0,0 1 0,-4-1 0,0 1 0,0 0 1,1 0 0,-1 0-1,1 1 1,-13 3-1,-13 8-6713,20-8-1147</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09"/>
    </inkml:context>
    <inkml:brush xml:id="br0">
      <inkml:brushProperty name="width" value="0.05" units="cm"/>
      <inkml:brushProperty name="height" value="0.05" units="cm"/>
      <inkml:brushProperty name="color" value="#004F8B"/>
    </inkml:brush>
  </inkml:definitions>
  <inkml:trace contextRef="#ctx0" brushRef="#br0">355 72 1425,'8'-3'15727,"-8"2"-15654,0 0 1,-1-1-1,1 1 1,-1 0-1,1 0 1,-1 0-1,0 0 1,1-1-1,-1 1 1,0 0-1,0 0 1,0 0-1,0 0 1,1 1-1,-1-1 1,-1 0-1,1 0 1,0 1-1,0-1 1,-2 0-1,-30-15-271,21 12 304,7 1-92,-1 1 0,0-1 0,0 2 0,0-1 0,0 1 0,-8-1 0,13 1-10,-1 1-1,1 0 0,-1 0 1,0 0-1,1 1 0,-1-1 1,1 0-1,-1 1 0,1-1 1,-1 1-1,1-1 0,-1 1 1,1-1-1,-1 1 0,1 0 1,0 0-1,0 0 0,-1 0 1,1 0-1,0 0 0,0 0 1,0 0-1,0 1 0,0-1 1,0 0-1,0 1 0,0-1 1,0 3-1,-11 24 35,2 0 1,2 1-1,0 0 1,2 0-1,1 1 1,-2 46-1,-10 93 161,3-29 157,-8 45 266,2-38-206,17-23-204,4-82-162,-9 74 0,-3-52-22,0-1-35,-5 121 0,7-69 17,0-12-18,3 824-80,6-659-13,-10-71-3,8 451 45,3-618 55,1-1 1,1 0-1,2 1 0,10 36 0,-8-37-1,-1 0-1,-2 0 0,0 1 0,-1 37 0,-1-15 6,1-21-11,11 45 1,2 13-4,-15-75 16,0 0-1,2 1 0,-1-1 1,2 0-1,0 0 0,0 0 1,1-1-1,1 1 0,8 13 1,22 34-16,-31-55 6,0 0-1,0 0 0,0 0 0,1 0 0,0-1 0,0 0 0,1 0 0,0-1 0,-1 0 0,1 0 1,1-1-1,-1 1 0,0-2 0,1 1 0,0-1 0,-1 0 0,12 1 0,26 3 10,-21-3-40,28 1 0,-49-4 37,1-1 1,0 1-1,0 0 0,0-1 0,0 0 1,-1 0-1,1 0 0,0 0 1,-1-1-1,1 1 0,3-4 1,0 1 1,0-2 1,-1 1 0,0-1 0,6-6 0,-8 7 0,0 0 1,0 0-1,-1-1 1,1 1-1,-1-1 1,-1 1-1,1-1 0,2-9 1,9-52 8,-1 2 15,-6 39-22,-1 1 1,-1-1-1,2-36 1,-6 49-2,13-93 34,3-37 5,1-77 55,9-122 7,-22 269-54,2-43 201,13-145 63,-8 78-231,-9 90 18,1-28 359,10-112 154,-3 67-482,-3 22-56,5-46 73,-4 42-86,5-395 32,-14 449-91,-6-301 138,-8 35 166,-4 237-113,-2 43 201,19 77-380,-1-5 44,-1 0 0,0 0 0,0 0 0,0 1 0,-9-14 0,6 15 139,-32-32 199,35 35-365,-1 0-1,0 0 0,1 0 1,-1 1-1,0 0 0,-1-1 1,1 2-1,-8-4 0,-49-20 297,35 19-316,-1 1-1,1 2 0,-1 1 0,-38 1 0,63 2-106,-1-1 0,1 0-1,0 1 1,-1 0 0,1-1 0,-1 1-1,1 0 1,0 0 0,0 1-1,-1-1 1,1 0 0,0 1-1,0-1 1,0 1 0,0 0-1,1 0 1,-1-1 0,0 1-1,1 0 1,-1 1 0,1-1-1,-2 3 1,-2 6-2108,1-1 1,0 1-1,-4 20 0,7-26 1166,-9 43-12305</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10"/>
    </inkml:context>
    <inkml:brush xml:id="br0">
      <inkml:brushProperty name="width" value="0.05" units="cm"/>
      <inkml:brushProperty name="height" value="0.05" units="cm"/>
    </inkml:brush>
  </inkml:definitions>
  <inkml:trace contextRef="#ctx0" brushRef="#br0">0 1 3378,'0'0'8777,"14"5"-7027,50 32-256,103 78-1,-103-67-1143,93 51 0,-82-54-304,103 80-1,-102-68-24,-48-40-19,0 0 1,46 19-1,0 0 34,-30-14-19,0-1 0,93 29-1,-113-43 6,-1 0-1,39 19 1,-30-4 1,-26-17-21,0-1 1,1 0-1,-1 0 0,1 0 1,13 4-1,-17-7-3,7 4 15,-9-5 82,-1 15-8945</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11"/>
    </inkml:context>
    <inkml:brush xml:id="br0">
      <inkml:brushProperty name="width" value="0.05" units="cm"/>
      <inkml:brushProperty name="height" value="0.05" units="cm"/>
    </inkml:brush>
  </inkml:definitions>
  <inkml:trace contextRef="#ctx0" brushRef="#br0">44 827 1777,'0'0'8876,"-8"0"-7804,-21 0-79,22 0 1339,14-4-2148,123-113 1440,-111 98-1371,0 2 0,2 0-1,35-21 1,74-34 201,-14 9-385,-15 1-68,-29 16-1,102-47-1,-143 79-2,33-14 22,107-64 0,-101 51-5,23-17 1,-84 53-12,-1 0-1,1 1 0,0-1 1,1 2-1,-1-1 1,1 1-1,0 1 0,-1 0 1,18-2-1,8-1 4,-28 3 86,1 1-647,-16 10-1970,-11 10-2888</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12"/>
    </inkml:context>
    <inkml:brush xml:id="br0">
      <inkml:brushProperty name="width" value="0.05" units="cm"/>
      <inkml:brushProperty name="height" value="0.05" units="cm"/>
    </inkml:brush>
  </inkml:definitions>
  <inkml:trace contextRef="#ctx0" brushRef="#br0">6 26 768,'-5'-4'16237,"167"-5"-13791,11-1-1784,854 8 80,-1027 2-785,-22 0-3332,-8 0-1064,-9 0-2428</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13"/>
    </inkml:context>
    <inkml:brush xml:id="br0">
      <inkml:brushProperty name="width" value="0.05" units="cm"/>
      <inkml:brushProperty name="height" value="0.05" units="cm"/>
    </inkml:brush>
  </inkml:definitions>
  <inkml:trace contextRef="#ctx0" brushRef="#br0">1 1 384,'0'0'9103,"11"1"-7377,0 2-1163,0 1 0,1 1 0,-2 0 0,1 0 0,0 1 0,12 10-1,4 0-89,298 147 1247,12-25-1116,-283-117-522,-38-14-81,61 22 460,-1 4-1,128 76 0,-170-89-443,0-2 0,45 18 0,-49-20-3,-25-12-11,0-1 0,0 0-1,1 0 1,-1 0 0,1-1 0,0 0 0,0 0 0,-1 0 0,9 0 0,-14-2-43,-12-1-4947,-8-8-706</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14"/>
    </inkml:context>
    <inkml:brush xml:id="br0">
      <inkml:brushProperty name="width" value="0.05" units="cm"/>
      <inkml:brushProperty name="height" value="0.05" units="cm"/>
    </inkml:brush>
  </inkml:definitions>
  <inkml:trace contextRef="#ctx0" brushRef="#br0">1 1 16,'0'0'7451,"3"0"-6992,101 8 4855,55-7-2763,47 3-1089,459 7-358,-457-12-876,-194 0-177,0 1 0,0 1 0,0 0 1,-1 1-1,1 0 0,0 1 0,-1 0 1,26 11-1,-19-5 104,-71-9-6281,15 0-1827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11.791"/>
    </inkml:context>
    <inkml:brush xml:id="br0">
      <inkml:brushProperty name="width" value="0.05" units="cm"/>
      <inkml:brushProperty name="height" value="0.05" units="cm"/>
    </inkml:brush>
  </inkml:definitions>
  <inkml:trace contextRef="#ctx0" brushRef="#br0">1 0 9973,'0'0'4482,"85"121"-5411,-85-101-2897,0 0-3809</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15"/>
    </inkml:context>
    <inkml:brush xml:id="br0">
      <inkml:brushProperty name="width" value="0.05" units="cm"/>
      <inkml:brushProperty name="height" value="0.05" units="cm"/>
    </inkml:brush>
  </inkml:definitions>
  <inkml:trace contextRef="#ctx0" brushRef="#br0">1 16 2081,'0'0'12267,"11"0"-11493,175-8 1751,2 1-1942,-119 7-7,81 12 0,-67-4-412,143-5 0,4 0-6,-161 6-66,-41-5-43,41 1-1,-52-6-32,-11 1-7,-1 0 0,0 0 0,1 0 0,-1 0 1,1 1-1,6 1 0,-10-1-6,-2-1-64,0 0 0,0 1 0,0-1 0,0 0 0,0 1 0,0-1 0,0 0 0,0 0 0,-1 1 0,1-1 0,0 0 0,0 1 0,0-1 0,0 0 0,0 1 1,0-1-1,-1 0 0,1 0 0,0 1 0,0-1 0,0 0 0,-1 0 0,1 1 0,0-1 0,0 0 0,0 0 0,-1 0 0,1 1 0,0-1 0,-1 0 0,1 0 0,0 0 0,-1 0 0,1 0 0,0 0 0,0 0 0,-1 0 0,1 0 0,-1 0 0,-22 8-4658,-8 1-2788</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16"/>
    </inkml:context>
    <inkml:brush xml:id="br0">
      <inkml:brushProperty name="width" value="0.05" units="cm"/>
      <inkml:brushProperty name="height" value="0.05" units="cm"/>
    </inkml:brush>
  </inkml:definitions>
  <inkml:trace contextRef="#ctx0" brushRef="#br0">1 1411 896,'1'0'9967,"9"-2"-8800,57-53 1794,168-134-516,-126 97-1729,19 1-125,-79 59-323,45-39-1,-2-16-7,101-123 0,-104 123-226,-59 61-16,31-35 0,3-12 4,-28 35-4,-2-2 0,-1-1-1,33-57 1,-51 75-6,1 0 0,1 1 0,24-24 0,-36 43-169,-5 7-385,-4 9-2110,-8 11-2326,-3 5-1003</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17"/>
    </inkml:context>
    <inkml:brush xml:id="br0">
      <inkml:brushProperty name="width" value="0.05" units="cm"/>
      <inkml:brushProperty name="height" value="0.05" units="cm"/>
    </inkml:brush>
  </inkml:definitions>
  <inkml:trace contextRef="#ctx0" brushRef="#br0">1 0 720,'0'0'6710,"6"3"-4082,10 4-1283,27 13 1,16 7 87,13-2-683,188 78 1192,-180-66-1549,128 40-1,-162-59-285,0 2 0,75 45 1,-20-9 234,-66-37-113,-1 2-1,40 34 1,-53-40-167,0 0 1,1-1-1,1-1 0,44 19 1,-43-22-40,0 1 1,42 28-1,-3-2 54,-32-18-19,-31-19-76,-7-12-8213,-13-6 524</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18"/>
    </inkml:context>
    <inkml:brush xml:id="br0">
      <inkml:brushProperty name="width" value="0.05" units="cm"/>
      <inkml:brushProperty name="height" value="0.05" units="cm"/>
    </inkml:brush>
  </inkml:definitions>
  <inkml:trace contextRef="#ctx0" brushRef="#br0">305 76 3217,'0'0'9370,"-1"-6"-7879,1 3-1312,-1 0 0,1 1 0,-1-1 0,0 1 0,1-1 0,-1 1 0,0-1 0,0 1 0,-1-1 0,1 1 0,0 0 0,-1 0 0,1 0 0,-1 0 0,0 0 0,0 0 0,0 0 0,0 0 0,0 1 0,0-1 0,0 1 0,-1 0 0,1-1 0,-3 0-1,-1-1-34,1 1 0,-1-1 0,0 1 0,0 1 0,0-1 0,0 1 0,0 0 0,0 0 0,-1 1-1,1 0 1,0 0 0,0 0 0,0 1 0,-1 0 0,1 0 0,0 0 0,0 1 0,0 0-1,1 0 1,-1 0 0,0 1 0,1 0 0,-1 0 0,1 1 0,0-1 0,0 1 0,1 0 0,-1 1-1,1-1 1,-6 8 0,2-4-83,1 0 0,1 1-1,-1 0 1,1 0 0,1 0 0,0 1-1,0-1 1,1 1 0,0 1 0,0-1-1,1 0 1,-2 17 0,1 9-58,-6 110 26,10-140-33,0 0 0,0 1 0,1-1 1,0 0-1,0 0 0,1 1 0,-1-1 0,1 0 0,0 0 0,1-1 1,0 1-1,0 0 0,0-1 0,0 0 0,1 1 0,0-1 1,0-1-1,0 1 0,1-1 0,0 1 0,0-1 0,0-1 1,0 1-1,9 4 0,-5-3 0,0-1 1,1-1-1,-1 0 1,1 0-1,-1-1 1,19 2-1,61-2-67,-54-2 87,-30 0-34,0 0 1,0-1 0,1 0-1,-1 0 1,0 0-1,0 0 1,0-1 0,0 0-1,0 0 1,0 0-1,-1-1 1,1 0 0,-1 0-1,1 0 1,-1 0-1,0-1 1,0 1 0,4-6-1,-3 2-102,0 0 0,-1 1 0,0-1 0,0-1 0,0 1 0,-1-1 0,0 1 0,-1-1 0,1 0 0,-2 0-1,2-9 1,6-39-546,-4 25 299,3-58 0,-8 83 375,0-1 0,-1 0 1,0 0-1,0 0 0,-2-8 0,2 12 1,0 0 0,-1 0 0,1 0 0,-1 0 0,1 1-1,-1-1 1,0 0 0,0 1 0,0-1 0,-1 1 0,1 0-1,0 0 1,-5-3 0,-32-24 153,28 21-63,1-1 0,-1 2-1,-1-1 1,0 2 0,0-1 0,0 2 0,0-1-1,-24-5 1,31 10-326,-26-3 583,30 4-552,0 0 1,0 0 0,0 0 0,0 0-1,0 0 1,0 0 0,0 0 0,0 1-1,0-1 1,1 0 0,-1 1 0,0-1-1,0 0 1,0 1 0,0 0 0,0-1 0,1 1-1,-1-1 1,0 1 0,0 0 0,1 0-1,-1-1 1,0 1 0,1 0 0,-1 0-1,1 0 1,-1 1 0,-5 21-5677</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19"/>
    </inkml:context>
    <inkml:brush xml:id="br0">
      <inkml:brushProperty name="width" value="0.05" units="cm"/>
      <inkml:brushProperty name="height" value="0.05" units="cm"/>
    </inkml:brush>
  </inkml:definitions>
  <inkml:trace contextRef="#ctx0" brushRef="#br0">129 60 2097,'0'0'9116,"0"-6"-8326,0 4-825,1 1 174,-1-1 0,0 0-1,0 0 1,0 0-1,0 0 1,0 1-1,0-1 1,0 0-1,-1 0 1,1 0 0,-1 1-1,1-1 1,-1 0-1,0 1 1,1-1-1,-1 0 1,0 1-1,0-1 1,0 1 0,0-1-1,-1 1 1,1 0-1,0-1 1,-1 1-1,1 0 1,0 0 0,-1 0-1,0 0 1,1 0-1,-1 0 1,1 0-1,-4 0 1,3 0-49,1 1 1,-1-1-1,0 1 0,1 0 0,-1-1 1,0 1-1,0 0 0,0 0 1,1 0-1,-1 0 0,0 1 1,0-1-1,1 0 0,-1 1 1,0-1-1,1 1 0,-1-1 1,0 1-1,1 0 0,-1 0 0,-2 2 1,3-2-94,0 1 0,0 0 0,0-1 1,0 1-1,0 0 0,0 0 0,0 0 1,0-1-1,1 1 0,-1 0 0,1 0 1,0 0-1,-1 0 0,1 0 0,0 0 1,0 1-1,0-1 0,0 0 0,1 2 0,0-1 3,-1-1-1,1 0 0,0 0 0,0 0 0,0 0 0,1 0 1,-1 0-1,0 0 0,1 0 0,-1 0 0,1 0 0,-1-1 1,5 4-1,28 20-10,-22-17-1,-9-6-16,0 0 0,0 0 1,0 1-1,0-1 0,-1 1 1,1 0-1,-1 0 0,0 0 1,0 0-1,0 0 0,0 0 1,2 5-1,-3-2 35,1 1 0,-1 0 0,0-1 1,0 1-1,-1 0 0,0 6 0,0-12 5,0-1 0,-1 1 1,1 0-1,0-1 0,0 1 0,-1 0 0,1-1 0,0 1 0,-1-1 0,1 1 0,-1-1 0,1 1 0,-1-1 0,1 1 0,-1-1 0,1 1 0,-1-1 1,1 1-1,-1-1 0,0 0 0,1 1 0,-1-1 0,0 0 0,1 0 0,-1 0 0,0 1 0,1-1 0,-1 0 0,-1 0 0,-28 3 363,14-2-130,11 1-213,-1-1 0,0 0 0,0-1 0,1 1 1,-1-1-1,0 0 0,0-1 0,-10-1 0,14 1-547,-1 0 1,1 0-1,-1 0 0,1 0 1,0-1-1,-1 1 0,-3-4 1,-4-3-5836</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20"/>
    </inkml:context>
    <inkml:brush xml:id="br0">
      <inkml:brushProperty name="width" value="0.05" units="cm"/>
      <inkml:brushProperty name="height" value="0.05" units="cm"/>
    </inkml:brush>
  </inkml:definitions>
  <inkml:trace contextRef="#ctx0" brushRef="#br0">313 62 1473,'0'0'9351,"0"-3"-7756,0-1-1254,0 3-187,0 0 0,0 0 1,0 0-1,0-1 1,0 1-1,0 0 0,0 0 1,0 0-1,0 0 1,0 0-1,-1-1 1,1 1-1,0 0 0,-1 0 1,1 0-1,-1 0 1,0 0-1,1 0 1,-1 0-1,0 0 0,1 0 1,-1 0-1,0 0 1,0 1-1,0-1 1,0 0-1,0 1 0,0-1 1,0 0-1,-1 0 1,-16-5 301,0 1 0,0 1 0,0 1 1,0 0-1,0 2 0,-24 0 0,39 1-380,-1 0 0,1 1 0,-1-1 1,1 1-1,-1 0 0,1 0 0,0 0 0,-1 0 0,1 1 0,0 0 0,0-1 0,0 1 0,-4 3 0,2 0 0,-1 0-1,1 0 0,0 1 0,0-1 0,1 1 1,-4 7-1,-1 2 45,1 1 0,1 0 1,0 0-1,-7 30 0,8-15 15,2 1 0,1 0 0,3 56-1,0-51-126,1-31-10,0 1 1,0 0-1,1 0 0,-1-1 0,2 1 0,-1-1 1,1 0-1,0 1 0,0-1 0,0 0 1,9 10-1,-2-3-2,1-1-1,0 0 1,0-1 0,15 12-1,-14-15 3,0 0-1,0 0 1,1-1-1,0-1 0,0 0 1,0-1-1,1 0 1,17 3-1,-2-3-4,0-1-1,0-1 1,32-2-1,-56-1 4,0-1 0,0 0-1,0 0 1,-1 0 0,1-1 0,0 1-1,0-1 1,-1 0 0,0-1 0,1 1-1,-1-1 1,0 0 0,0 0 0,0 0 0,0 0-1,-1-1 1,1 0 0,-1 1 0,0-1-1,3-6 1,4-5-12,-1 0-1,-1-1 1,-1 0 0,8-23-1,-10 22-24,-1 1-1,-1-1 1,-1 0 0,0-19-1,3-19-25,-2 29 5,-1 1 1,-2-1-1,-2-30 1,1 49 63,-1 1 0,1 0 0,-1 0 0,-1 0 0,1 0 0,-1 0 0,0 1 0,0-1 0,-1 1 0,0-1 0,0 1 0,0 0 0,-8-7 0,-4-2 49,0 0 0,-33-19 0,43 29-21,0 1-1,0 0 0,-1 0 1,1 1-1,-1 0 0,0 0 1,0 0-1,-11 0 0,-5 0 159,-29 2-1,19 1-127,30-1-329,0 0-1,0 0 0,0 1 1,0-1-1,0 1 0,0 0 1,-5 2-1,6-2-199,0 0 1,0 0-1,0 0 1,1 0 0,-1 1-1,0-1 1,1 1-1,-1-1 1,1 1-1,-1-1 1,1 1-1,0 0 1,-1 0-1,1 0 1,0 0-1,0-1 1,1 1 0,-2 3-1,0 8-10365</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21"/>
    </inkml:context>
    <inkml:brush xml:id="br0">
      <inkml:brushProperty name="width" value="0.05" units="cm"/>
      <inkml:brushProperty name="height" value="0.05" units="cm"/>
    </inkml:brush>
  </inkml:definitions>
  <inkml:trace contextRef="#ctx0" brushRef="#br0">1 11 8580,'0'0'11349,"63"0"-10565,-37 0-415,-6 0-225,2-2-128,-3-2 80,-7 2-96,-4 0-384,-4 2-977</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22"/>
    </inkml:context>
    <inkml:brush xml:id="br0">
      <inkml:brushProperty name="width" value="0.05" units="cm"/>
      <inkml:brushProperty name="height" value="0.05" units="cm"/>
    </inkml:brush>
  </inkml:definitions>
  <inkml:trace contextRef="#ctx0" brushRef="#br0">29 0 5795,'0'0'10023,"-2"9"-9052,-9 55 597,3 0 0,1 67 0,7-130-1572,0 0 0,0 0 1,0 0-1,0 0 1,1 0-1,-1 0 1,0 0-1,1 0 1,-1 0-1,0 0 1,1 0-1,-1 0 1,1 0-1,0 0 1,-1 0-1,1 0 1,0-1-1,-1 1 1,1 0-1,0-1 1,0 1-1,1 0 1,1 1-22,-1-1 0,1 0 1,0 0-1,0 0 0,0 0 1,0 0-1,0-1 0,3 1 1,2 0-582,0-1 1,1 0 0,-1-1-1,0 1 1,11-4-1,5-6-3806,2 1-2330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23"/>
    </inkml:context>
    <inkml:brush xml:id="br0">
      <inkml:brushProperty name="width" value="0.05" units="cm"/>
      <inkml:brushProperty name="height" value="0.05" units="cm"/>
      <inkml:brushProperty name="color" value="#66CC00"/>
    </inkml:brush>
  </inkml:definitions>
  <inkml:trace contextRef="#ctx0" brushRef="#br0">1 1444 5731,'0'0'7080,"21"-11"-4625,82-88-454,-59 54-1474,77-60-1,-71 69-356,-3 2 27,54-49-1,-9-7 15,110-100 352,-149 143-553,-4 3 17,70-48 0,9-10 312,-52 39-118,36-38-152,8-4-26,7 8 5,-98 69-41,-25 23-3,1 0 0,0 1 0,0-1 0,8-5 0,-7 5-5,0 1-1,0-1 1,0 0-1,6-9 1,-4 5 16,-8 9 6,-11 3-1368,-14 12-1932,-6 5-3116</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24"/>
    </inkml:context>
    <inkml:brush xml:id="br0">
      <inkml:brushProperty name="width" value="0.05" units="cm"/>
      <inkml:brushProperty name="height" value="0.05" units="cm"/>
      <inkml:brushProperty name="color" value="#66CC00"/>
    </inkml:brush>
  </inkml:definitions>
  <inkml:trace contextRef="#ctx0" brushRef="#br0">0 957 4594,'0'0'9743,"9"-1"-6861,3-3-2557,0-1 1,0 0 0,0-1-1,17-12 1,-12 7-90,499-280 896,-399 233-1094,-29 14 0,98-63 0,-107 59-18,117-53 0,-193 99-17,199-109 112,-188 103-104,0 1-1,1 1 1,25-8 0,25-11 42,71-47-16,-130 67-28,-6 4-9,1 1 0,0-1 0,-1 0-1,1 1 1,0-1 0,-1 1 0,1-1-1,0 1 1,0-1 0,0 1 0,0 0 0,-1-1-1,1 1 1,0 0 0,0 0 0,0-1 0,1 1-1,-1 8-951,-1-5 547,0 0 1,-1 0-1,1 0 0,-1 0 1,1-1-1,-1 1 0,0 0 0,0 0 1,0-1-1,0 1 0,-1-1 1,-1 4-1,-19 19-5987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12.152"/>
    </inkml:context>
    <inkml:brush xml:id="br0">
      <inkml:brushProperty name="width" value="0.05" units="cm"/>
      <inkml:brushProperty name="height" value="0.05" units="cm"/>
    </inkml:brush>
  </inkml:definitions>
  <inkml:trace contextRef="#ctx0" brushRef="#br0">74 1 3650,'0'0'6835,"11"215"-6835,-6-170-416,-5 1-1601,0 4-2241</inkml:trace>
  <inkml:trace contextRef="#ctx0" brushRef="#br0" timeOffset="1">0 608 6435,'0'0'7203,"74"-126"-7171,-47 91-32,10-5-144,5-10-1825,-16-10-1696</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25"/>
    </inkml:context>
    <inkml:brush xml:id="br0">
      <inkml:brushProperty name="width" value="0.05" units="cm"/>
      <inkml:brushProperty name="height" value="0.05" units="cm"/>
      <inkml:brushProperty name="color" value="#66CC00"/>
    </inkml:brush>
  </inkml:definitions>
  <inkml:trace contextRef="#ctx0" brushRef="#br0">1 299 7075,'0'0'7006,"2"-2"-5440,8-4-1198,-1 0 0,1 0-1,0 1 1,1 1 0,-1-1 0,1 2 0,0 0-1,13-3 1,97-8 585,-74 10-467,214-34 581,-32 3-875,69-20-184,-189 31-13,169-29 21,-161 43-5,-86 9-4,0-1-1,1-1 1,32-9 869,-60 11-2623,-16 21-14013</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26"/>
    </inkml:context>
    <inkml:brush xml:id="br0">
      <inkml:brushProperty name="width" value="0.05" units="cm"/>
      <inkml:brushProperty name="height" value="0.05" units="cm"/>
      <inkml:brushProperty name="color" value="#66CC00"/>
    </inkml:brush>
  </inkml:definitions>
  <inkml:trace contextRef="#ctx0" brushRef="#br0">1 1 3282,'0'0'8193,"10"0"-5664,19 1-504,49 7 0,80 28-1184,-86-18-482,386 97-9,-188-36 770,-49-11-746,-45-27-292,0-5-7,-169-35-904,-15-2-717,-17-3-2490,-10-9-3717</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27"/>
    </inkml:context>
    <inkml:brush xml:id="br0">
      <inkml:brushProperty name="width" value="0.05" units="cm"/>
      <inkml:brushProperty name="height" value="0.05" units="cm"/>
      <inkml:brushProperty name="color" value="#66CC00"/>
    </inkml:brush>
  </inkml:definitions>
  <inkml:trace contextRef="#ctx0" brushRef="#br0">1 1 80,'0'0'8903,"1"2"-7945,5 5-680,0 1 1,0-1 0,0 0 0,1 0 0,1 0 0,-1-1 0,1 0 0,10 5 0,3 4 231,71 56 1079,-4 5 0,80 86 0,-108-98-1121,3-3 0,3-2 0,2-4 0,92 58 0,-128-94-310,133 86 257,-127-78-325,-1 1 0,38 38 0,81 70 194,-76-71-208,-62-51-67,1-1 0,25 14 0,-3-3-1,-24-8 16,-17-16-179,-2 1-535,-1-1-1,1 0 1,-1 0-1,1 0 1,-1 0 0,1 0-1,-1-1 1,1 1 0,-1-1-1,1 0 1,-1 1-1,-2-3 1,2 2-678,-28-12-8920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28"/>
    </inkml:context>
    <inkml:brush xml:id="br0">
      <inkml:brushProperty name="width" value="0.05" units="cm"/>
      <inkml:brushProperty name="height" value="0.05" units="cm"/>
      <inkml:brushProperty name="color" value="#66CC00"/>
    </inkml:brush>
  </inkml:definitions>
  <inkml:trace contextRef="#ctx0" brushRef="#br0">0 0 1345,'0'0'7094,"4"22"-5622,14 72-349,-15-78-857,1-1 0,0 0-1,1-1 1,1 1-1,1-1 1,0 0 0,0 0-1,2-1 1,12 17-1,-6-9 1,206 247 1909,-153-191-1722,221 232 1137,-138-138-642,12 13-314,-7-19-605,-74-66 1,-51-59-24,2-1 0,48 43 0,-62-63 4,0 1 0,-1 0 0,23 36-1,-3-3 3,36 31 12,-69-80-19,5 10-5,-8-13-35,-2-11-6989</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29"/>
    </inkml:context>
    <inkml:brush xml:id="br0">
      <inkml:brushProperty name="width" value="0.05" units="cm"/>
      <inkml:brushProperty name="height" value="0.05" units="cm"/>
      <inkml:brushProperty name="color" value="#66CC00"/>
    </inkml:brush>
  </inkml:definitions>
  <inkml:trace contextRef="#ctx0" brushRef="#br0">0 7 4194,'0'0'5306,"6"-5"-3905,-3 4-1290,-1 1 0,1 0 0,-1 0 0,1 0 0,-1 0 0,1 0 0,0 0 0,-1 1 0,1-1 0,-1 1 0,1 0 0,-1-1 0,0 1 0,1 1 0,-1-1 0,4 2 0,37 28 896,-36-25-860,207 183 1751,-4-3-986,78 71 564,-44-37-434,5-28-563,-220-170-454,3 0 60,-1 2 0,-1 1 0,-1 2 0,45 52 0,-70-74-81,14 21 47,1-1 1,2-1 0,39 35-1,-58-58-143,-2-1 1,0 0-1,-1 0 1,1 5-3568,-14-5-2688</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30"/>
    </inkml:context>
    <inkml:brush xml:id="br0">
      <inkml:brushProperty name="width" value="0.05" units="cm"/>
      <inkml:brushProperty name="height" value="0.05" units="cm"/>
      <inkml:brushProperty name="color" value="#66CC00"/>
    </inkml:brush>
  </inkml:definitions>
  <inkml:trace contextRef="#ctx0" brushRef="#br0">1 1 2321,'0'0'5053,"19"8"-3482,6 2-926,16 7 911,39 22 0,65 48 1453,40 21-1475,85 5-60,-91-41-720,-4 10-554,78 31-104,-232-106-87,1-1 0,41 5 0,-43-8 8,1 1 0,0 1 1,26 9-1,-42-11-8,1 0 0,0 0 0,-1 1 0,0 0-1,0 0 1,0 0 0,5 6 0,-5-5 12,0 0-1,0 0 1,1-1-1,9 6 1,-5-7-16,-10-3-157,-14-1-3999,-4-3-1887,-5-2-3665</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31"/>
    </inkml:context>
    <inkml:brush xml:id="br0">
      <inkml:brushProperty name="width" value="0.05" units="cm"/>
      <inkml:brushProperty name="height" value="0.05" units="cm"/>
      <inkml:brushProperty name="color" value="#66CC00"/>
    </inkml:brush>
  </inkml:definitions>
  <inkml:trace contextRef="#ctx0" brushRef="#br0">1 9 4466,'0'0'8769,"5"0"-7603,378-2 4543,4-1-3605,395-1-785,-782 4-1311,-10 2-5319,-7 5-625</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32"/>
    </inkml:context>
    <inkml:brush xml:id="br0">
      <inkml:brushProperty name="width" value="0.05" units="cm"/>
      <inkml:brushProperty name="height" value="0.05" units="cm"/>
      <inkml:brushProperty name="color" value="#66CC00"/>
    </inkml:brush>
  </inkml:definitions>
  <inkml:trace contextRef="#ctx0" brushRef="#br0">1 550 7059,'0'0'7817,"13"-3"-6229,30-9-600,-1-2 1,50-24 0,7-5 43,177-51 0,113-2-411,-232 60-390,-113 25-157,-1-1-1,0-3 0,-1-1 1,-1-2-1,68-41 0,-77 37-51,-21 14-14,1 0 0,-1 1-1,1 0 1,1 0-1,-1 1 1,1 1 0,21-6-1,-28 9-2208,-15 3-225,-1 0-238,-9-1-3502</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33"/>
    </inkml:context>
    <inkml:brush xml:id="br0">
      <inkml:brushProperty name="width" value="0.05" units="cm"/>
      <inkml:brushProperty name="height" value="0.05" units="cm"/>
      <inkml:brushProperty name="color" value="#66CC00"/>
    </inkml:brush>
  </inkml:definitions>
  <inkml:trace contextRef="#ctx0" brushRef="#br0">1 1238 3073,'0'0'10501,"0"2"-8772,8-2-1382,6-7 102,-1-1-1,0 0 1,-1-1 0,0-1 0,0 1 0,10-13 0,5-2-70,206-185 1317,80-69-977,16 23-575,-278 223-136,1 3-1,91-37 1,-76 37-7,-46 18 20,0 0-1,-1-2 1,-1 0 0,0-1 0,-1-1-1,-1 0 1,0-2 0,24-29 0,-31 35-14,1 1 0,20-16 0,0 1-92,-25 18 0,4-4-420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5:35.134"/>
    </inkml:context>
    <inkml:brush xml:id="br0">
      <inkml:brushProperty name="width" value="0.05" units="cm"/>
      <inkml:brushProperty name="height" value="0.05" units="cm"/>
      <inkml:brushProperty name="color" value="#66CC00"/>
    </inkml:brush>
  </inkml:definitions>
  <inkml:trace contextRef="#ctx0" brushRef="#br0">2 1889 912,'0'0'7815,"0"4"-6452,-2 19 4368,3-24-5435,-1-1-242,1 0 0,-1 0 0,1 1 0,0-1 0,0 0 1,0 1-1,0-1 0,0 1 0,0-1 0,0 1 0,1 0 0,1-3 0,7-6 289,173-239 3111,-119 155-2913,109-122-1,-99 138-414,215-247 756,-13 20-460,-182 208-390,42-58 41,-68 75-47,-63 74-26,50-57 104,70-104 0,-118 157-99,0 0 0,14-16 1,-20 26-4,0 0 22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12.525"/>
    </inkml:context>
    <inkml:brush xml:id="br0">
      <inkml:brushProperty name="width" value="0.05" units="cm"/>
      <inkml:brushProperty name="height" value="0.05" units="cm"/>
    </inkml:brush>
  </inkml:definitions>
  <inkml:trace contextRef="#ctx0" brushRef="#br0">75 1 5619,'0'0'9252,"217"0"-9156,-202 0-32,1 0-64,-10 0-464,-1 0-2194</inkml:trace>
  <inkml:trace contextRef="#ctx0" brushRef="#br0" timeOffset="1">1 277 5523,'0'0'7251,"201"-35"-6659,-154 30-384,-4 0-144,-6-5-64,0 0-32,-11-6-2561,-10 1-1473</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6:47.723"/>
    </inkml:context>
    <inkml:brush xml:id="br0">
      <inkml:brushProperty name="width" value="0.05" units="cm"/>
      <inkml:brushProperty name="height" value="0.05" units="cm"/>
    </inkml:brush>
  </inkml:definitions>
  <inkml:trace contextRef="#ctx0" brushRef="#br0">8 54 2369,'0'0'8126,"-1"-2"-6682,1 2-1385,0 0-1,0 0 1,0 0 0,0 0 0,0 0 0,0 0 0,0 0 0,-1 0-1,1 1 1,0-1 0,0 0 0,0 0 0,0 0 0,0 0-1,0 0 1,0 0 0,0 0 0,0 0 0,0 0 0,0 0-1,0 0 1,0 0 0,-1 0 0,1 1 0,0-1 0,0 0 0,0 0-1,0 0 1,0 0 0,0 0 0,0 0 0,0 0 0,0 0-1,-1 0 1,1 0 0,0 0 0,0 0 0,0 0 0,0 0 0,0 0-1,0 0 1,0 0 0,0 0 0,-1-1 0,1 1 0,0 0-1,0 0 1,0 0 0,0 0 0,-2 22 1083,2 42-1013,0-47 167,0 16-133,3 97 242,-1-113-384,0-1 0,2 1 0,-1-1-1,2 0 1,11 27 0,-16-42-23,0-1 0,0 1 0,1 0 0,-1-1 0,0 1 0,0 0 0,1-1 0,-1 1 0,0 0 0,1-1 0,-1 1 0,0-1 0,1 1 0,-1 0 0,1-1 0,-1 1 0,1-1 0,-1 0 0,1 1 0,-1-1 0,1 1 0,0-1 0,-1 0 0,1 1 0,0-1 0,-1 0 0,1 0 0,0 0 0,-1 0 0,1 1 0,0-1 0,-1 0 0,1 0 0,0 0 0,0 0 0,-1 0 0,1-1 0,0 1 0,-1 0 0,1 0 0,0 0 0,-1 0 0,1-1 0,0 1 0,-1 0 0,1-1 0,-1 1 0,1-1 0,0 0-1,3-2-11,-1-1-1,0 1 0,0-1 0,-1 0 0,1 0 0,2-5 0,10-24 6,20-64 0,-26 70 1,1-1 1,0 1-1,2 1 0,18-29 1,-29 53-3,1 0 0,-1 0 1,0 1-1,1-1 0,-1 1 1,1-1-1,0 1 0,-1 0 1,1-1-1,3-1 0,-4 3 7,0 0 0,0 0 0,0-1-1,-1 1 1,1 0 0,0 0 0,0 0-1,0 0 1,-1 0 0,1 0 0,0 0 0,0 0-1,0 1 1,-1-1 0,1 0 0,0 0-1,0 1 1,-1-1 0,1 0 0,0 1 0,-1-1-1,1 1 1,0-1 0,-1 1 0,1-1-1,0 1 1,-1-1 0,1 1 0,-1-1 0,1 1-1,-1 0 1,0-1 0,1 2 0,6 13 59,0 0 1,-2 0 0,0 0 0,-1 1 0,0-1-1,2 30 1,3 3 231,22 104 489,-30-148-749,6 22 140,-6-26-167,-1 1 0,1 0 0,-1 0-1,1 0 1,-1-1 0,1 1 0,0 0 0,-1-1 0,1 1 0,0 0 0,0-1 0,-1 1 0,1-1 0,0 1-1,0-1 1,0 1 0,0-1 0,0 0 0,-1 0 0,1 1 0,0-1 0,0 0 0,0 0 0,2 0-1,-2 0-3,0-1 0,-1 1 0,1-1-1,0 0 1,0 1 0,0-1 0,-1 0 0,1 0-1,0 1 1,-1-1 0,1 0 0,-1 0-1,1 0 1,-1 0 0,1 0 0,-1 0 0,0 0-1,1 0 1,-1 0 0,0 0 0,0 0-1,0 0 1,0 0 0,0 0 0,0-2 0,1-2 4,24-179 187,-4 25-123,-7 37-1858,-14 118 1725,-3 24-14121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6:48.154"/>
    </inkml:context>
    <inkml:brush xml:id="br0">
      <inkml:brushProperty name="width" value="0.05" units="cm"/>
      <inkml:brushProperty name="height" value="0.05" units="cm"/>
    </inkml:brush>
  </inkml:definitions>
  <inkml:trace contextRef="#ctx0" brushRef="#br0">11 1 2401,'0'0'14055,"0"10"-13095,-7 7-448,7-4-256,0 7-208,-4 0 0,4 0-80,0-3 32,0 13-640,0 0-1249,0 7-2081,0 0-1536</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6:49.468"/>
    </inkml:context>
    <inkml:brush xml:id="br0">
      <inkml:brushProperty name="width" value="0.05" units="cm"/>
      <inkml:brushProperty name="height" value="0.05" units="cm"/>
    </inkml:brush>
  </inkml:definitions>
  <inkml:trace contextRef="#ctx0" brushRef="#br0">1 125 4434,'0'0'5605,"2"1"-4844,0 0-614,0 1 0,-1-1 0,1 1 0,0-1 0,-1 1 0,1 0 0,-1 0 1,0 0-1,1 0 0,-1 0 0,0 0 0,0 0 0,0 0 0,-1 0 0,1 0 1,0 0-1,-1 1 0,1 2 0,9 50 694,15 94-406,-25-149-437,0 1 1,0-1 0,0 0-1,0 1 1,0-1 0,0 0-1,0 0 1,0 1 0,0-1-1,1 0 1,-1 1-1,0-1 1,0 0 0,0 0-1,0 1 1,0-1 0,1 0-1,-1 1 1,0-1 0,0 0-1,0 0 1,1 0 0,-1 1-1,0-1 1,0 0-1,1 0 1,-1 0 0,0 0-1,0 1 1,1-1 0,-1 0-1,7-7-92,3-14-32,13-37 202,52-96 0,-72 147-79,17-22-49,-19 28 49,0 0 1,1 0 0,-1 0 0,1 0-1,-1 0 1,1 0 0,-1 0-1,1 0 1,-1 0 0,1 1 0,0-1-1,-1 1 1,1-1 0,0 1 0,0 0-1,-1 0 1,3 0 0,-3 0 7,1 1 1,-1 0-1,1-1 0,-1 1 1,0 0-1,0 0 1,1 0-1,-1 0 0,0 0 1,0 0-1,0 0 1,0 1-1,0-1 1,0 0-1,-1 0 0,1 1 1,0-1-1,-1 1 1,1-1-1,-1 0 0,1 4 1,11 36 253,-11-39-242,8 32 400,-5-23-127,-1 1-1,0 0 1,-1 0-1,1 16 0,-3-28-285,0 0 0,0 1-1,0-1 1,0 0-1,0 0 1,0 0-1,0 0 1,0 0-1,0 1 1,0-1-1,0 0 1,0 0 0,0 0-1,0 0 1,0 1-1,0-1 1,1 0-1,-1 0 1,0 0-1,0 0 1,0 0-1,0 1 1,0-1 0,0 0-1,0 0 1,0 0-1,0 0 1,1 0-1,-1 0 1,0 0-1,0 1 1,0-1-1,0 0 1,0 0 0,1 0-1,-1 0 1,0 0-1,0 0 1,0 0-1,0 0 1,1 0-1,-1 0 1,0 0-1,0 0 1,0 0 0,0 0-1,0 0 1,1 0-1,-1 0 1,0 0-1,0 0 1,0 0-1,0 0 1,1 0-1,-1 0 1,0-1 0,9-9-87,-2-9 108,-2 1-1,0-1 0,-1-1 0,3-35 0,-4 28 10,3-37-333,-5 25-4932</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6:49.825"/>
    </inkml:context>
    <inkml:brush xml:id="br0">
      <inkml:brushProperty name="width" value="0.05" units="cm"/>
      <inkml:brushProperty name="height" value="0.05" units="cm"/>
    </inkml:brush>
  </inkml:definitions>
  <inkml:trace contextRef="#ctx0" brushRef="#br0">1 1 4786,'0'0'5026,"8"10"-3620,25 33 99,-32-41-1402,1 1-1,-1 0 1,0 0-1,0 0 1,0 0-1,0 0 1,0 1-1,-1-1 1,1 0-1,-1 0 1,0 0-1,0 1 1,0-1-1,-1 0 1,1 0 0,-1 0-1,0 1 1,1-1-1,-2 0 1,1 0-1,0 0 1,0 0-1,-1-1 1,0 1-1,1 0 1,-1-1-1,-3 4 1,2-1-88,-10 15 186,13-20-201,0 1 0,-1-1-1,1 1 1,0-1-1,0 1 1,0 0 0,-1-1-1,1 1 1,0-1-1,0 1 1,0 0 0,0-1-1,0 1 1,0-1-1,0 1 1,1 0 0,-1-1-1,0 1 1,0-1-1,0 1 1,1 0-1,-1-1 1,0 1 0,0-1-1,1 1 1,-1-1-1,1 1 1,-1-1 0,0 1-1,1-1 1,-1 0-1,1 1 1,0 0 0,5 2-6,-1-1 0,1 1 0,0-1 0,1 0 0,-1 0 0,0 0 0,1-1 0,-1 0 0,11 0 0,16 0-2954,-24-1-1909</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6:50.380"/>
    </inkml:context>
    <inkml:brush xml:id="br0">
      <inkml:brushProperty name="width" value="0.05" units="cm"/>
      <inkml:brushProperty name="height" value="0.05" units="cm"/>
    </inkml:brush>
  </inkml:definitions>
  <inkml:trace contextRef="#ctx0" brushRef="#br0">0 0 7812,'0'0'7603,"35"74"-7443,-35-47-160,0 3-224,0 0-1505,0-3-3025</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6:50.719"/>
    </inkml:context>
    <inkml:brush xml:id="br0">
      <inkml:brushProperty name="width" value="0.05" units="cm"/>
      <inkml:brushProperty name="height" value="0.05" units="cm"/>
    </inkml:brush>
  </inkml:definitions>
  <inkml:trace contextRef="#ctx0" brushRef="#br0">75 1 2289,'0'0'3842,"-8"133"-3842,5-99-528,-4-1-3154</inkml:trace>
  <inkml:trace contextRef="#ctx0" brushRef="#br0" timeOffset="1">22 335 5523,'0'0'9316,"0"44"-9316,0-24-1073,-7 0-2192,-8 7-1393</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6:51.092"/>
    </inkml:context>
    <inkml:brush xml:id="br0">
      <inkml:brushProperty name="width" value="0.05" units="cm"/>
      <inkml:brushProperty name="height" value="0.05" units="cm"/>
    </inkml:brush>
  </inkml:definitions>
  <inkml:trace contextRef="#ctx0" brushRef="#br0">29 0 4834,'0'0'2866,"-28"141"-5316</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6:51.603"/>
    </inkml:context>
    <inkml:brush xml:id="br0">
      <inkml:brushProperty name="width" value="0.05" units="cm"/>
      <inkml:brushProperty name="height" value="0.05" units="cm"/>
    </inkml:brush>
  </inkml:definitions>
  <inkml:trace contextRef="#ctx0" brushRef="#br0">8 41 6355,'0'0'8001,"-1"7"-6982,-3 42-485,2 79 1,2-73-443,0-54-95,0-1 0,0 0 0,0 1 1,0-1-1,0 1 0,0-1 0,0 0 1,0 1-1,0-1 0,0 1 0,0-1 1,0 0-1,1 1 0,-1-1 0,0 0 1,0 1-1,0-1 0,0 0 0,1 1 1,-1-1-1,0 0 0,0 1 0,1-1 1,-1 0-1,0 1 0,1-1 0,-1 0 1,0 0-1,0 0 0,1 1 0,-1-1 1,1 0-1,-1 0 0,0 0 0,1 0 1,-1 0-1,0 0 0,1 1 0,-1-1 0,1 0 1,-1 0-1,0 0 0,1 0 0,-1 0 1,1 0-1,-1-1 0,1 1 1,0 0-10,1-1-1,-1 1 1,0-1 0,0 0 0,1 1 0,-1-1 0,0 0 0,0 0 0,0 0 0,0 0 0,0 0 0,2-2 0,8-14 28,0-1 0,-2 0 0,8-21-1,-8 19 12,0 1 0,19-30 1,-28 48-28,0 1 0,1-1 0,-1 0 0,1 0 0,-1 0 1,1 1-1,-1-1 0,1 0 0,0 1 0,-1-1 1,1 0-1,0 1 0,0-1 0,-1 1 0,1-1 1,0 1-1,0 0 0,0-1 0,0 1 0,-1 0 1,1-1-1,0 1 0,0 0 0,0 0 0,0 0 1,0 0-1,0 0 0,0 0 0,0 0 0,0 0 1,-1 0-1,1 0 0,0 1 0,0-1 0,0 0 1,0 1-1,0-1 0,-1 0 0,1 1 0,0-1 1,0 1-1,0 0 0,-1-1 0,1 1 0,0-1 1,-1 1-1,1 0 0,-1 0 0,1 0 1,3 4 6,0 1 1,-1-1 0,0 0-1,0 1 1,4 10 0,1 11 28,9 50 1,1 3 132,-13-67 6,-5-13-170,0 1-1,0-1 0,0 0 1,0 0-1,0 0 0,0 0 1,1 0-1,-1 0 0,0 0 1,0 0-1,0 0 0,0 0 1,0 0-1,0 0 0,0 0 1,0 0-1,0 0 1,0 0-1,0 0 0,1 1 1,-1-1-1,0 0 0,0 0 1,0 0-1,0 0 0,0 0 1,0 0-1,0 0 0,0 0 1,0-1-1,1 1 0,-1 0 1,0 0-1,0 0 0,0 0 1,0 0-1,0 0 1,0 0-1,0 0 0,0 0 1,0 0-1,0 0 0,1 0 1,-1 0-1,0 0 0,0 0 1,0 0-1,0 0 0,0-1 1,0 1-1,0 0 0,0 0 1,0 0-1,0 0 0,5-22 253,-3 15-327,33-207 320,-32 195-257,-2 11-11,0 1-1,1-1 1,-1 0-1,1 1 1,1 0 0,0 0-1,4-9 1,-7 15-46,0 1 1,0 0 0,0-1-1,0 1 1,1 0 0,-1 0-1,0-1 1,0 1 0,0 0-1,1 0 1,-1-1 0,0 1-1,0 0 1,1 0 0,-1 0-1,0-1 1,1 1 0,-1 0-1,0 0 1,0 0 0,1 0-1,-1 0 1,0 0 0,1-1-1,-1 1 1,0 0 0,1 0-1,-1 0 1,0 0 0,1 0-1,-1 0 1,0 1 0,1-1-1,-1 0 1,0 0 0,1 0-1,0 1-213,-1-1 0,1 1 0,-1-1-1,1 1 1,-1-1 0,1 1 0,-1 0-1,1-1 1,-1 1 0,0 0 0,1-1-1,-1 1 1,0 0 0,0 0 0,1-1-1,-1 2 1,3 22-5523</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6:52.273"/>
    </inkml:context>
    <inkml:brush xml:id="br0">
      <inkml:brushProperty name="width" value="0.05" units="cm"/>
      <inkml:brushProperty name="height" value="0.05" units="cm"/>
    </inkml:brush>
  </inkml:definitions>
  <inkml:trace contextRef="#ctx0" brushRef="#br0">2 73 4818,'0'0'5485,"0"3"-4639,0 88 1016,0-107-1825,-1-1-50,1 0 1,1-1-1,0 1 0,2 0 0,7-29 0,-10 45 1,0 0 0,1 0-1,-1 0 1,1 0 0,-1 0 0,1 0-1,-1 0 1,1 0 0,-1 0 0,1 1-1,0-1 1,0 0 0,-1 0-1,1 1 1,0-1 0,0 0 0,0 1-1,1-2 1,0 2 18,0 0 0,-1-1 0,1 1 0,0 0-1,0 0 1,0 0 0,-1 0 0,1 0 0,0 0 0,0 1 0,2 0 0,-3-1 24,0 1 0,0-1 0,0 1 0,0 0 0,0-1 0,-1 1 0,1 0 0,0-1 0,0 1 0,-1 0 0,1 0 0,0-1 0,-1 1 0,1 0 0,-1 0 0,1 0 0,-1 0 0,0 0 0,1 0 0,-1 1 0,5 24 185,-4-20-129,22 175 1549,-22-145-2448,-1-22-3787</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6:54.997"/>
    </inkml:context>
    <inkml:brush xml:id="br0">
      <inkml:brushProperty name="width" value="0.05" units="cm"/>
      <inkml:brushProperty name="height" value="0.05" units="cm"/>
    </inkml:brush>
  </inkml:definitions>
  <inkml:trace contextRef="#ctx0" brushRef="#br0">8 0 2113,'0'0'11675,"0"3"-10990,0 42-102,-6 198 616,4-117-999,3-72-186,-1-46-17,1-1 0,0 1 0,1-1 0,4 13 0,2 14 18,-8-33-20,0 0 0,0 0 1,1 0-1,-1 1 0,0-1 1,1 0-1,-1 0 0,0 0 0,1 0 1,0 0-1,-1 0 0,1 0 1,0 0-1,-1 0 0,1 0 0,0 0 1,0 0-1,0 0 0,0 0 0,0-1 1,1 2-1,-1-2-4,0 0 0,0 0 0,0 0 0,0 0 0,0 0 0,0 0 0,0 0 0,0 0 0,0-1 0,0 1 0,0 0 0,0 0 1,-1-1-1,1 1 0,0-1 0,0 1 0,0-1 0,0 1 0,0-1 0,-1 0 0,1 1 0,0-1 0,0 0 0,-1 0 0,1 1 0,-1-1 0,2-2 0,20-30 20,-1-1-1,-2-1 0,19-46 1,-29 60-8,-5 14-1,12-30 12,2 0-1,1 2 1,25-34-1,-28 58-5,-16 11-7,0 0-1,1 0 0,-1-1 0,1 1 1,-1 0-1,1 0 0,-1 0 0,0 0 1,1 0-1,-1 0 0,1 0 0,-1 0 1,1 0-1,-1 0 0,1 0 0,-1 0 1,0 0-1,1 0 0,-1 0 0,1 0 1,-1 0-1,1 1 0,-1-1 0,0 0 1,1 0-1,-1 0 0,1 1 0,-1-1 0,0 0 1,1 1-1,-1-1 0,1 1 0,2 9 21,0 1 0,0 0 0,-1-1-1,1 23 1,0-4 30,12 131 182,3 11-116,-18-167-98,0-3-14,0 0 0,0 0 0,0 0-1,0 0 1,0 0 0,1 0 0,-1 0-1,0 0 1,1 0 0,-1 0 0,0 0-1,1 0 1,-1 0 0,1 0 0,0 0-1,-1 0 1,1 0 0,0 0 0,1 1-1,-2-2-8,1 0 0,-1 0 0,0 0 0,1 1-1,-1-1 1,0 0 0,1 0 0,-1 0-1,0 0 1,1 0 0,-1 0 0,0 0 0,1 0-1,-1 0 1,0 0 0,1 0 0,-1 0 0,0 0-1,1 0 1,-1 0 0,0 0 0,1-1-1,-1 1 1,0 0 0,1 0 0,-1 0 0,0 0-1,1-1 1,-1 1 0,0 0 0,0 0 0,1-1-1,-1 1 1,0 0 0,0 0 0,0-1 0,1 0-1,3-5 8,1-1-1,-1 0 1,-1 0-1,0-1 0,0 1 1,4-13-1,10-57 98,-7 30-35,73-222-15,-80 261-140,-3 5-17,1 0 0,0 0 0,0 1 0,0-1 0,0 0 0,0 1 0,0-1 0,1 0 0,-1 1 0,4-5 0,-6 22-5880,-5 4-816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12.850"/>
    </inkml:context>
    <inkml:brush xml:id="br0">
      <inkml:brushProperty name="width" value="0.05" units="cm"/>
      <inkml:brushProperty name="height" value="0.05" units="cm"/>
    </inkml:brush>
  </inkml:definitions>
  <inkml:trace contextRef="#ctx0" brushRef="#br0">318 1 3730,'0'0'8900,"-68"195"-7748,46-125-223,-9-4-257,4-11-304,1-5-272,-6-20-96,-5 0-192,0-20-1857,11-10-2497,15 0-2833</inkml:trace>
  <inkml:trace contextRef="#ctx0" brushRef="#br0" timeOffset="1">139 442 2353,'0'0'5459,"201"-35"-3843,-164 35-415,-11 0-193,-5 0 225,-10 0-689,-6 0-352,0 0-192,-5 10-2529,0 0-2993</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6:57.666"/>
    </inkml:context>
    <inkml:brush xml:id="br0">
      <inkml:brushProperty name="width" value="0.05" units="cm"/>
      <inkml:brushProperty name="height" value="0.05" units="cm"/>
    </inkml:brush>
  </inkml:definitions>
  <inkml:trace contextRef="#ctx0" brushRef="#br0">1 0 4306,'0'0'10591,"0"2"-9659,2 8-488,0-1 0,-1 1 0,0 0 0,-1 0 0,0 0 0,-1 13 0,-1 11-234,0 14 569,1-17-2764,1-10-4807</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6:58.020"/>
    </inkml:context>
    <inkml:brush xml:id="br0">
      <inkml:brushProperty name="width" value="0.05" units="cm"/>
      <inkml:brushProperty name="height" value="0.05" units="cm"/>
    </inkml:brush>
  </inkml:definitions>
  <inkml:trace contextRef="#ctx0" brushRef="#br0">46 1 6259,'0'0'9716,"32"50"-8915,-32-33-401,0 6-160,0 7-240,-4 14-32,-10 12-993,-11 5-2096,-10 9-3266</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6:58.610"/>
    </inkml:context>
    <inkml:brush xml:id="br0">
      <inkml:brushProperty name="width" value="0.05" units="cm"/>
      <inkml:brushProperty name="height" value="0.05" units="cm"/>
    </inkml:brush>
  </inkml:definitions>
  <inkml:trace contextRef="#ctx0" brushRef="#br0">0 0 9060,'0'0'5827,"0"60"-5827,0-26-480,0 6-2466,0 0-1968</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6:58.982"/>
    </inkml:context>
    <inkml:brush xml:id="br0">
      <inkml:brushProperty name="width" value="0.05" units="cm"/>
      <inkml:brushProperty name="height" value="0.05" units="cm"/>
    </inkml:brush>
  </inkml:definitions>
  <inkml:trace contextRef="#ctx0" brushRef="#br0">0 0 6659,'0'0'2657,"0"151"-2657,0-114-704,0 3-1601,0 0-3826</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6:59.327"/>
    </inkml:context>
    <inkml:brush xml:id="br0">
      <inkml:brushProperty name="width" value="0.05" units="cm"/>
      <inkml:brushProperty name="height" value="0.05" units="cm"/>
    </inkml:brush>
  </inkml:definitions>
  <inkml:trace contextRef="#ctx0" brushRef="#br0">43 1 5907,'0'0'5138,"-18"147"-3745,11-114-721,7-3-432,-7 0-240,4-3-48,3-3-1953,-7 2-2481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6:59.761"/>
    </inkml:context>
    <inkml:brush xml:id="br0">
      <inkml:brushProperty name="width" value="0.05" units="cm"/>
      <inkml:brushProperty name="height" value="0.05" units="cm"/>
    </inkml:brush>
  </inkml:definitions>
  <inkml:trace contextRef="#ctx0" brushRef="#br0">3 65 2817,'0'0'9799,"-1"3"-8403,0 13-1021,1-1-1,0 1 1,1-1 0,1 0 0,0 1 0,1-1-1,9 27 1,2 12-52,20 97-128,-30-136-224,-3-28-85,1-8 113,1 2 6,2-1-1,0 0 1,2 1-1,0 0 1,1 0-1,19-31 1,-27 49-7,1-1 1,0 1-1,-1 0 0,1 0 1,0 0-1,0 0 0,0 0 0,0 0 1,0 0-1,0 0 0,1 0 1,-1 0-1,0 1 0,0-1 1,1 1-1,-1-1 0,0 1 0,0-1 1,1 1-1,-1-1 0,1 1 1,-1 0-1,0 0 0,1 0 1,-1 0-1,1 0 0,-1 0 1,0 0-1,1 0 0,-1 1 0,1-1 1,-1 1-1,0-1 0,1 1 1,-1-1-1,0 1 0,0 0 1,0-1-1,1 1 0,-1 0 1,0 0-1,0 0 0,0 0 0,0 0 1,0 0-1,0 0 0,-1 0 1,1 0-1,0 1 0,0-1 1,0 2-1,9 20 39,-1 1 0,0-1-1,4 27 1,9 24 635,-22-73-344,1-22-257,7-40 0,-2 24-21,-4 24-33,41-242 94,-41 250-305,8-27 326,-10 32-277,1-1 0,-1 0 0,0 1 1,1-1-1,-1 0 0,0 1 0,1-1 1,-1 1-1,1-1 0,-1 1 0,1-1 1,-1 1-1,1-1 0,-1 1 1,1-1-1,-1 1 0,1 0 0,0-1 1,-1 1-1,1 0 0,0 0 0,-1-1 1,1 1-1,0 0 0,-1 0 0,1 0 1,0 0-1,-1 0 0,1 0 1,0 0-1,0 0 0,-1 0 0,1 0 1,0 0-1,-1 1 0,1-1 0,0 1 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7:00.463"/>
    </inkml:context>
    <inkml:brush xml:id="br0">
      <inkml:brushProperty name="width" value="0.05" units="cm"/>
      <inkml:brushProperty name="height" value="0.05" units="cm"/>
    </inkml:brush>
  </inkml:definitions>
  <inkml:trace contextRef="#ctx0" brushRef="#br0">0 1 5587,'0'0'8390,"1"25"-7368,4 85-312,-3 57 458,-3-99-904,1-67-261,0-17-201,-1-45 230,-1 34-43,1-1 1,2 1-1,1-1 1,7-38-1,-8 62-5,0-1-1,1 1 1,-1 0 0,1 0-1,0 0 1,0 1 0,0-1-1,4-5 1,-4 7 5,-1 1 0,1-1-1,0 1 1,-1-1 0,1 1 0,0 0-1,0 0 1,0 0 0,0 0 0,0 0 0,0 0-1,0 1 1,0-1 0,1 1 0,-1-1 0,0 1-1,0 0 1,3 0 0,-4 0 20,0 1 0,-1 0 0,1-1 1,0 1-1,-1 0 0,1-1 0,-1 1 0,1 0 1,-1-1-1,1 1 0,-1 0 0,0 0 0,1 0 1,-1 0-1,0-1 0,0 1 0,0 0 0,1 0 1,-1 0-1,0 0 0,0 0 0,0-1 0,0 1 0,0 0 1,-1 0-1,1 1 0,0 3 42,3 144 523,-3-98-593,0-51-43,0-13-599,0-9 605,1-1 0,6-30 1,-5 42 18,1 1 0,0-1 0,0 1 0,1 0 1,0 1-1,1-1 0,9-13 0,-14 22 21,11-10-196,13 8 59,-23 3 160,-1 0 0,1 1 1,-1-1-1,1 1 0,0-1 1,-1 1-1,0 0 1,1-1-1,-1 1 0,1-1 1,-1 1-1,0 0 0,1-1 1,-1 1-1,0 0 0,1 0 1,-1-1-1,0 1 0,0 0 1,0-1-1,0 1 1,0 0-1,0 0 0,0-1 1,0 1-1,0 1 0,-1 28 352,1-22-252,0 109 64</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7:01.098"/>
    </inkml:context>
    <inkml:brush xml:id="br0">
      <inkml:brushProperty name="width" value="0.05" units="cm"/>
      <inkml:brushProperty name="height" value="0.05" units="cm"/>
    </inkml:brush>
  </inkml:definitions>
  <inkml:trace contextRef="#ctx0" brushRef="#br0">32 1 7331,'0'0'9189,"14"130"-8277,-14-113-464,0 0-448,-10-7-224,-8 0-3025,0 0-8437</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7:18.447"/>
    </inkml:context>
    <inkml:brush xml:id="br0">
      <inkml:brushProperty name="width" value="0.05" units="cm"/>
      <inkml:brushProperty name="height" value="0.05" units="cm"/>
    </inkml:brush>
  </inkml:definitions>
  <inkml:trace contextRef="#ctx0" brushRef="#br0">16 0 2817,'0'0'10338,"-2"3"-9623,0 0-586,0 0-1,1 0 0,-1 0 0,1 0 0,0 0 0,0 1 0,0-1 1,0 0-1,1 1 0,-1-1 0,1 6 0,0 48 770,1-27-316,-1 90 408,21-117-1022,13 0 12,67-3 0,-39-2 46,-43 3-5,-13-1-21,-1 1-1,1-1 1,-1 0-1,1-1 1,-1 1-1,1-1 1,-1 0-1,0 0 1,10-4-1,13-7-5,-22 10 7,0 0 0,0-1 0,0 0 0,-1 0 0,8-5 0,-9 6 3,0-1-1,0 1 0,0-1 1,1 1-1,-1 0 0,1 1 1,0-1-1,-1 1 1,1 0-1,0 0 0,0 1 1,0-1-1,0 1 0,8 1 1,-12-1-3,0 0 0,0 1 0,0-1 1,-1 1-1,1-1 0,0 1 0,0-1 0,0 1 0,0 0 1,0-1-1,-1 1 0,1 0 0,0-1 0,-1 1 0,1 0 1,0 0-1,-1 0 0,1 1 0,11 21 36,-10-19-19,4 11 2,-1-1 1,0 1-1,-2 0 0,3 16 0,0-4 39,-6-23-78,0-3 7,1 0-1,-1-1 0,0 1 0,0 0 0,0 0 0,1-1 0,-1 1 0,0 0 0,1-1 1,-1 1-1,0 0 0,1-1 0,-1 1 0,1-1 0,-1 1 0,1-1 0,0 2 1,-1-4 11,0 1 0,0 0 0,0 0-1,0 0 1,0-1 0,1 1 0,-1 0 0,0 0 0,1 0 0,-1 0 0,0-1 0,1 1 0,0 0 0,-1 0 0,2-2 0,2-4 10,-1-1-7,0-1 1,1 2 0,0-1 0,8-11 0,5-9 1,-14 26-4,0 0-1,0 0 0,1 1 1,-1-1-1,0 1 0,1 0 1,6-1-1,9 0 11,2 0 0,-1 2 0,22 2-1,6-1-19,83 6 114,-83-4-94,-35-1-5,0-1 0,0-1 0,-1 0 0,1 0 0,16-4 0,19-15 3,-43 19-9,-1-1 0,0 0 0,0 0 0,0 0 0,1-1 0,-1 1 0,-1-1 0,1 0 0,6-4 0,-8 4-1,-1 1 1,1-1-1,-1 0 1,0 0 0,0 0-1,1 0 1,-1-1-1,-1 1 1,1 0 0,0 0-1,0-1 1,-1 1-1,0 0 1,1-1 0,-1 1-1,0 0 1,0-1-1,0-2 1,0-55 76,-2 52-23,-1 7-474,-4 14-2525,1 11-2466</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7:19.053"/>
    </inkml:context>
    <inkml:brush xml:id="br0">
      <inkml:brushProperty name="width" value="0.05" units="cm"/>
      <inkml:brushProperty name="height" value="0.05" units="cm"/>
    </inkml:brush>
  </inkml:definitions>
  <inkml:trace contextRef="#ctx0" brushRef="#br0">1 1 4258,'0'0'9874,"16"0"-8073,260 0 1525,-272 0-3527,11-1-2036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1:56.986"/>
    </inkml:context>
    <inkml:brush xml:id="br0">
      <inkml:brushProperty name="width" value="0.05" units="cm"/>
      <inkml:brushProperty name="height" value="0.05" units="cm"/>
    </inkml:brush>
  </inkml:definitions>
  <inkml:trace contextRef="#ctx0" brushRef="#br0">562 1 3874,'0'0'9279,"-22"42"-7628,-74 140-346,-62 83 1713,137-234-2696,-30 40-79,-4-2-1,-69 67 1,92-97-1577,30-36-237,21-7-8730,15-12 4675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13.192"/>
    </inkml:context>
    <inkml:brush xml:id="br0">
      <inkml:brushProperty name="width" value="0.05" units="cm"/>
      <inkml:brushProperty name="height" value="0.05" units="cm"/>
    </inkml:brush>
  </inkml:definitions>
  <inkml:trace contextRef="#ctx0" brushRef="#br0">139 0 5539,'97'28'1216,"-80"-18"-436,-15 0 164,-1 85 4178,-4 138-72,-1-193-4303,-20 74 0,17-84-573,5-21-115,-1 0 1,0 0-1,0-1 1,-6 10-1,8-16-75,0 0 0,0 0 0,0-1 1,0 1-1,-1 0 0,1-1 0,-1 0 0,1 1 0,-1-1 0,1 0 0,-3 2 0,3-3-34,0 1 0,0-1-1,0 0 1,0 0-1,0 1 1,0-1 0,0 0-1,0 0 1,0 0 0,0 0-1,0 0 1,0 0 0,0-1-1,0 1 1,0 0-1,1 0 1,-1-1 0,0 1-1,0 0 1,0-1 0,0 1-1,0-1 1,0 1-1,-1-2 1,1 0-179,0 1-1,-1-1 1,1 0-1,0 1 1,0-1-1,0 0 1,0 0 0,0 0-1,0 0 1,0-3-1,-6-16-1577,2 0 1,0 0-1,-2-25 0,5-14-2053</inkml:trace>
  <inkml:trace contextRef="#ctx0" brushRef="#br0" timeOffset="1">102 281 2481,'0'0'10373,"-64"120"-9845,48-110 0,6 0-368,4-4-160,1-6-112</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7:19.407"/>
    </inkml:context>
    <inkml:brush xml:id="br0">
      <inkml:brushProperty name="width" value="0.05" units="cm"/>
      <inkml:brushProperty name="height" value="0.05" units="cm"/>
    </inkml:brush>
  </inkml:definitions>
  <inkml:trace contextRef="#ctx0" brushRef="#br0">22 1 3298,'0'0'11146,"-3"2"-10138,1-1-919,1 1 1,-1-1-1,1 0 0,0 1 0,-1-1 0,1 1 0,0-1 0,0 1 0,0-1 0,0 1 0,1 0 0,-1 0 0,0-1 0,1 1 0,-1 0 0,1 0 0,-1 0 0,1 0 0,0 0 0,0 0 0,0 2 1,0 7 268,1 1 0,4 18 0,0 6 42,-2 161-378,-3-154-1573</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37:19.989"/>
    </inkml:context>
    <inkml:brush xml:id="br0">
      <inkml:brushProperty name="width" value="0.05" units="cm"/>
      <inkml:brushProperty name="height" value="0.05" units="cm"/>
    </inkml:brush>
  </inkml:definitions>
  <inkml:trace contextRef="#ctx0" brushRef="#br0">0 150 416,'0'0'12139,"0"-4"-11592,1-4-431,-1-1 0,1 0 0,0 0 0,1 1 0,0-1 0,0 1 0,5-11 0,-6 16-64,0 0 0,1 0-1,-1 0 1,1 1 0,-1-1-1,1 1 1,0-1 0,0 1 0,0 0-1,1 0 1,-1 0 0,0 0 0,1 0-1,-1 0 1,1 0 0,0 1 0,0 0-1,-1-1 1,1 1 0,0 0-1,0 0 1,0 1 0,0-1 0,0 1-1,6-1 1,0 1 43,-2-1-23,0 1-1,0 0 1,-1 0 0,1 1 0,0-1-1,0 2 1,0-1 0,-1 1-1,1 0 1,0 0 0,-1 1-1,12 6 1,34 34 1074,-41-33-1070,1 1-1,0-2 1,0 1-1,1-2 0,0 0 1,1 0-1,0-1 1,20 7-1,-26-13-79,-1 0 0,1 0 1,-1-1-1,14-1 0,-1 0-17,-17 1 19,-1 0 0,1-1-1,-1 1 1,1-1 0,-1 0 0,1 1 0,-1-1-1,0-1 1,0 1 0,1 0 0,-1 0 0,0-1-1,0 1 1,0-1 0,-1 0 0,1 0 0,0 1-1,-1-1 1,1 0 0,-1 0 0,1-1 0,-1 1-1,0 0 1,0 0 0,0-1 0,0 1 0,1-5-1,1-3-114,-1-1-1,0 1 0,0-1 0,-1 0 0,0-12 1,-1 21 114,-1 0 1,1-1-1,-1 1 1,1 0-1,-1 0 1,0 0-1,1 0 1,-1 0-1,0 0 0,-1 1 1,1-1-1,0 0 1,0 0-1,-1 1 1,1-1-1,-1 1 1,1-1-1,-1 1 1,0 0-1,0-1 1,1 1-1,-1 0 1,0 0-1,0 0 1,0 1-1,0-1 1,0 0-1,-4 0 1,4 0 15,0 1 1,-1-1-1,1 1 1,-1-1 0,0 1-1,1 0 1,-1 0-1,1 0 1,-1 1 0,1-1-1,-1 0 1,1 1-1,-1 0 1,1-1 0,-1 1-1,1 0 1,0 0-1,0 1 1,-1-1 0,1 0-1,0 1 1,0-1-1,-3 4 1,-11 17 485,-21 43 1,28-47-134,-1-1 0,0 0 1,-1 0-1,-24 26 1,21-28-63,-1-2-1,-1 0 1,0 0 0,-29 16 0,35-23-269,-1-1 0,0-1 0,1 0 0,-2 0 0,1-1 1,0 0-1,-1-1 0,1-1 0,-19 1 0,29-2-59,-1 0 0,1 0 0,-1 0 0,1 0 0,0 0 0,-1-1 0,1 1 0,0 0 0,0-1 0,-1 1 0,1-1 0,0 0 0,0 1 0,0-1 0,0 0 0,0 0 0,-1 1 0,1-1 0,1 0 0,-1 0 0,0 0 0,0 0 0,0-1 0,0 1 0,1 0 0,-1 0 0,1 0 0,-1-1 0,1 1 0,-1-2 0,-1-4-426,1 0 0,0 0 0,1 0 1,0-13-1,0 11-204,0-33-2868,0-2-2894</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30.803"/>
    </inkml:context>
    <inkml:brush xml:id="br0">
      <inkml:brushProperty name="width" value="0.05" units="cm"/>
      <inkml:brushProperty name="height" value="0.05" units="cm"/>
    </inkml:brush>
  </inkml:definitions>
  <inkml:trace contextRef="#ctx0" brushRef="#br0">508 112 4178,'0'0'11176,"-17"-4"-10005,-125-25 1777,119 26-2294,1 2-1,-31 1 1,21 0-195,27 0-401,1 0 1,-1 1 0,0 0 0,1 0-1,-1 0 1,1 0 0,-1 0 0,1 1-1,0 0 1,0 0 0,-1 0 0,1 1-1,1-1 1,-1 1 0,0 0 0,1 0 0,-1 0-1,1 1 1,-6 6 0,0 5 60,0 0 0,0 0 1,2 0-1,-7 18 0,9-21-73,-12 35 201,3 0 1,2 1-1,1 1 1,-6 93-1,10-51 110,8 124-1,0-201-345,1 1 1,0-1-1,1 1 1,1-1-1,0 0 1,1 0-1,0-1 0,1 1 1,15 24-1,-15-30-7,0 1-1,1-1 0,0 0 0,0 0 0,1-1 1,0 0-1,0-1 0,0 1 0,1-2 0,0 1 1,0-1-1,1 0 0,0-1 0,15 5 0,30 2 102,1-1-1,0-4 0,64 1 1,-114-7-88,19 1 18,2 1 17,31-3 0,-51 1-44,0-1-1,0 0 0,0 0 0,0-1 0,-1 0 0,1 0 1,-1-1-1,1 0 0,9-5 0,-3-2-1,1-1 0,-1 0-1,-1-1 1,0 0 0,-1-1 0,0-1 0,-1 0-1,-1 0 1,0-1 0,-1 0 0,11-26 0,-2-6 11,-2-1 1,15-85 0,-25 94-24,-1-1 0,-4-75 0,-1 51-32,1 44 37,-2 0 1,0 0-1,-1 0 1,-1 0-1,-1 0 1,0 1-1,-2 0 1,0 0-1,-1 1 0,-1 0 1,-1 0-1,0 1 1,-2 0-1,0 1 1,0 0-1,-1 1 1,-1 1-1,-1 0 1,-32-24-1,29 26 11,-1 0 0,0 1 0,-1 1 0,0 0-1,-1 2 1,0 0 0,0 2 0,-1 0 0,0 2 0,0 0 0,0 1-1,-35 0 1,32 3-31,10-1-49,0 1 0,-15 2 0,26-2 37,0 1-1,0 0 1,0 0-1,0 0 1,0 0-1,1 1 0,-1 0 1,0-1-1,1 1 1,-1 1-1,1-1 1,-4 4-1,-19 22-2143,14-6-2558,7-5-2236</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31.304"/>
    </inkml:context>
    <inkml:brush xml:id="br0">
      <inkml:brushProperty name="width" value="0.05" units="cm"/>
      <inkml:brushProperty name="height" value="0.05" units="cm"/>
    </inkml:brush>
  </inkml:definitions>
  <inkml:trace contextRef="#ctx0" brushRef="#br0">2 4 5330,'0'0'12598,"-2"1"-10989,31 0 2796,58 0-2815,158-1-248,-243 1-1361,1-1 1,0 0 0,0 0 0,0-1 0,0 1-1,0 0 1,0-1 0,0 0 0,0 0 0,5-2 0,-11 3-1701,-79 0-8955,47 0 3244</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31.649"/>
    </inkml:context>
    <inkml:brush xml:id="br0">
      <inkml:brushProperty name="width" value="0.05" units="cm"/>
      <inkml:brushProperty name="height" value="0.05" units="cm"/>
    </inkml:brush>
  </inkml:definitions>
  <inkml:trace contextRef="#ctx0" brushRef="#br0">15 1 3089,'0'0'13839,"-1"8"-12084,-2 154 2481,-1 12-2221,-2-124-1665,6-50-502</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04.543"/>
    </inkml:context>
    <inkml:brush xml:id="br0">
      <inkml:brushProperty name="width" value="0.05" units="cm"/>
      <inkml:brushProperty name="height" value="0.05" units="cm"/>
    </inkml:brush>
  </inkml:definitions>
  <inkml:trace contextRef="#ctx0" brushRef="#br0">304 58 7796,'0'0'11544,"-22"5"-10845,-66 22-97,82-25-528,1 1 0,0-1-1,0 1 1,0 0-1,1 1 1,-1-1 0,1 1-1,0-1 1,0 1-1,0 1 1,0-1 0,1 0-1,0 1 1,-1 0-1,2 0 1,-1 0 0,-2 7-1,-5 7 59,-8 15 34,2 0-1,2 2 0,0-1 1,3 2-1,1 0 1,2 0-1,1 0 0,2 1 1,0 58-1,6 39 113,1-118-230,1-1-1,0 1 1,1-1-1,0 1 1,14 29-1,-11-33-26,0 1-1,1-2 1,0 1-1,1-1 1,0 0-1,1-1 1,0 0-1,1-1 1,0 0-1,1-1 1,24 16-1,-17-15-9,1 0 0,1-1 0,0-1 0,0-1 0,0-1 0,1 0 0,30 2 0,37 0-7,93-4 0,-166-4-10,-2 0 3,0-1 0,1-1 1,-1 0-1,0-1 0,1 0 0,-2-1 0,1-1 0,0 0 0,-1-1 0,22-13 0,-4 1 9,0-1-1,34-27 1,-54 36-8,-1 1 0,0-1 0,-1-1 0,0 1 1,-1-1-1,0-1 0,-1 0 0,12-24 0,-12 18 11,-1-1 0,0 0 0,-2 0 0,0 0-1,2-25 1,-3-99 45,-3 99-49,-1 29 17,-1 0 0,0 0 0,-1 1 0,-1-1 0,0 0 1,-1 1-1,0 0 0,-1 0 0,-1 0 0,0 1 0,-1 0 0,0 1 0,-1-1 0,-11-11 0,-10-8 195,-1 1-1,-1 2 1,-60-43 0,72 58-106,-1 0 0,0 1-1,-1 1 1,0 1 0,-44-16 0,14 14 6,0 3 1,-1 1 0,0 3 0,-84 1 0,124 5-120,-4 0-20,1 0-1,-17 3 0,27-2-12,1 1 0,-1-1 0,0 1 0,1 0-1,-1 0 1,1 1 0,0-1 0,0 1 0,-7 5 0,1 1-334,0 1 0,1 0 1,0 0-1,1 1 0,-13 18 1,12-14-1971,-16 34 1,1 13-5337</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05.369"/>
    </inkml:context>
    <inkml:brush xml:id="br0">
      <inkml:brushProperty name="width" value="0.05" units="cm"/>
      <inkml:brushProperty name="height" value="0.05" units="cm"/>
    </inkml:brush>
  </inkml:definitions>
  <inkml:trace contextRef="#ctx0" brushRef="#br0">259 53 1825,'0'0'15268,"-8"-9"-14089,-25-24-445,33 32-670,-1 0 0,1 1 0,-1-1-1,0 0 1,1 1 0,-1-1 0,1 0 0,-1 1 0,0-1 0,1 1-1,-1-1 1,0 1 0,0 0 0,1-1 0,-1 1 0,0 0 0,0-1-1,0 1 1,1 0 0,-1 0 0,0 0 0,0 0 0,0 0 0,0 0-1,0 0 1,1 0 0,-1 0 0,0 0 0,-1 0 0,-3 1 170,-2 0-163,-1 1-1,0-1 0,1 1 1,-1 0-1,1 1 0,0 0 0,0 0 1,0 0-1,0 1 0,1 0 1,-1 1-1,1-1 0,0 1 1,0 0-1,1 1 0,-1-1 0,1 1 1,1 0-1,-8 11 0,11-15-75,0 1 0,0-1-1,0 1 1,0 0-1,0-1 1,0 1-1,1 0 1,-1 0 0,1-1-1,-1 1 1,1 0-1,0 0 1,1 0 0,-1 0-1,0-1 1,1 1-1,-1 0 1,1 0 0,0-1-1,0 1 1,0 0-1,0-1 1,1 1-1,-1-1 1,1 0 0,-1 1-1,1-1 1,0 0-1,0 0 1,3 3 0,7 6 3,-1-2 1,2 1 0,-1-1-1,18 9 1,-27-17-3,52 26-33,-38-20-33,-1 1 1,-1 1-1,26 17 1,-40-26 95,0 1 0,0 0 1,-1 0-1,1-1 0,0 1 1,0 0-1,0 0 0,-1 0 1,1 0-1,0 0 0,-1 0 1,1 0-1,-1 0 0,0 0 1,1 1-1,-1-1 0,0 0 1,1 0-1,-1 0 0,0 0 1,0 1-1,0-1 0,0 0 0,0 0 1,0 0-1,0 0 0,-1 1 1,1-1-1,0 0 0,-1 0 1,1 0-1,-1 0 0,1 0 1,-1 0-1,1 0 0,-1 0 1,0 0-1,0 0 0,1 0 1,-1 0-1,-2 1 0,-3 3 359,0 1 0,0-1 0,-1-1 0,-13 9 0,-11 2 214,-1-1 0,-1-1 0,-64 17 0,89-29-565,-1 1 0,1-1 0,-14 0 0,22-1-42,0 0 0,0 0 0,-1 0 0,1 0 0,0 0 0,0 0 0,-1 0 0,1 0 0,0 0 0,0 0 0,-1 0-1,1 0 1,0-1 0,0 1 0,-1 0 0,1 0 0,0 0 0,0 0 0,-1 0 0,1 0 0,0-1 0,0 1 0,0 0 0,-1 0 0,1 0 0,0 0-1,0-1 1,0 1 0,0 0 0,-1 0 0,1-1 0,0 1 0,0 0 0,0 0 0,0-1 0,0 1 0,0 0 0,0 0 0,0-1 0,0 1 0,0-1-1,-2-13-983,2-1-1,0-17 0,1 5-956,-1-32-4073</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06.752"/>
    </inkml:context>
    <inkml:brush xml:id="br0">
      <inkml:brushProperty name="width" value="0.05" units="cm"/>
      <inkml:brushProperty name="height" value="0.05" units="cm"/>
    </inkml:brush>
  </inkml:definitions>
  <inkml:trace contextRef="#ctx0" brushRef="#br0">239 107 8004,'0'0'11930,"-17"2"-10846,-52 11-145,66-13-873,0 1 1,0 0-1,0 0 1,0 1-1,0-1 1,1 1 0,-1-1-1,1 1 1,-1 0-1,1 0 1,-1 0-1,1 0 1,0 0-1,0 0 1,0 1 0,0-1-1,1 1 1,-1-1-1,1 1 1,-2 4-1,-3 4 132,-8 11-1,1 1 0,2 0 0,0 1 1,1 0-1,2 1 0,0 0 0,2 1 0,-7 49 0,11-47-131,2 0 0,0 1 0,8 43 0,-6-61-56,0-1-1,1 1 0,0-1 0,1 0 1,0 0-1,1-1 0,0 1 0,1-1 1,-1 0-1,2-1 0,-1 1 0,14 12 0,-10-12-8,0 0-1,0-1 1,1-1-1,0 0 1,1 0-1,0-1 1,17 7-1,-21-10-4,0-1 1,1 1-1,-1-2 0,1 1 0,0-1 1,-1 0-1,1-1 0,0 0 0,-1-1 0,1 1 1,0-2-1,12-2 0,-15 1 3,0 1 1,0-1-1,0 0 0,-1-1 0,1 0 0,-1 1 1,0-2-1,0 1 0,0-1 0,-1 1 1,1-1-1,-1-1 0,0 1 0,-1 0 0,1-1 1,-1 0-1,0 0 0,2-7 0,6-14-1,-2 0 0,10-51 0,-8 25-72,-2-1 1,-3 0 0,0-56-1,-5 82 36,0 20 38,0-1 0,-1 1-1,0 0 1,-1-1 0,1 1 0,-2 0 0,1 0 0,-1 0 0,0 0 0,-1 0-1,0 0 1,-5-10 0,-2 4 22,-1-1 0,0 2 0,-1 0 0,0 0-1,-1 1 1,-1 0 0,-25-15 0,28 20-1,-1 0 0,0 1 0,0 0 0,0 1 0,-1 1 0,0 0 0,0 0 0,0 1 0,0 1 0,-26-1 0,37 3-57,0 0 1,1 0-1,-1 0 0,0 1 1,0-1-1,0 1 0,0-1 1,0 1-1,1 0 0,-1-1 1,0 1-1,0 0 1,1 0-1,-1 0 0,1 1 1,-1-1-1,1 0 0,-1 0 1,1 1-1,0-1 1,-2 3-1,-1 3-614,0 0 1,1-1-1,0 1 1,-2 11-1,-1-2-1148,-11 30-4642</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07.748"/>
    </inkml:context>
    <inkml:brush xml:id="br0">
      <inkml:brushProperty name="width" value="0.05" units="cm"/>
      <inkml:brushProperty name="height" value="0.05" units="cm"/>
    </inkml:brush>
  </inkml:definitions>
  <inkml:trace contextRef="#ctx0" brushRef="#br0">311 92 4098,'0'0'10877,"-22"-13"-9442,-70-43-256,52 35 235,22 19-155,3 4-346,12-2-783,0 0 0,0 0 0,1 1 0,-1-1 0,0 1 0,0 0 0,0 0 0,1 0 0,-1 0 0,1 0 0,-1 1 0,1-1 0,-1 1 0,1 0 0,0 0 0,0 0 0,0 0 0,0 0 0,0 0 0,0 0 0,0 0 0,1 1 0,-2 2 0,-3 7 24,1 0 1,0 0-1,-6 25 0,7-24 39,-5 24 31,1 1 1,-5 71 0,8 80 176,5-174-358,1-6-31,-1-1 1,1 1-1,0 0 1,1 0-1,0-1 1,0 1-1,1-1 1,0 1-1,1-1 1,6 13-1,-7-17-12,0 1 1,1-1-1,-1 0 0,1 0 0,0 0 0,0 0 1,0 0-1,0-1 0,0 0 0,1 0 0,0 0 1,-1-1-1,1 1 0,0-1 0,1 0 0,-1 0 1,0-1-1,6 1 0,-3 0-2,0-2 0,0 1 0,0-1 0,0 0 0,0-1 0,0 0 0,0 0 0,-1-1 0,1 1 0,0-2 0,-1 1 0,1-1 0,-1-1 0,14-7 0,-9 2 2,0 0 0,0-1-1,-1 0 1,-1-1 0,0 0-1,17-24 1,-15 20-9,-2-2-1,1 1 1,-2-1 0,0-1-1,-1 0 1,-1 0 0,-1-1-1,0 1 1,-2-1 0,0 0-1,-1-1 1,0 1 0,-2-22-1,-1 25-8,1-3 2,-2 0 1,-3-27-1,2 39 13,0-1 1,0 1-1,0 0 1,-1 0-1,0 0 1,-1 0-1,0 0 1,0 1-1,-6-8 1,1 2 9,-1 1 1,0 0-1,-1 0 1,-21-16-1,26 23-40,0 0-1,0 0 1,-1 1-1,1 0 1,-1 0-1,0 1 1,0-1-1,1 1 1,-1 1-1,-1 0 1,1 0 0,-8 0-1,12 0-180,0 1-1,0 0 1,1 0 0,-1 1-1,0-1 1,0 0 0,0 1-1,1 0 1,-1-1-1,0 1 1,1 0 0,-5 3-1,5-2-135,0 0 0,0 0 0,1 0 1,-1 0-1,1 1 0,0-1 0,0 0 0,-1 1 0,1-1 0,1 1 0,-1-1 0,0 1 0,0 3 0,-9 32-6432,-4 10-4463</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11.669"/>
    </inkml:context>
    <inkml:brush xml:id="br0">
      <inkml:brushProperty name="width" value="0.05" units="cm"/>
      <inkml:brushProperty name="height" value="0.05" units="cm"/>
    </inkml:brush>
  </inkml:definitions>
  <inkml:trace contextRef="#ctx0" brushRef="#br0">2 0 6227,'0'0'7689,"0"1"-7683,0-1 1,0 0 0,-1 0 0,1 1 0,0-1-1,0 0 1,0 0 0,0 1 0,0-1-1,0 0 1,0 1 0,0-1 0,0 0-1,0 1 1,0-1 0,0 0 0,0 0-1,0 1 1,0-1 0,0 0 0,0 1-1,0-1 1,1 0 0,-1 0 0,0 1 0,0-1-1,0 0 1,0 0 0,0 1 0,1-1-1,-1 0 1,0 0 0,0 0 0,1 1-1,-1-1 1,0 0 0,0 0 0,1 0-1,-1 0 1,0 1 0,0-1 0,1 0 0,85 70 1628,162 156 1829,-136-121-2697,-58-57-470,3-1 0,1-4 0,104 59-1,271 166 934,-256-138-471,255 174-13,-341-243-667,95 82-1,-34-29-54,-105-82-13,-41-26-3027,-11-5 1721,-4-2-605,-17 7-5479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13.554"/>
    </inkml:context>
    <inkml:brush xml:id="br0">
      <inkml:brushProperty name="width" value="0.05" units="cm"/>
      <inkml:brushProperty name="height" value="0.05" units="cm"/>
    </inkml:brush>
  </inkml:definitions>
  <inkml:trace contextRef="#ctx0" brushRef="#br0">1 0 2593,'259'0'2593,"-238"0"-1216,5 5 1008,-10 10-560,0 0-512,-5 0-449,-6-5-576,6-5-160,-11 5-128,5-5-96,-5 5-2049,5-10-2273</inkml:trace>
  <inkml:trace contextRef="#ctx0" brushRef="#br0" timeOffset="1">445 35 7123,'0'0'6147,"90"30"-6003,-85-25-144,1 0-144,-1-5-2337</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12.769"/>
    </inkml:context>
    <inkml:brush xml:id="br0">
      <inkml:brushProperty name="width" value="0.05" units="cm"/>
      <inkml:brushProperty name="height" value="0.05" units="cm"/>
    </inkml:brush>
  </inkml:definitions>
  <inkml:trace contextRef="#ctx0" brushRef="#br0">0 1639 1088,'0'2'15492,"3"9"-9910,2-11-5547,-1-1 0,1 1 0,-1-1 0,0 0 0,1-1 0,-1 1 1,0-1-1,0 0 0,5-2 0,37-27 440,-31 21-239,283-189 1533,-34 11-1097,-14-18-226,-212 173-417,267-189 319,-87 69-34,-67 47-124,-33 25-12,36-34 123,-5 13-186,-115 80-80,-7 3-19,-2-2 0,31-30 1,16-14 35,-65 59-49,-7 5-2,1 1 0,0-1 0,-1 1-1,1-1 1,0 0 0,0 1 0,-1-1 0,1 1 0,0-1 0,0 1 0,0 0 0,-1-1 0,1 1 0,0 0 0,0 0 0,1-1 0,-1 1 65,-5 1-79,-1 1-228,-1 0-1,0 1 1,1-1 0,0 1-1,0 0 1,0 1-1,0-1 1,-5 6 0,-36 38-4387,0 8-2952</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08.667"/>
    </inkml:context>
    <inkml:brush xml:id="br0">
      <inkml:brushProperty name="width" value="0.05" units="cm"/>
      <inkml:brushProperty name="height" value="0.05" units="cm"/>
    </inkml:brush>
  </inkml:definitions>
  <inkml:trace contextRef="#ctx0" brushRef="#br0">217 84 1905,'0'0'10706,"-10"-13"-8894,-32-41-49,40 52-1626,1 1 0,-1 0 0,1-1-1,-1 1 1,1 0 0,-1 0 0,0 0 0,0 0-1,1 0 1,-1 0 0,0 0 0,0 1 0,0-1 0,0 1-1,0-1 1,0 1 0,0 0 0,0 0 0,0 0 0,0 0-1,0 0 1,0 0 0,0 0 0,0 1 0,0-1 0,0 1-1,-3 1 1,2-1 31,-1 1-22,0 0-1,-1 0 0,1 0 1,1 1-1,-1 0 0,0-1 1,1 1-1,-1 1 0,1-1 1,0 0-1,0 1 0,0 0 1,-3 7-1,-2 2 215,0 1 1,-9 27-1,12-26-221,1 1-1,0-1 0,1 1 1,0 23-1,2 66 194,2-55-179,-1-27-75,1 1 0,9 45 0,-7-57-68,0 0 1,1 0-1,0 0 1,1-1-1,0 0 0,1 0 1,10 15-1,-13-22-12,1-1-1,-1 1 0,1-1 0,0 1 1,0-1-1,0 0 0,1 0 1,-1-1-1,1 1 0,-1-1 0,1 0 1,0-1-1,0 1 0,0-1 1,0 0-1,0 0 0,7 0 1,-6 0-2,0-1 1,1 0 0,-1 0 0,1 0 0,-1-1-1,0 0 1,1-1 0,-1 1 0,0-1 0,0-1 0,0 1-1,0-1 1,9-5 0,-5 0-7,-1-1 1,0 1-1,0-2 1,-1 1-1,0-1 1,-1 0-1,0-1 1,0 0-1,8-19 0,-7 11-67,0 0-1,-2-1 0,0 1 0,-1-1 0,2-26 0,-4 16 25,-2 0-1,-4-42 1,2 64 57,-1 0 0,1 0 1,-1 0-1,-1 0 0,0 0 0,0 1 1,-7-14-1,-4-1 14,-18-22 0,14 20-24,11 13-23,-18-19-60,23 28 73,1 1-1,-1 0 1,0-1-1,0 1 1,0 0-1,0 0 1,0 0-1,-1 0 1,1 1-1,0-1 1,0 0-1,0 1 1,-1 0-1,1-1 1,-3 1-1,4 0-39,0 1-1,1-1 0,-1 0 0,0 1 0,0-1 0,0 0 0,1 1 0,-1-1 0,0 1 0,1-1 0,-1 1 0,0-1 0,1 1 0,-1 0 0,1-1 0,-1 1 0,1 0 0,-1-1 0,1 1 1,-1 0-1,1 0 0,0-1 0,-1 1 0,1 0 0,0 0 0,0 0 0,0 0 0,-6 30-1706,5-24 1031,-6 44-3860,0 7-2480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09.550"/>
    </inkml:context>
    <inkml:brush xml:id="br0">
      <inkml:brushProperty name="width" value="0.05" units="cm"/>
      <inkml:brushProperty name="height" value="0.05" units="cm"/>
    </inkml:brush>
  </inkml:definitions>
  <inkml:trace contextRef="#ctx0" brushRef="#br0">195 0 5731,'0'0'11888,"-15"10"-10557,1-3-1011,7-3-142,-1 1 0,0-1 0,1 1 0,0 1 0,0-1 0,1 1 1,-1 0-1,1 1 0,0-1 0,1 1 0,-9 14 0,1 8 146,0 0-1,2 1 1,1 1-1,2 0 1,1 0-1,1 1 1,2-1-1,1 1 0,1 0 1,2 0-1,6 50 1,-5-72-320,1 0 1,0 1-1,1-1 0,1-1 0,-1 1 1,1 0-1,1-1 0,10 16 1,-12-20-7,1 0 0,-1 0 0,1 0 0,1-1 1,-1 1-1,1-1 0,-1 0 0,1-1 0,0 1 1,1-1-1,-1 0 0,0 0 0,1-1 0,0 0 1,0 0-1,8 2 0,-2-2-5,0 0 0,1-1 0,-1-1 0,1 0 0,13-1 0,-21 0 2,1 0 0,-1 0 1,0-1-1,1 0 1,-1 0-1,0 0 0,0 0 1,0-1-1,0 1 1,-1-1-1,1-1 0,-1 1 1,6-6-1,0-1-4,-2-1 0,0 1 0,0-2 0,-1 1 0,0-1-1,-1 0 1,0 0 0,-1-1 0,0 1 0,5-26 0,-4 4-33,-2-1 0,-1-69-1,-3 91 45,-1 1 0,-1 0-1,0 0 1,-1 0-1,0 0 1,-1 1-1,0-1 1,-9-15-1,4 11 5,0 0-1,-1 0 0,-1 1 0,-23-25 0,31 37-80,0-1-1,-1 1 0,1 0 0,-1 1 0,0-1 0,0 1 0,0-1 0,0 1 0,0 0 0,0 1 0,0-1 0,-1 1 0,1 0 0,-1 0 0,1 0 0,-9 0 0,1 2-497,0 0-1,0 1 0,0 0 0,-20 7 0,30-9 487,-15 4-4294,-6-4-2550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13.741"/>
    </inkml:context>
    <inkml:brush xml:id="br0">
      <inkml:brushProperty name="width" value="0.05" units="cm"/>
      <inkml:brushProperty name="height" value="0.05" units="cm"/>
    </inkml:brush>
  </inkml:definitions>
  <inkml:trace contextRef="#ctx0" brushRef="#br0">1 40 6147,'0'0'11186,"2"0"-9924,143-11 4502,-58 2-4919,431-10 560,3 23-704,-450-3-636,281 18 268,-251-12-140,229-1 235,-229-7-2806,-125 2-925,-7 5-3402</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20.326"/>
    </inkml:context>
    <inkml:brush xml:id="br0">
      <inkml:brushProperty name="width" value="0.05" units="cm"/>
      <inkml:brushProperty name="height" value="0.05" units="cm"/>
    </inkml:brush>
  </inkml:definitions>
  <inkml:trace contextRef="#ctx0" brushRef="#br0">1 21 2481,'0'0'14529,"9"3"-10441,862-3 413,-315 0-3685,-504 2-664,51 10 1,51 1 17,294-13 175,-256 0-5151,-185-33-9088,0 16 7152</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20.917"/>
    </inkml:context>
    <inkml:brush xml:id="br0">
      <inkml:brushProperty name="width" value="0.05" units="cm"/>
      <inkml:brushProperty name="height" value="0.05" units="cm"/>
    </inkml:brush>
  </inkml:definitions>
  <inkml:trace contextRef="#ctx0" brushRef="#br0">134 195 160,'0'0'14756,"-2"-1"-12832,-2 0-1473,0 0 0,0 1 0,0-1 1,0 1-1,0 0 0,-1 0 0,1 0 1,0 0-1,0 1 0,-7 1 0,9-1-344,-1 0-1,1 0 0,-1 1 1,1-1-1,0 0 0,0 1 1,-1 0-1,1 0 0,0 0 1,0 0-1,1 0 0,-1 0 1,0 0-1,1 0 0,-1 1 0,-1 4 1,-5 10 111,1 1 0,1 0 0,1 0 0,1 1 0,-5 37 0,4 96 1172,5-124-1119,0-23-258,1 0 1,-1 1-1,1-1 0,0 0 0,1 0 0,-1 0 0,1 0 1,0 0-1,0 0 0,0-1 0,1 1 0,0-1 0,0 1 1,0-1-1,0 0 0,1 0 0,-1-1 0,1 1 0,0-1 1,0 1-1,1-1 0,-1 0 0,0-1 0,1 1 0,0-1 1,6 2-1,9 3-23,-1 0 1,1-2-1,0-1 1,1 0-1,28 1 1,72-4-4,-115-1 6,0-1 1,0 0-1,0 0 1,0-1-1,-1 0 1,1 1-1,0-2 1,-1 1-1,1-1 1,-1 0-1,0 0 1,0 0 0,0-1-1,0 0 1,-1 0-1,1 0 1,-1 0-1,0-1 1,-1 0-1,1 0 1,4-7-1,-1-1-2,0 0 0,0-1 0,-2 1-1,1-1 1,-2 0 0,0-1 0,4-25 0,-5 2-80,-1 0 0,-4-66 0,0 91 69,-1 0 1,0 0 0,-1 0 0,0 0-1,0 1 1,-2-1 0,0 1 0,0 0-1,-8-11 1,-2 1 1,0 0 0,-2 1 1,-27-27-1,37 42 21,1-1 0,-1 1 1,0 0-1,0 1 0,0 0 0,-1 0 1,0 1-1,0 0 0,0 1 1,0 0-1,-10-2 0,13 4 6,-1 0-1,1 0 1,0 1 0,0 0-1,-1 0 1,1 1 0,0 0-1,0 0 1,0 0-1,-1 1 1,2-1 0,-1 2-1,0-1 1,0 1 0,1-1-1,-1 2 1,-9 6-1,-50 45-1107,64-55 934,1 0 1,0 0-1,0 1 0,-1-1 0,1 0 0,0 0 1,-1 0-1,1 1 0,0-1 0,0 0 0,-1 0 0,1 0 1,-1 0-1,1 0 0,0 0 0,-1 0 0,1 0 1,0 0-1,-1 0 0,1 0 0,0 0 0,-1 0 0,1 0 1,0 0-1,-1 0 0,1 0 0,0 0 0,-1 0 1,1 0-1,0-1 0,-1 1 0,1 0 0,0 0 0,-1 0 1,1-1-1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25.021"/>
    </inkml:context>
    <inkml:brush xml:id="br0">
      <inkml:brushProperty name="width" value="0.05" units="cm"/>
      <inkml:brushProperty name="height" value="0.05" units="cm"/>
    </inkml:brush>
  </inkml:definitions>
  <inkml:trace contextRef="#ctx0" brushRef="#br0">1 3566 0,'2'2'18538,"1"-4"-19468,121-156 3867,22-25-1579,1 20-665,186-267-1,-322 413-678,77-122 113,40-73-63,-112 187-66,0 2 21,1 2 1,31-32-1,-27 31-4,32-42 0,-24 20-9,-9 13 16,37-44 0,-11 18-6,41-65 0,-43 59-24,38-42 33,-42 55-28,-23 31 6,-1-1 0,-1 0 1,13-25-1,92-170 27,27-54-12,-117 210-14,81-176 11,-50 104 0,-11 26-3,37-65-68,-85 167 59,0 0 1,0-1 0,0 0-1,-1 1 1,0-1 0,1 0-1,0-7 1,12-19-36,4-2 33,23-51 1,-41 81-4,2-8 4,0 9 0,-1 1-39,16-27-21957</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25.836"/>
    </inkml:context>
    <inkml:brush xml:id="br0">
      <inkml:brushProperty name="width" value="0.05" units="cm"/>
      <inkml:brushProperty name="height" value="0.05" units="cm"/>
    </inkml:brush>
  </inkml:definitions>
  <inkml:trace contextRef="#ctx0" brushRef="#br0">92 278 272,'0'0'9220,"0"-5"-8094,0-13-566,0 4 8450,-11 23-6686,4 1-2161,0 1 0,2 0 0,-1 0 0,1 1 0,1 0 0,-4 16 0,-13 76 659,18-72-520,2 49 0,1-50-247,1-23-50,0 1-1,1 0 1,0-1-1,0 1 1,1-1-1,0 0 1,0 0-1,1 0 1,0 0-1,0 0 1,1-1-1,0 0 1,1 0-1,9 10 1,2 0 4,1 0 0,0-1 1,1-1-1,23 14 1,-28-21-5,1 0 0,0-1-1,0-1 1,0 0 0,1-1 0,0-1 0,22 4 0,4-3 10,71-1 0,-109-4-12,-1-1 0,1 0-1,0 0 1,-1 0 0,1 0-1,-1 0 1,1 0 0,-1-1-1,0 0 1,0 0 0,1 0-1,-1 0 1,0 0 0,-1-1-1,1 1 1,0-1 0,-1 0-1,1 1 1,-1-1 0,0-1 0,0 1-1,2-4 1,4-9 17,0-1 0,0 0 0,5-20-1,-12 32-16,12-37 26,-3-1 0,-1 0 0,-2 0 0,-2-1 0,-2 0 0,-5-71 0,2 107-24,-2 1-1,1-1 1,-1 1-1,0 0 1,0 0-1,-1 0 1,-4-7-1,-29-48 26,12 22-16,15 27-2,1 1 0,-1-1 1,-1 1-1,0 1 0,-1 0 0,0 1 0,-1 0 0,-17-12 1,0-1 29,20 15-38,1 1 1,-2 0-1,1 1 0,-12-6 1,13 8 19,0 1 0,-1 1 1,1 0-1,-1 0 0,1 0 0,-1 1 1,0 0-1,0 1 0,1 0 1,-1 0-1,0 1 0,0 0 1,1 0-1,-1 1 0,1 1 1,-11 3-1,9 0-34,0 0 0,1 1-1,0 0 1,0 0 0,1 1 0,0 0 0,-10 14 0,-44 69-397,52-75 257,2-3-296,2-1 0,-1 1-1,2 0 1,-5 15 0,-4 28-3888,6-12-2021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27.018"/>
    </inkml:context>
    <inkml:brush xml:id="br0">
      <inkml:brushProperty name="width" value="0.05" units="cm"/>
      <inkml:brushProperty name="height" value="0.05" units="cm"/>
    </inkml:brush>
  </inkml:definitions>
  <inkml:trace contextRef="#ctx0" brushRef="#br0">176 21 1585,'-7'-9'18045,"6"8"-17685,-2 2-243,0-1-1,0 0 0,0 1 0,0 0 0,0 0 0,1 0 0,-1 0 0,0 0 0,1 1 0,-1-1 0,1 1 0,-1-1 0,1 1 0,0 0 0,0 0 0,0 0 0,0 0 1,0 1-1,0-1 0,-1 3 0,-5 8 88,0 0 0,-9 24 1,11-25 5,-40 102 915,40-96-985,1 1 1,0 0-1,2 1 1,-2 22-1,3-10-20,-1 9 74,2 1 0,8 75 0,-4-103-173,0-1 1,2 1-1,-1-1 1,2 0 0,-1 0-1,2-1 1,0 0-1,0 0 1,1-1-1,14 17 1,-11-16-23,0-1 0,0 0 1,1-1-1,0 0 0,1-1 0,0-1 1,0 0-1,1 0 0,17 6 0,-19-11-1,-1 0-1,1-1 1,-1-1-1,1 0 0,0 0 1,0-1-1,12-2 1,12 1-7,-28 1 7,0-1-1,0 0 1,0 0 0,0-1 0,0 0-1,0-1 1,-1 0 0,1 0 0,-1 0-1,0-1 1,0 0 0,0-1-1,0 0 1,-1 0 0,0 0 0,0 0-1,0-1 1,-1 0 0,10-13 0,2-7 1,-1-1 0,-1 0 1,21-54-1,-29 62-1,0-2 0,-2 1 0,0 0 0,4-40 0,-5-84-9,-4 120 11,0 11 2,-1 0 0,0 1 0,0-1 0,-2 0 0,0 1 0,0-1 0,-1 1 0,0 0 0,-1 0 0,0 1 0,-1-1 0,-1 1 0,0 0 0,0 1 0,-1 0 0,0 0 0,-1 0 0,0 1 0,0 1 0,-12-9 0,13 11 6,-1 1 0,0-1 0,-1 1 0,1 1-1,-1 0 1,0 0 0,0 1 0,0 0 0,-17-2-1,-4 2 29,-58 1-1,54 2-34,24 0 27,-1 1 1,1-1 0,0 2 0,-1 0 0,1 0-1,-21 8 1,28-9-175,0 1 0,0 0 0,0 1 0,1-1 0,-1 1 0,0-1 0,1 1 0,0 0 0,-3 4 0,3-4-347,1 0 0,0 0-1,0 1 1,0-1-1,1 0 1,-1 1-1,1 0 1,0-1 0,0 1-1,0 0 1,0 7-1,0 9-5751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28.221"/>
    </inkml:context>
    <inkml:brush xml:id="br0">
      <inkml:brushProperty name="width" value="0.05" units="cm"/>
      <inkml:brushProperty name="height" value="0.05" units="cm"/>
    </inkml:brush>
  </inkml:definitions>
  <inkml:trace contextRef="#ctx0" brushRef="#br0">275 111 3009,'0'0'10328,"-11"-3"-9106,7 2-1210,-13-3 1232,0 0 0,0 1 1,-30-2-1,42 5-1119,0 0 0,0 0 1,-1 0-1,1 1 1,0 0-1,0 0 0,0 0 1,1 0-1,-1 1 1,0 0-1,0 0 0,1 0 1,-1 1-1,1-1 0,0 1 1,0 0-1,0 1 1,0-1-1,-6 7 0,4-3-43,0-1-1,1 1 0,0 1 0,0-1 0,0 1 0,1-1 0,0 1 0,1 1 1,0-1-1,0 0 0,1 1 0,0-1 0,-2 12 0,1 14 58,1 0 0,3 40 0,0-23 19,-2 4-7,0-24-96,1 0 1,1 0 0,7 39-1,-6-63-52,1 0 1,-1 0-1,1 0 0,1 0 1,-1-1-1,1 1 0,0-1 1,1 0-1,-1 0 0,1-1 1,1 1-1,-1-1 0,1 0 1,-1-1-1,1 1 0,1-1 1,7 4-1,0 0-2,0-2 0,0 1 0,1-2-1,0 0 1,0 0 0,1-2 0,20 3 0,94-2 31,-103-4-32,-24 0 0,1-1 0,0 1 0,0-1-1,-1 0 1,1-1 0,-1 1 0,1 0 0,-1-1 0,1 0 0,-1 0 0,0 0 0,0 0 0,0-1 0,0 1 0,0-1 0,0 1 0,-1-1 0,0 0-1,4-6 1,2-2 9,-1-1 0,-1 0 0,0 0 0,6-17-1,-1-7 2,-1 0-1,-2 0 0,-1-1 0,2-44 0,-4-153 26,-5 178-33,0 50 4,0-1-1,-1 1 1,0 0 0,0 0-1,0-1 1,-1 1 0,0 0-1,0 0 1,0 1 0,-1-1-1,0 0 1,0 1 0,0-1-1,-5-4 1,2 3 13,-1 1 0,1 0 1,-1 0-1,0 0 0,0 1 0,-1 0 0,0 1 1,1 0-1,-10-4 0,-6 0 28,1 2 0,-1 0 0,0 1 0,-1 1 0,1 1 0,-40 1 0,51 2-127,-1-1 124,-1 1 1,0 1-1,0 0 1,1 1 0,-21 5-1,30-5-180,0-1-1,0 1 1,0 0 0,0 0-1,1 0 1,-1 1-1,1-1 1,0 1-1,-1 0 1,1 0-1,0 0 1,1 1 0,-1-1-1,1 1 1,-1-1-1,1 1 1,0 0-1,0 0 1,1-1-1,-1 2 1,1-1 0,-1 4-1,-4 29-3617,-1 6-2264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13.915"/>
    </inkml:context>
    <inkml:brush xml:id="br0">
      <inkml:brushProperty name="width" value="0.05" units="cm"/>
      <inkml:brushProperty name="height" value="0.05" units="cm"/>
    </inkml:brush>
  </inkml:definitions>
  <inkml:trace contextRef="#ctx0" brushRef="#br0">1 226 4066,'91'-168'4530,"-70"137"-3609,-10 24-425,12 3 405,1 1 1,0 0 0,0 2 0,26 2 0,-17-1-761,9 1-57,-16 0-21,43-3 0,-26-8-9,-42 10 421,0 61 2791,0-28-2556,-1 0 0,-6 48 1,-6-27-280,-3 26-38,3 134-665,12-213 217,0-1-1,0 0 0,0 0 1,0 0-1,0 1 1,0-1-1,0 0 1,0 0-1,0 0 1,0 1-1,0-1 0,0 0 1,0 0-1,0 0 1,0 0-1,0 1 1,0-1-1,0 0 0,0 0 1,0 0-1,0 0 1,0 1-1,-1-1 1,1 0-1,0 0 1,0 0-1,0 0 0,0 0 1,0 1-1,-1-1 1,1 0-1,0 0 1,0 0-1,0 0 1,-1 0-1,1 0 0,0 0 1,0 0-1,-10-11-2998,-36-96-4240,15 30 2956</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35.887"/>
    </inkml:context>
    <inkml:brush xml:id="br0">
      <inkml:brushProperty name="width" value="0.05" units="cm"/>
      <inkml:brushProperty name="height" value="0.05" units="cm"/>
    </inkml:brush>
  </inkml:definitions>
  <inkml:trace contextRef="#ctx0" brushRef="#br0">1 1642 1985,'0'0'9588,"0"0"-9538,0 0 0,0 0 0,0 0-1,0 0 1,0 0 0,0 0-1,0 0 1,0 0 0,-1 0 0,1-1-1,0 1 1,0 0 0,0 0 0,0 0-1,0 0 1,0 0 0,0 0 0,0 0-1,0 0 1,0-1 0,0 1 0,0 0-1,0 0 1,0 0 0,0 0-1,0 0 1,0 0 0,1 0 0,-1 0-1,0 0 1,0-1 0,0 1 0,0 0-1,0 0 1,0 0 0,0 0 0,0 0-1,0 0 1,0 0 0,0 0 0,0 0-1,0 0 1,0 0 0,1 0-1,-1 0 1,0 0 0,0 0 0,0-1-1,0 1 1,0 0 0,0 0 0,0 0-1,0 0 1,1 0 0,-1 0 0,0 0-1,0 0 1,0 0 0,0 0 0,0 0-1,0 1 1,0-1 0,0 0-1,0 0 1,1 0 0,-1 0 0,0 0-1,0 0 1,0 0 0,9-1-51,0 0 0,0 0 0,0-1 1,-1 0-1,1 0 0,0-1 0,8-4 0,61-33 182,-46 22-67,392-246 840,45-24-785,-332 213-119,192-137-1,-16 4 36,-139 86-7,-114 77-41,6 2 38,-39 26-23,47-37 0,-14-8 39,-44 43-63,0 2 0,36-29 1,-19 22 47,-7 6-2,31-29 0,-56 46-5,-5 3-87,-4 2-733,1 0 0,-1 1 1,1 0-1,1 0 1,-9 8-1,-22 19-6201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36.792"/>
    </inkml:context>
    <inkml:brush xml:id="br0">
      <inkml:brushProperty name="width" value="0.05" units="cm"/>
      <inkml:brushProperty name="height" value="0.05" units="cm"/>
    </inkml:brush>
  </inkml:definitions>
  <inkml:trace contextRef="#ctx0" brushRef="#br0">1 94 1409,'0'0'7051,"3"0"-5963,384 3 4391,282-3-4475,-382-21-909,30-1-56,385 22 91,-677-1-120,0-1 0,47-11 0,6-1 14,-49 10-2,50-15 1,-73 19-291,-12 0-1489,-18 0-2896</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37.771"/>
    </inkml:context>
    <inkml:brush xml:id="br0">
      <inkml:brushProperty name="width" value="0.05" units="cm"/>
      <inkml:brushProperty name="height" value="0.05" units="cm"/>
    </inkml:brush>
  </inkml:definitions>
  <inkml:trace contextRef="#ctx0" brushRef="#br0">4 0 592,'0'0'7180,"-4"0"-5312,6 8-1639,9 9 40,1-1 0,1 0 0,0-1 0,18 16 1,-5-5 22,66 63 33,4-3 1,3-5-1,4-4 1,154 87-1,23 11-63,-30-18 87,125 72 406,-157-86-165,45 26-76,-185-121-438,-39-22-54,2-3 0,52 24 0,-53-29 96,-2 2 1,0 1 0,-1 2-1,-2 1 1,0 2-1,-2 1 1,-1 2-1,32 37 1,-46-53 47,-10-10-1506,-72-54-4679,11 12-1008</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38.848"/>
    </inkml:context>
    <inkml:brush xml:id="br0">
      <inkml:brushProperty name="width" value="0.05" units="cm"/>
      <inkml:brushProperty name="height" value="0.05" units="cm"/>
    </inkml:brush>
  </inkml:definitions>
  <inkml:trace contextRef="#ctx0" brushRef="#br0">0 0 2497,'0'0'5739,"9"15"-4683,143 238 2247,106 84-2418,-92-128-849,-28-39-10,-7-10-15,145 240 92,-169-239 85,-54-81-6,119 162 615,4-4-523,-11-11-132,88 92-75,-153-206-42,-64-76 2,33 46 1,-50-60 7,22 23 1,-22-26 3,29 39 0,34 44 271,-68-85-284,9 14 398,25 44 1,-36-54-249,-6-11-138,0-1-1,-1 1 0,5 13 0,-6-9-41,-2-8-51,0-1 1,0 1-1,0-1 0,5 9 1,-6-13-183,-1-1-57,0-27-9172</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40.185"/>
    </inkml:context>
    <inkml:brush xml:id="br0">
      <inkml:brushProperty name="width" value="0.05" units="cm"/>
      <inkml:brushProperty name="height" value="0.05" units="cm"/>
    </inkml:brush>
  </inkml:definitions>
  <inkml:trace contextRef="#ctx0" brushRef="#br0">0 1 288,'0'0'6614,"10"10"-5374,-6-5-1126,18 18 1657,38 32-1,303 195 1691,36-16-3116,-104-65 171,-156-82-245,203 110-67,-214-135-185,147 67-64,-201-92 67,-1 4 1,114 85-1,-68-43 4,55 47 22,-154-118-51,1-1-1,0-1 1,30 11 0,-28-13 8,0 2 0,39 23 1,-47-24-107,-1 1-1,0 0 1,-1 1 0,0 0 0,-1 1 0,0 1 0,-1 0 0,12 17 0,-18-14-4533</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41.085"/>
    </inkml:context>
    <inkml:brush xml:id="br0">
      <inkml:brushProperty name="width" value="0.05" units="cm"/>
      <inkml:brushProperty name="height" value="0.05" units="cm"/>
    </inkml:brush>
  </inkml:definitions>
  <inkml:trace contextRef="#ctx0" brushRef="#br0">1 228 2849,'0'0'5547,"11"0"-4955,37 1 695,32-1 324,90-9 0,159-31-248,409 5 0,-657 35-1253,153-3 103,-183-1-190,0-1 0,77-20 1,-80 14-16,0 3 0,0 1 0,95-1 0,-40 10 8,121-5 18,-130-11-33,-69 9 7,1 1 0,39-2-1,-14 7 4,-10 0 3,58-6-1,-93 4-15,-1-1 0,1 1-1,-1-1 1,1 0 0,-1 0 0,0-1 0,0 0 0,7-4 0,-12 7 2,0-1-39,0 1-1,1 0 1,-1 0 0,0 0 0,0 0-1,1 0 1,-1 0 0,0 0-1,0 0 1,1-1 0,-1 1 0,0 0-1,0 0 1,0 0 0,1 0 0,-1-1-1,0 1 1,0 0 0,0 0-1,0 0 1,0-1 0,1 1 0,-1 0-1,0 0 1,0-1 0,0 1-1,0 0 1,0 0 0,0-1 0,0 1-1,0 0 1,0-1 0,0 1 0,0 0-1,0 0 1,0-1 0,0 1-1,0 0 1,0 0 0,0-1 0,0 1-1,0 0 1,0 0 0,-1-1-1,1 1 1,0 0 0,0 0 0,0 0-1,0-1 1,-1 1 0,1 0 0,0 0-1,0 0 1,0-1 0,-1 1-1,1 0 1,0 0 0,0 0 0,-1 0-1,1 0 1,0 0 0,0 0-1,-1-1 1,1 1 0,0 0 0,0 0-1,-1 0 1,1 0 0,-1 0 0,-22-4-4226,-22 4-4614</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42.148"/>
    </inkml:context>
    <inkml:brush xml:id="br0">
      <inkml:brushProperty name="width" value="0.05" units="cm"/>
      <inkml:brushProperty name="height" value="0.05" units="cm"/>
    </inkml:brush>
  </inkml:definitions>
  <inkml:trace contextRef="#ctx0" brushRef="#br0">3 2472 5138,'0'0'4680,"0"-1"-4657,0 1 0,0 0 0,-1 0 1,1 0-1,0 0 0,0-1 0,0 1 0,0 0 1,-1 0-1,1 0 0,0-1 0,0 1 0,0 0 1,0 0-1,0-1 0,0 1 0,-1 0 1,1 0-1,0-1 0,0 1 0,0 0 0,0 0 1,0-1-1,0 1 0,0 0 0,0-1 0,0 1 1,0 0-1,0 0 0,1-1 0,-1 1 0,0 0 1,0 0-1,0-1 0,0 1 0,0 0 0,0 0 1,1 0-1,-1-1 0,0 1 0,0 0 0,0 0 1,0 0-1,1-1 0,-1 1 0,0 0 0,0 0 1,1 0-1,-1 0 0,0 0 0,0 0 1,1-1-1,25-23 1020,52-40 0,-54 45-816,219-153 936,24-10-649,-46 33-284,212-189-120,12-9-25,-391 309-95,-1-3 1,-2-2-1,-2-3 1,55-64-1,20-47 23,-105 133-14,1 1-1,1 1 0,31-25 1,74-49-5,-48 39 5,-24 14 9,79-83 0,-110 104-3,1 0 1,42-27-1,-13 10 6,-44 31-9,-1 0 1,0 0-1,-1-1 1,0 0-1,0-1 1,-1 1-1,8-17 0,-5 10-81,18-24 0,-20 24-152</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43.426"/>
    </inkml:context>
    <inkml:brush xml:id="br0">
      <inkml:brushProperty name="width" value="0.05" units="cm"/>
      <inkml:brushProperty name="height" value="0.05" units="cm"/>
    </inkml:brush>
  </inkml:definitions>
  <inkml:trace contextRef="#ctx0" brushRef="#br0">1 3864 1521,'0'0'5645,"4"-1"-5045,1 0-441,-1-1-1,0 1 1,1-1 0,-1 0-1,0 0 1,0-1 0,0 1-1,0-1 1,0 0 0,0 0-1,-1 0 1,0-1-1,4-3 1,11-15 544,16-24 1,-12 14-261,115-123 1025,-88 103-1344,79-109 0,-89 101-68,7-11 17,105-127 1,-69 106-50,-3-3 1,-5-3 0,63-112-1,21-25 19,-62 99-30,-25 32-7,4 3-1,145-149 0,-168 195-5,-3-1-1,-2-3 0,48-80 1,-48 66-8,93-113 0,5 17 8,-13-7 12,-28 34-6,-39 60 1,88-150 0,-19 12 24,-81 134-41,-46 73 8,-7 11 1,1 1 1,-1-1-1,1 1 1,0-1-1,-1 1 1,1 0-1,0-1 1,0 1-1,0 0 1,0-1 0,1 0-1,0 2-58,-20 0-7288</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53.024"/>
    </inkml:context>
    <inkml:brush xml:id="br0">
      <inkml:brushProperty name="width" value="0.05" units="cm"/>
      <inkml:brushProperty name="height" value="0.05" units="cm"/>
    </inkml:brush>
  </inkml:definitions>
  <inkml:trace contextRef="#ctx0" brushRef="#br0">670 185 688,'0'0'4226,"-15"-18"-3311,-50-58 22,62 73-860,0 0 0,0 0 0,0 0 0,0 0 0,-1 1 0,1-1 0,-1 1 0,1 0 0,-1 0 0,0 0 0,0 0 0,0 1 0,0 0 0,0 0 0,0 0 0,-9-1 0,-9-2 225,1-2-220,-1 1 1,0 2-1,0 0 0,0 1 0,-24 1 1,43 1-84,0 1 0,-1-1 0,1 1 0,-1 0 0,1 0 0,0 0 0,0 0 0,-1 0 0,1 1 0,0 0 0,0-1 0,0 1 0,1 0 0,-1 0 0,0 1 0,1-1 0,-1 1 0,1-1 0,0 1 0,0 0 0,0-1 0,-2 5 0,-3 7 10,-1 0-1,2 1 1,-7 23-1,7-21-9,-7 21 5,2 0-1,1 1 0,3 0 0,-6 69 0,-17 195-32,-2 35-3,4 17 62,6-89-28,13-146 37,-10 263 15,20-272-78,-16 389 51,-9-4-24,21-215 1,3 207-11,8-360 9,1 43-1,-9 930-132,1-1063 127,12 63 0,-7-63 0,2 60 0,-6-60-8,9 54 1,1 20-11,-2 31 6,-2 6 8,-6-141-4,0-1 0,1-1 1,0 1-1,0 0 1,0-1-1,1 1 0,-1-1 1,2 0-1,-1 0 0,1 0 1,-1-1-1,2 0 1,9 9-1,-10-9 11,-1 1-1,1 0 1,-1 0-1,-1 0 1,6 11 0,8 13 1,31 57 32,-43-80-31,0 1 1,-1 0-1,0 0 1,4 11-1,6 15 3,-11-31-8,-1 0 1,1 0-1,-1-1 1,1 1-1,0 0 1,0-1-1,0 0 1,0 0-1,7 3 1,-5-2-2,-1 0 0,1 1 1,0-1-1,5 6 0,36 47 21,-19-32-16,1-3 5,-19-14-2,0 0 1,1-1-1,0 0 0,0 0 0,1-1 0,11 4 0,22 11 2,-36-16-9,0 0 1,0-1-1,0 0 1,1 0-1,0-1 1,12 2-1,2-1-6,30-2 0,-23 0 22,-15 0-14,0 0 0,16-3 0,-28 2-2,1 0 0,-1-1 1,1 0-1,-1 0 0,0 0 0,1 0 0,-1 0 1,0 0-1,0-1 0,0 0 0,0 0 0,0 0 1,0 0-1,2-3 0,5-6 10,-2-1 0,0 0 0,0 0 0,10-23 0,7-12-1,33-67 24,-37 72-30,-1-1 1,-2-1-1,21-79 1,15-41 29,-28 103-24,50-140-5,72-339 11,-108 376-19,-18 71 8,2-25 9,10-143 0,-6 34 18,31-324 5,-34-1 0,-8 240-16,2-127 11,-19-653 90,-13 861-107,2 63-4,10 146-6,-13-191 26,10 181-22,-2 0 1,-1 0-1,-2 0 1,-18-45-1,-2 12-25,-52-88-1,30 55-25,5 7 46,38 79 38,0 1 0,0-1 0,-1 1 0,0 1 0,-14-13 0,2 7 39,-38-23 1,5 5-73,35 22 14,0 1-1,-1 1 1,-38-13-1,36 15 22,0-1 0,-40-23 0,47 22-25,-40-24 2,49 31 22,1 1-1,-1 0 1,0 0-1,1 0 1,-1 1 0,0-1-1,0 1 1,-9 0-1,7 1 82,-5-1-48,1 1 0,0 0 0,0 1 0,-1 1 0,1-1 0,0 2 0,0 0 1,1 0-1,-20 9 0,-58 25-2071,64-27 372,-26 9-4116</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5:55.684"/>
    </inkml:context>
    <inkml:brush xml:id="br0">
      <inkml:brushProperty name="width" value="0.05" units="cm"/>
      <inkml:brushProperty name="height" value="0.05" units="cm"/>
    </inkml:brush>
  </inkml:definitions>
  <inkml:trace contextRef="#ctx0" brushRef="#br0">879 117 576,'0'0'4050,"-26"-10"-3532,-85-34 15,95 38-359,-1 1-1,0 0 1,1 1-1,-2 1 1,1 0-1,0 1 0,-1 1 1,-33 3-1,4-1-64,36 0-108,0 0 0,0 1 0,1 0 0,-1 1 0,1 0-1,-1 1 1,1 0 0,0 0 0,1 1 0,-1 1 0,1-1 0,-14 12-1,6-3-17,1 0 0,0 1 1,1 1-1,1 0 0,-18 26 0,6 4-4,1 1 0,3 0 1,-28 86-1,19-33-3,-30 173 0,49-176 44,5 1-1,6 132 1,2-105-18,1 90 29,-5 250 34,-3-327-52,-4 149 60,10-262-65,9 510 80,-6-157-45,-5-199-28,6-36-16,35 216 0,1 176 40,-13-101-70,-11-298 36,21 313 43,-34-383-10,3-1-1,16 72 1,-18-113-47,1 20 21,-1 0 1,-4 61-1,4 50-6,13 0-3,-13-122 8,-3 0 1,-2 40 0,-1-42 6,2 1-1,7 56 1,4-5 17,-7-52 86,0 0 1,2 0 0,18 54 0,-22-79-116,4 10 13,1 0 1,0-1-1,16 26 1,-21-37-22,1-1 0,-1 1 0,1-1 0,0 0 1,0 0-1,0 0 0,0-1 0,1 1 0,-1-1 1,1 1-1,0-1 0,-1 0 0,1-1 0,0 1 1,0-1-1,0 1 0,0-1 0,0-1 0,1 1 1,6 0-1,51 0-29,83-3 78,-138 1-48,0-1 1,0 1-1,1-1 1,-1-1-1,0 1 1,-1-1 0,1-1-1,0 1 1,-1-1-1,0 0 1,7-6-1,7-8 0,32-36 0,5-5 41,-31 37-24,-1-1 1,-1-1-1,-2-1 0,0-1 1,-2-1-1,33-56 1,39-143 5,-32 70 25,-33 85-36,-3-1-1,-4 0 1,16-96 0,11-229 56,-40 324-44,0 7 2,49-688 142,-41-832-113,-28 1389-41,2 37-8,3-665 481,9 533-398,-16 64-92,9 156 5,0 11-11,-2-1-1,-3 1 0,-20-66 1,5 57-129,-44-84 0,38 92 81,-56-121-44,71 149 83,-21-35-1,16 32 11,-3-3 23,-43-51 0,-9-14 6,9 7-40,61 89 17,-1 0-1,0 1 1,0 0-1,-1 0 1,0 1-1,0 0 1,-19-11-1,9 8-108,14 8-52,1-1 0,0 1 1,0 0-1,-1 1 1,1-1-1,-1 1 0,0 0 1,1 0-1,-1 0 1,0 1-1,-7-1 1,-14 1-1988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14.290"/>
    </inkml:context>
    <inkml:brush xml:id="br0">
      <inkml:brushProperty name="width" value="0.05" units="cm"/>
      <inkml:brushProperty name="height" value="0.05" units="cm"/>
    </inkml:brush>
  </inkml:definitions>
  <inkml:trace contextRef="#ctx0" brushRef="#br0">170 1 3810,'0'0'7907,"21"211"-5490,-21-126-592,0 5 112,-26 6-640,-1 9-401,-5-15-111,6-5-289,0-19-416,4-16-64,7-15-32,4-20-352,6-15-1185</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25.832"/>
    </inkml:context>
    <inkml:brush xml:id="br0">
      <inkml:brushProperty name="width" value="0.5" units="cm"/>
      <inkml:brushProperty name="height" value="1" units="cm"/>
      <inkml:brushProperty name="color" value="#969696"/>
      <inkml:brushProperty name="tip" value="rectangle"/>
      <inkml:brushProperty name="rasterOp" value="maskPen"/>
    </inkml:brush>
  </inkml:definitions>
  <inkml:trace contextRef="#ctx0" brushRef="#br0">430 961 800,'-3'-15'8954,"-11"-46"-7754,14 59-1127,-1 0 1,0 0-1,0 1 0,0-1 0,0 1 0,0-1 0,0 1 0,0-1 0,-1 1 0,1-1 0,0 1 0,-1 0 1,1 0-1,-1 0 0,1 0 0,-1 0 0,0 0 0,1 0 0,-1 1 0,0-1 0,0 0 0,1 1 0,-1-1 0,0 1 1,0 0-1,0 0 0,0 0 0,-1 0 0,-4-1 99,-46-5 835,-106 1-1,125 5-546,30 0-421,0 1-1,0 0 1,0 0 0,1 1-1,-1-1 1,0 1-1,1 0 1,-1-1 0,1 2-1,0-1 1,0 0-1,0 1 1,0-1 0,0 1-1,0 0 1,1 0-1,-4 4 1,0 2 30,-1-1 0,2 1 1,-1 0-1,1 1 0,-5 13 0,6-8-52,0 1 0,2 0 1,0 0-1,0 0 0,1 0 0,1 0 0,1 1 1,3 15-1,-1-16-7,2 0 0,0 0-1,1 0 1,1 0 0,0-1 0,10 14 0,-5-5-5,-8-19-2,-1 1 0,0 0-1,1-1 1,0 0 0,0 0-1,1 0 1,-1 0-1,1-1 1,0 1 0,1-1-1,6 4 1,-3-4 2,0 1 0,1-1 0,0-1 0,0 0 0,0 0 0,15 1 0,46 5 43,130 0 0,-182-10-47,0-1-1,-1 0 1,1-2-1,-1 0 0,21-7 1,-31 7 5,0 1 1,0-1-1,0-1 0,-1 0 1,1 0-1,-1 0 0,-1-1 1,1 0-1,-1 0 0,0 0 1,0-1-1,-1 0 0,0 0 1,8-14-1,2-8 17,-1-1 1,15-47-1,-18 49-7,-2 0 0,0-1 0,-3-1 0,0 1 0,-2-1 0,1-34 0,-4 42 8,-1 12-22,0-1 1,0 1 0,-2-12 0,2 20 5,-1-1 1,1 0 0,-1 1 0,0-1 0,0 0-1,0 1 1,0-1 0,-1 1 0,1-1 0,-1 1 0,1 0-1,-1 0 1,0 0 0,0 0 0,0 0 0,-3-2-1,-13-7 109,-1 1 0,-1 2-1,1 0 1,-1 1-1,0 0 1,-32-4-1,19 3-91,-9 0 91,-1 3 0,0 1 0,-78 3 0,68 2 172,49-1-278,0 0 0,1 1-1,-1-1 1,1 1 0,-1 0 0,1 0 0,-1 1-1,1-1 1,-1 1 0,1-1 0,0 1 0,0 0-1,-5 4 1,-3 4 5,1 0 0,-12 15 0,-7 7-7,1-6 0,10-11 3,0 2-1,1 0 1,1 1-1,-20 30 1,34-43-14,-1 0 1,1 0 0,0 0-1,1 0 1,-1 1-1,1-1 1,0 1-1,0 7 1,1 51-33,1-34 28,0-24 4,0 0 1,1 0 0,-1-1-1,1 1 1,0-1-1,1 1 1,-1-1-1,1 1 1,0-1-1,0 0 1,8 8-1,15 28-12,-20-27 20,1-1 1,1 1 0,9 12-1,-13-20-10,1-1-1,0 0 0,0 0 0,1 0 1,-1-1-1,1 0 0,0 0 0,0 0 1,8 3-1,4 0-3,-1-1 1,1 0-1,1-1 1,-1-1-1,1-1 1,28 1-1,116-6 18,-151 1-9,0-1 1,0 0-1,0 0 0,0-2 0,0 1 1,0-2-1,-1 1 0,0-2 0,0 1 1,0-2-1,-1 1 0,0-1 0,15-14 1,-9 6-2,-1-1 1,-1-1 0,0 0 0,-1-1 0,-1 0 0,17-35 0,-20 31 2,-1 0-1,0 0 1,-2-1 0,-1 0 0,-1 0 0,-1 0-1,0 0 1,-3-44 0,0 63 1,0 0 0,0-1 0,-1 1 1,0 0-1,0 0 0,0 0 0,0 0 0,-1 0 0,1 0 1,-1 0-1,0 1 0,0-1 0,-5-5 0,2 3 10,0 1-1,0 0 1,0 1-1,-1-1 1,0 1-1,0 0 0,-10-5 1,1 2 10,-1 1 0,-1 0 0,1 1-1,-1 1 1,0 0 0,-18-1 0,-98 1 7,119 4-52,12 0 21,-1 0 0,1 1-1,-1-1 1,1 1 0,0 0 0,-1 0 0,1 0-1,0 0 1,-1 0 0,1 1 0,0-1-1,0 0 1,0 1 0,0 0 0,0-1 0,1 1-1,-1 0 1,-2 3 0,-3 5-7,0 0 0,-8 16 0,9-14 10,3-6-7,0 1-1,0 0 1,0 0 0,1 0 0,1 0 0,-1 0 0,-1 15 0,4 54-38,0-35 36,-1-38 3,1 0-1,-1 0 1,1 0-1,-1 0 1,1 0-1,0 0 1,1 0 0,-1-1-1,0 1 1,1 0-1,-1-1 1,1 1 0,0-1-1,0 1 1,0-1-1,0 0 1,0 0-1,1 0 1,-1 0 0,1 0-1,-1-1 1,1 1-1,4 1 1,7 4-6,-1-2 0,1 0-1,22 5 1,-9-5 2,0-2 1,1 0-1,46-3 0,-41 0 5,-26-1 0,1 1 0,-1-1 0,0 0 0,0-1 0,0 0 0,0 0 0,0 0 0,10-6 0,3-3 21,26-19 1,9-5-35,-23 15 39,31-24-1,-31 21-37,-11 6 17,-1-1 0,30-32 0,-28 26 5,72-60-2,3-2 11,-85 74-7,2 0 1,27-18-1,-25 19-10,24-21 1,-21 16-3,-14 11 20,1 1 1,-1-2-1,10-10 1,-10 10-14,1 0 1,1 0 0,-1 0-1,1 1 1,0 0 0,10-6-1,16-11 28,-6-2-3,-16 13-27,1 1 0,15-10-1,33-19 23,-31 22-14,51-24-1,-61 32-2,0-2 0,21-15 0,10-5 4,-49 30-11,37-21 7,81-34-1,-97 47-6,30-17 0,-9 4-13,-11 5 1037,-34 17-960,0-1 0,-1 1-1,1 0 1,0 0 0,0 0-1,0 1 1,0-1-1,0 0 1,0 1 0,0-1-1,0 1 1,0 0 0,0-1-1,0 1 1,1 0-1,-1 0 1,0 0 0,0 1-1,1-1 1,-4 3 0,1-1 51,-169 100 72,137-84-155,-3 2 13,-82 29 0,35-26 79,60-18-91,-1 2 0,1 0 0,-34 17 0,-79 54 2,77-42 42,42-27-7,-34 13-1,-4 2-47,10-1-15,-158 85 66,96-57-7,45-23-36,-38 8-30,103-37-8,0 0 1,1 0 0,-1 0-1,0 0 1,0 0 0,0 0-1,0 0 1,0 0 0,0 0-8,1 0 0,-1 0 8,1 3-228,-1-3 220,-1 0 8,1 1-45,19 1-42,32-2 137,-47 0-61,720 0 114,-703-1-90,0-1 0,-1-1 0,0-1 0,0-1 0,33-12-1,25-7 8,-61 21-13,1 1 0,23-1 0,-4 1 0,113-1 14,-22-1 4,-116 4-34,2-6 555,-18 5-355,-3 2-165,0 0-1,1 1 1,-1 0-1,0 0 1,1 0-1,-1 1 0,-6 3 1,-15 6-6,-208 60-26,106-34 2,80-25 17,-1-1 1,0-3 0,0-1 0,-94 0 0,129-8-9,1 2 0,-1 0 0,0 1 1,1 0-1,0 1 0,-19 8 0,-86 43-8,19-7-36,92-44 42,-12 5-6,1-1 1,-1-1 0,-1 0-1,1-2 1,-1 0 0,-28 1-1,48-6 1,0 0 0,0 0 0,1 1 0,-1-1 0,0 0 0,1 0 0,-1 1 0,0-1 0,1 1 0,-1 0 0,0-1 0,-2 3 0,4-3 2,0 0 1,0 0 0,0 0-1,-1 1 1,1-1 0,0 0-1,0 0 1,0 0-1,0 1 1,0-1 0,0 0-1,0 0 1,-1 1-1,1-1 1,0 0 0,0 0-1,0 1 1,0-1 0,0 0-1,0 0 1,0 1-1,0-1 1,0 0 0,0 0-1,0 1 1,1-1 0,-1 0-1,0 0 1,0 1-1,0-1 1,0 0 0,14 11-131,31 12 103,59 19 0,37 18 46,-135-57-13,203 115 44,-21-7 96,-150-90-97,22 11-12,-52-27-32,1-1 0,-1 1 1,10 8-1,6 4 12,17 9-25,-18-11 20,1-1 0,46 21 0,-69-35 11,0 0 1,0 0 0,-1 0-1,1 1 1,0-1 0,-1 0-1,1 0 1,0 1 0,-1-1-1,1 0 1,-1 1 0,1-1-1,-1 1 1,1-1-1,-1 1 1,1-1 0,-1 1-1,1-1 1,-1 1 0,1-1-1,-1 1 1,0-1 0,1 1-1,-1 0 1,0-1 0,1 1-1,-1 0 1,0 0 0,-21-1 76,5-1-95,0-2 0,1 0 0,-1 0-1,1-2 1,0 0 0,-17-8 0,5 2-2,-44-19-38,-72-42 0,19 9 36,34 24 24,-131-37 1,191 68-44,-1 1 0,1 2 0,-39-3 0,-96 6-70,110 2 58,57 12-238,2-7 252,1 1 0,0-1 0,1 0-1,0 0 1,-1 0 0,1-1 0,13 8 0,5 3 19,399 263 49,58 21 120,-231-124-79,79 62 269,-244-180-334,34 27 8,-115-81-25,0 0-1,1 0 1,-1-1 0,0 0-1,7 3 1,-1 0-12,-9-5-11,-2-13-64,-2 7 88,1 0-1,-1 1 1,0-1 0,-1 0-1,1 1 1,-1 0-1,0 0 1,-1 0 0,-5-5-1,-51-42-12,53 46-3,-19-12 7,-1 1 0,-1 1-1,0 1 1,-55-19 0,49 21 4,1-2 0,0 0 0,-44-30 0,27 9-6,-68-61 1,138 104-275,16 10 0,428 266 378,-74-28-100,15 22 250,-180-126-148,-198-135-75,35 28-14,-46-32-5,0-1 0,1 0-1,1-1 1,-1-1 0,23 9 0,-21-8 279,-81-51-291,-51-32-52,56 45 74,-1 3-1,-1 3 1,-77-19 0,-37-13 12,-215-113-50,79 41-31,9 4-6,200 73-19,-1 4-1,-3 5 0,-157-38 0,249 74 92,11 3-11,0 0 1,-1 0-1,1 0 1,0 1-1,0-1 1,-1 1-1,1 0 1,-4-1-1,6 1-42,3 4-253,49 48 240,65 51 1,-31-30 39,252 204 36,-59-51 8,-19 20-18,-55-9 4,9 9 6,-185-216-20,10 13 10,66 55 0,-103-96-10,-1-1-1,1 0 0,0 0 1,-1 0-1,1 0 0,0 0 1,0 0-1,0-1 0,0 1 1,0-1-1,0 1 0,0-1 1,-1 0-1,1 0 0,0 0 1,0 0-1,3 0 0,-4 0 4,-6-8 72,-243-245 285,14 16-340,-46-40-41,168 180-81,-78-69-116,138 116-19,-69-87 0,-70-129-75,153 213 338,-60-65 0,-55-40 24,59 62-66,-61-58-264,119 123 73,0 1 1,-66-40-1,-25-6-407,103 64 596,19 10-6,1 0 0,-1 0 0,1-1 0,-1 0-1,1 1 1,0-2 0,0 1 0,1 0 0,-5-5-1,6 7 13,1 0-1,0 0 0,-1 0 0,1 0 1,-1 1-1,1-1 0,-1 1 0,1-1 1,-1 1-1,1-1 0,-1 1 1,0 0-1,1 0 0,-1 0 0,-1 0 1,-32 1-185,23-1 156,-14-3 25,43 15-469,-2 0 477,0 0 1,-1 1-1,0 0 0,-1 1 1,-1 1-1,12 18 1,68 123 65,-11-15-40,-50-95-3,38 57 4,91 103-1,-6-46 11,-33-37-30,84 72 60,-16-24-13,-155-139-36,75 66 19,101 75 24,-132-112-64,3 1-21,52 43 44,-46-44 17,5 2-2,122 102 50,-182-137-69,0 1 1,26 33-1,20 16 32,-56-58-37,-1 2 16,23 31 1,-35-42-20,83 111 13,-88-116-21,0-2 0,1 1 1,0 0-1,6 3 0,5 6-3,-12-12 2,0 0 1,0 0-1,0 0 1,0-1-1,1 1 1,-1-1-1,0 0 1,1 0-1,-1 0 1,0-1-1,1 0 1,-1 0-1,1 0 1,-1 0-1,1-1 1,5 0-1,-1-5 15,1 1 0,-1-1 0,0-1 0,0 0 0,0 0 0,-1 0 0,14-18 0,-18 21-2,0-1 1,-1 0-1,0 0 0,0-1 0,0 1 1,0 0-1,-1-1 0,0 0 0,0 0 0,0 0 1,-1 0-1,0 0 0,0 0 0,0 0 1,-1 0-1,0 0 0,0 0 0,-2-8 0,-2-10 40,-1 0 0,-1 0 0,-13-30 0,7 18-30,2 2-19,2-1 0,1 0 0,-4-55 0,6-114-4,5 183 6,2 0 4,0 1 0,5-24 0,-3 25-3,-1-1 1,1-25-1,6-8-1,-10 39-24,1-1 0,0 1-1,1 0 1,1 0 0,0 0-1,1 0 1,10-24 0,-9 31 18,0 2 1,1-1 0,-1 0-1,1 1 1,9-6 0,-11 8 29,0 1 1,-1 0-1,1 0 1,0 1-1,1-1 1,-1 1-1,0 0 1,0 0-1,8 0 1,40-1 268,-44 2-242,82 0 559,107-1 221,-174-1-682,0-1 1,23-7-1,-26 6-49,0 0 0,1 1 0,21 0 0,-38 3-87,38 0 106,42-6 0,30 2 121,-90 2-133,32 2 0,-35 0-64,-1 0 1,34-5-1,-47 5-30,4-2 31,-11 2-35,0 0 1,0-1-1,0 1 1,0 0 0,1 0-1,-1 0 1,0 0 0,0-1-1,0 1 1,0 0 0,0 0-1,0-1 1,0 1 0,0 0-1,0 0 1,0 0 0,1-1-1,-1 1 1,0 0 0,0 0-1,0-1 1,0 1-1,0 0 1,-1 0 0,1 0-1,0-1 1,0 1 0,0 0-1,0 0 1,0-1 0,0 1-1,0 0 1,0 0 0,0 0-1,-1-1 1,1 1 0,0 0-1,0 0 1,0 0 0,0 0-1,-1-1 1,0 1-1,1-1 0,-1 0 0,0 1 0,0-1 0,0 1 0,0-1 0,1 1 0,-1-1 0,0 1 0,0 0 0,0-1 0,0 1 0,0 0 0,0 0 0,0 0 0,0-1 0,0 1 0,-2 1 0,-7-3 9,-178-37 65,-108-21-192,28 0-70,99 19-19,120 28 167,36 8-66,0 2 1,0-1 0,-1 2 0,-26-3 0,67 6 70,0 1 1,1 2-1,36 9 0,83 30 162,-53-14 7,26 1-69,1-5 0,199 15 0,-241-35-61,114-7 0,25-24-13,-147 20 18,198-8 34,-51 14 380,-220 0-291,-22-2-115,1 0-1,-38-10 0,23 4-26,-143-28-214,-160-28-197,243 49 404,-112-33 0,201 46-7,2-1-82,11 3-32,16 1 26,52 0 167,-1 3 0,0 3 0,96 22 0,179 41 160,-52-24-136,-199-38-79,6 2-7,-51-5 9,0-2 1,67-4-1,-35 0 11,335 1-3,-331-8-39,-40 3 26,228-6-14,-182 5-3,-191 6-13,90-1-117,18-4 153,-1 1-1,1 0 1,0 1 0,0 0-1,1 0 1,-1 1 0,0 1-1,1-1 1,-1 1 0,1 1-1,10 0 1,24-2 13,-29 0-19,1-1 0,-1-1 0,19-6 0,-21 5 5,1 1-1,0 0 0,0 1 0,15-1 0,168 3 171,-104 1-132,-83-2-59,-10 2 9,1-1 49,-1 1-69,0-3-1,0 1 21,0 0-1,-1 0 0,1 0 1,-1 0-1,1 0 1,-1 0-1,0 0 0,1 0 1,-1 0-1,0 0 1,0 0-1,-1 1 0,1-1 1,0 0-1,0 1 0,-1-1 1,1 1-1,-1-1 1,1 1-1,-4-2 0,-3-2-14,0 0-1,-1 0 1,-12-3-1,-2-3-13,14 7-21,0 0 0,1 1 0,-1 0 1,0 1-1,0 0 0,-1 0 1,-11 0-1,-70 2-276,13 1 190,70-3 121,1 1 0,0-1 0,-1 0 1,1 0-1,0-1 0,-10-5 0,-14-5-12,57 15-230,-17-2 290,0 0-1,0 1 1,11 2 0,34 15 212,-28-9-76,34 8-1,-29-11-135,-10-1-13,0-2 0,37 3-1,-41-6 46,1 0 0,-1 1 0,20 5 0,-37 14 33,0-12-90,-1 0 1,0 0 0,-1 0 0,-2 9-1,1-9 5,1 0-1,1 0 1,-1 1-1,1 10 1,-1 39 5,-2-1 1,-17 81 0,19-121-7,0 0 0,1 22 0,-1 19-15,-10 20 1,4-34 3,-2 74 1,0-28 1,6 3-2,3-58 5,-9 45-1,3-23 1,-17 93-5,23-145 0,1 2 0,-1 0 0,0 0 0,-1 0 0,0 0 0,0 0 0,0 0 0,-4 6 0,5-11-5,1 1 1,-1-1-1,1 1 1,-1-1-1,1 0 1,0 1-1,0-1 1,0 1-1,0-1 1,1 5-1,0 2-4,-1-4 9,0-2 1,0 0 0,0 0 0,0 0 0,0 0 0,0 0 0,-1 0 0,0 0 0,1 0 0,-1-1 0,-2 5 0,2-3-1,0 0 0,0 0 0,1 0 0,-1 0 0,1 0 0,0 0 0,0 0 0,1 0 0,0 4 0,0 8 0,-1-1-6,0 7-39,0 0-1,-6 38 1,5-60 31,1 1 0,-1-1 0,1 1-1,-1-1 1,1 1 0,-1-1 0,1 1 0,-1-1 0,1 1-1,-1-1 1,0 0 0,1 1 0,-1-1 0,0 0-1,1 0 1,-1 1 0,0-1 0,1 0 0,-1 0-1,0 0 1,0 0 0,1 0 0,-1 0 0,0 0 0,1 0-1,-1 0 1,0 0 0,0 0 0,1-1 0,-1 1-1,0 0 1,1 0 0,-1-1 0,0 1 0,1 0 0,-1-1-1,-25-11 71,-9-13-52,9 7 7,-35-19-1,50 31-1,0 1-1,-1 1 0,0 0 0,1 0 0,-1 1 0,-21-2 0,-6 1 34,0 1-18,1-1 0,0-2 1,0-2-1,-50-17 0,65 17-2,1 1 0,-1 0 1,-1 2-1,-31-2 0,-95 0 93,58 5-74,-139 0 69,124 3-73,67 1-29,-56 10 1,58-6-4,-55 1-1,-27-9-7,-136 5 302,230 0-267,1 2 1,-32 9-1,-36 7 2,44-17-31,-77-3 1,85-3-10,1 3 0,0 0 1,-51 10-1,43-1-13,1-1-1,-96 2 0,109-10-11,10-1-3,0 0 0,1-1 1,-1-1-1,-23-6 0,-275-53-336,186 38 287,-37 1-43,131 18 14,34 4 78,-1-1-1,1 0 0,-1 0 1,1 0-1,0-1 0,-1 0 1,-13-6-1,18 6 20,-1 0 0,0 1-1,0 0 1,0 0 0,-8-1 0,-3 0-22,8 0-32,-1 0-42,0 0 0,0 0 0,-16 0 1,54 1-30,45-8 0,0 0-7,82 4 309,208 22 0,-327-14-153,353 5 64,-294-9-76,-38 5 114,0 1 1,83 20 0,50 6 97,-73-27-165,-79-4-37,0 1 0,-1 3 0,65 13 0,-57-5 10,1-2 0,0-1 0,1-3 0,58 0 0,-46-7 2,-28 0-3,1 1 0,0 1 0,60 11 0,-56-6-10,0 0-1,54-1 1,-50-3 0,75 12 0,-75-8-26,50 2 0,-49-5 12,10 7 10,-41-8-13,0 1 0,0-1 0,19 0 0,88-2-205,-115 1 205,8-4-43,-9 2 62,-19-6-16,0 1-1,1 0 0,-2 2 1,1-1-1,-1 2 0,1 1 0,-24-1 1,6 2 27,0 2 1,-62 9 0,5 8-24,33-7-7,-112 9-1,124-18-8,0-2 0,0-2 0,-77-14 0,46 3 26,0 4 1,-154 1-1,197 5-16,0-1 0,1-1 0,-1-2 0,-60-21 0,59 16 18,0 2 0,-1 2-1,-74-8 1,-1 17 24,67 0-54,-77-6 1,92 0-49,0-2-1,1-2 0,-43-17 0,33 11-46,-44-11 0,16 17 117,51 7-3,0 1 0,1-2-1,-1 0 1,-27-10 0,38 11-103,0-1 1,-1 0 0,1 0-1,0 0 1,0 0 0,1-1-1,-5-4 1,31 8-1437,-18 1 1517,1 0-1,0-1 1,0 0 0,-1 0-1,1-1 1,0 1-1,5-2 1,-9 0 11,0 1 0,0-1 0,-1 0 0,1 1 0,0-1 0,-1 0 1,1 0-1,-1 0 0,0 1 0,0-1 0,0 0 0,0 0 0,0 0 0,0 0 0,0 0 0,-1-2 0,1-4 27,-1 5-9,1 0-1,-1 1 1,0-1-1,0 0 1,0 0 0,0 0-1,-1 1 1,1-1-1,-1 0 1,1 1 0,-1 0-1,0-1 1,0 1 0,0 0-1,-1 0 1,-3-3-1,2 1-6,0 1-1,1-1 0,-1 0 0,1-1 0,0 1 0,-3-5 1,-48-120-568,45 116 575,-1 1 0,0-1 1,0 2-1,-1 0 0,-1 0 1,0 1-1,-16-11 0,14 12 6,0 0 1,-1 1-1,-19-8 0,17 9 3,1-1 0,-30-19 0,19 10-5,-1 1 0,0 1 0,-50-19-1,42 20-22,-64-36-1,93 45 13,0-1-1,1 1 1,0-1-1,0 0 0,-6-7 1,-21-21-24,-37-31 27,70 65-4,0-1 0,-1 1 0,1-1 0,0 1 0,0-1 0,-1 0 0,1 1 0,0-1-1,0 0 1,0 1 0,0-1 0,-1 1 0,1-1 0,0 0 0,0 1 0,0-1 0,1 0 0,-1 1-1,0-1 1,0 1 0,0-1 0,0 0 0,1 1 0,-1-1 0,0 1 0,0-1 0,1 0 0,12-19-171,-8 13 144,5-10 43,-6 9 6,1 1 1,-1-1-1,1 1 0,0 0 1,1 0-1,-1 1 0,1 0 1,1 0-1,-1 0 1,1 1-1,8-5 0,4 1 86,0 0 0,-1-1 0,0-1 0,-1-1 1,0 0-1,-1-1 0,18-19 0,-18 17 50,0 0 1,1 2 0,0-1-1,34-18 1,30-23-91,21-31 14,-96 81-76,0 0 0,1 1 1,-1 0-1,13-5 0,8-6-3,145-107 68,-159 113-67,-1-1 0,-1 0 0,0-1 1,0 0-1,10-14 0,-10 12 1,0 0 0,1 1 0,21-17 0,-20 20-5,0 1-1,1 0 0,0 1 0,17-7 0,-27 12 13,0-1-1,0 1 1,-1-1-1,1 0 1,0 0-1,-1 0 0,0-1 1,0 1-1,0-1 1,4-7-1,-3 6-8,-1 0-1,1 0 1,0 1 0,0-1-1,1 1 1,6-5-1,-5 5-2,3-1 11,-1 0 0,0 0 1,-1-1-1,1 0 0,-1 0 0,-1-1 1,12-14-1,-13 16-10,0 0 1,0 0 0,0 0-1,1 1 1,0 0-1,-1 0 1,9-4-1,-7 4 8,-1 0 0,1 0-1,-1-1 1,0 1 0,0-2 0,7-7-1,9-13 12,45-42 0,-53 55 0,49-34-29,-51 36 24,-4 3-5,1 0 0,-1 0 0,2 1 0,-1 0 1,20-11-1,-10 8 9,-1-2 1,0 0-1,-1-1 1,27-27-1,0-4 166,25-22-106,-24 23-23,9-8 38,-40 38-86,0-1 1,20-24-1,-5 3 103,36-26 42,-24 25-85,-2-14 22,67-69 7,25-20 86,-123 131-178,-2 1 14,0 0 0,0 0 0,6-10 0,38-60 6,-45 68-20,1 0-1,1 0 1,8-9-1,8-11 1,-5 7 23,-14 18-28,0-1 0,0 0 1,0 0-1,0 0 0,-1-1 0,3-5 0,-2 3 6,1 0-1,1 0 0,-1 1 0,1 0 0,0 0 0,1 1 1,0-1-1,0 2 0,9-7 0,14-13-15,74-76 14,42-21 0,-142 119 17,-3 3-1,-1 0-1,1 0 0,-1 0 0,1-1 0,-1 1 0,1 0 0,-1 0 0,1-1 0,-1 1 0,1 0 0,-1-1 0,0 1 0,1-1 0,-1 1 0,0 0 0,1-1 1,-1 1-1,0-1 0,0 1 0,1-1 0,-1 1 0,0-1 0,0 1 0,0-1 0,0 1 0,0-1 0,1 1 0,-1-1 0,0 0 0,-12 9 41,0 3-60,1 1 0,0 0 0,-9 15 0,8-11-9,-24 24 0,-186 170-43,196-183 58,8-9 3,-1-1 1,-27 20-1,-6-2 5,-82 76-1,79-63-9,39-33 1,-1 0-1,-1-1 1,-20 11-1,19-12 6,7-5-19,-14 11-19,36-36-329,-1 2 348,1 1 0,1 1-1,0-1 1,21-17 0,75-58 21,-19 19 0,-62 50 0,44-28 0,-42 30 9,38-31 0,89-87-3,-137 123-3,0 1 1,29-14 0,-13 7-10,-5 9-23,-15 6 37,-11 3-3,-1-1-1,1 1 1,-1 0 0,1-1 0,-1 1-1,1 1 1,-1-1 0,1 0 0,0 1-1,0-1 1,3 1 0,33-2 133,193-5 142,-94 7-51,-57 13-149,102 0 83,-105-12 232,-107-2-272,14-1-131,0-1 0,-26-9 0,-17-3 0,-138-26-72,159 30 47,27 7 28,-1 0 0,0 1-1,0 1 1,-1-1 0,1 2 0,-12-1-1,-283 2-7,305 0-14,276 0-517,-257 1 545,0 1 1,0 1-1,-1 1 1,32 10-1,-32-9 1,0 0 0,1-1 0,0 0-1,32 1 1,98-5 91,-148 0-109</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28.806"/>
    </inkml:context>
    <inkml:brush xml:id="br0">
      <inkml:brushProperty name="width" value="0.05" units="cm"/>
      <inkml:brushProperty name="height" value="0.05" units="cm"/>
      <inkml:brushProperty name="color" value="#E71224"/>
    </inkml:brush>
  </inkml:definitions>
  <inkml:trace contextRef="#ctx0" brushRef="#br0">283 0 144,'0'0'19244,"-5"4"-18556,-16 10-390,-25 20 244,-5 20 16,41-44-392,1 0 0,-1-1 1,-18 14-1,17-15-128,1 0 1,0 1-1,-14 17 1,20-20-27,0 0 1,1 0-1,0 1 0,0 0 1,0-1-1,-3 15 1,-9 22-6527,9-36 957</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29.239"/>
    </inkml:context>
    <inkml:brush xml:id="br0">
      <inkml:brushProperty name="width" value="0.05" units="cm"/>
      <inkml:brushProperty name="height" value="0.05" units="cm"/>
      <inkml:brushProperty name="color" value="#E71224"/>
    </inkml:brush>
  </inkml:definitions>
  <inkml:trace contextRef="#ctx0" brushRef="#br0">38 1 4482,'0'0'7129,"0"7"-6022,2 40 1141,-1-22-1171,0-1 0,-1 1 0,-2 0 0,-8 43 0,-9 14 262,17-71-1233,1 0 1,0 21-1,2-21-67,-2-1-1,-2 20 1,1-17-62,1 1-1,0-1 1,3 25 0,-1-3-6911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29.614"/>
    </inkml:context>
    <inkml:brush xml:id="br0">
      <inkml:brushProperty name="width" value="0.05" units="cm"/>
      <inkml:brushProperty name="height" value="0.05" units="cm"/>
      <inkml:brushProperty name="color" value="#E71224"/>
    </inkml:brush>
  </inkml:definitions>
  <inkml:trace contextRef="#ctx0" brushRef="#br0">1 0 2961,'0'0'11547,"0"14"-10322,1 45-118,0-52-908,0 0 0,0 0 1,1 0-1,0-1 0,0 1 0,0-1 1,1 1-1,0-1 0,0 0 0,1 0 1,0 0-1,5 6 0,4 6 247,31 58 719,16 22 215,-51-84-1577,-8-12 24,0 0 0,0 1-1,1-1 1,-1 0 0,0 0-1,1 0 1,0 0 0,-1 0-1,1-1 1,0 1 0,0 0-1,0-1 1,0 0 0,0 1-1,0-1 1,1 0 0,-1 0-1,0 0 1,1 0 0,-1-1-1,0 1 1,1 0 0,3-1-1,14 1-5786,5-1-4431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29.958"/>
    </inkml:context>
    <inkml:brush xml:id="br0">
      <inkml:brushProperty name="width" value="0.05" units="cm"/>
      <inkml:brushProperty name="height" value="0.05" units="cm"/>
      <inkml:brushProperty name="color" value="#E71224"/>
    </inkml:brush>
  </inkml:definitions>
  <inkml:trace contextRef="#ctx0" brushRef="#br0">1 1 4562,'0'0'11339,"15"13"-9880,112 94 2401,-89-78-3231,-29-24-596,0 1 0,-1 0-1,0 1 1,0 0 0,0 1 0,-1-1 0,10 15-1,-14-17-107,1-1-1,0 1 0,0-1 0,0 1 0,0-1 0,1 0 0,5 3 0,-4-3-876,0 1 0,-1 0 0,10 11 0,6 12-5059,-13-20 1529</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0.316"/>
    </inkml:context>
    <inkml:brush xml:id="br0">
      <inkml:brushProperty name="width" value="0.05" units="cm"/>
      <inkml:brushProperty name="height" value="0.05" units="cm"/>
      <inkml:brushProperty name="color" value="#E71224"/>
    </inkml:brush>
  </inkml:definitions>
  <inkml:trace contextRef="#ctx0" brushRef="#br0">1 0 3970,'0'0'11589,"9"16"-10247,14 23 412,29 37 0,16-5-796,-9-8-1155,-27-24-2987,-4 2-5611,-14-18 1557</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0.659"/>
    </inkml:context>
    <inkml:brush xml:id="br0">
      <inkml:brushProperty name="width" value="0.05" units="cm"/>
      <inkml:brushProperty name="height" value="0.05" units="cm"/>
      <inkml:brushProperty name="color" value="#E71224"/>
    </inkml:brush>
  </inkml:definitions>
  <inkml:trace contextRef="#ctx0" brushRef="#br0">1 1 2945,'0'0'11643,"11"12"-10336,67 76 2175,-33-42-1905,-30-32-1376,0 0 1,-1 1-1,-1 0 0,0 1 0,-2 1 0,14 23 0,1 0-199,-10-17-36,29 54-2307,-16-26-6008,-22-34 2760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1.033"/>
    </inkml:context>
    <inkml:brush xml:id="br0">
      <inkml:brushProperty name="width" value="0.05" units="cm"/>
      <inkml:brushProperty name="height" value="0.05" units="cm"/>
      <inkml:brushProperty name="color" value="#E71224"/>
    </inkml:brush>
  </inkml:definitions>
  <inkml:trace contextRef="#ctx0" brushRef="#br0">0 0 4690,'0'0'11712,"9"13"-10367,39 55 504,-5-23 461,-39-38-2141,0-1-1,0 1 1,1-1 0,0 0-1,0-1 1,1 1 0,0-1-1,6 5 1,-2-4-144,-1 0 0,0 1 0,0 1 0,-1-1 0,8 10 0,20 19-6090,-19-26-730,1 0-3007</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1.377"/>
    </inkml:context>
    <inkml:brush xml:id="br0">
      <inkml:brushProperty name="width" value="0.05" units="cm"/>
      <inkml:brushProperty name="height" value="0.05" units="cm"/>
      <inkml:brushProperty name="color" value="#E71224"/>
    </inkml:brush>
  </inkml:definitions>
  <inkml:trace contextRef="#ctx0" brushRef="#br0">1 0 3986,'0'0'12910,"6"6"-11302,14 14-475,-3-2-182,1 0 0,1-2-1,38 27 1,-41-33-818,0 0 0,-1 1 1,16 14-1,-16-11-1765,1-2 1,25 16-1,1-2-6895,-22-12 3386</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1.753"/>
    </inkml:context>
    <inkml:brush xml:id="br0">
      <inkml:brushProperty name="width" value="0.05" units="cm"/>
      <inkml:brushProperty name="height" value="0.05" units="cm"/>
      <inkml:brushProperty name="color" value="#E71224"/>
    </inkml:brush>
  </inkml:definitions>
  <inkml:trace contextRef="#ctx0" brushRef="#br0">0 1 4482,'0'0'10834,"11"11"-8977,78 85 2358,-19-22-3567,-21-25-730,-46-46-119,1 0 0,-1 0 0,1 0 0,0 0 0,0-1-1,0 0 1,0 0 0,4 2 0,-4-3-754,-1 0 0,1 0 0,-1 0 0,1 0 0,0-1 0,4 1 0,9-1-5685</inkml:trace>
  <inkml:trace contextRef="#ctx0" brushRef="#br0" timeOffset="1">523 362 2193,'0'0'13921,"13"4"-12454,108 32 2372,17 4-2291,-105-32-2899,-31-8 998,-1 0 0,1 0 0,-1 1 0,1-1 0,-1-1-1,1 1 1,-1 0 0,0 0 0,1 0 0,-1-1 0,1 1 0,-1-1 0,1 1 0,-1-1 0,0 0 0,1 1-1,-1-1 1,0 0 0,0 0 0,0 0 0,2-1 0,5-19-7189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14.629"/>
    </inkml:context>
    <inkml:brush xml:id="br0">
      <inkml:brushProperty name="width" value="0.05" units="cm"/>
      <inkml:brushProperty name="height" value="0.05" units="cm"/>
    </inkml:brush>
  </inkml:definitions>
  <inkml:trace contextRef="#ctx0" brushRef="#br0">1 87 5378,'0'0'9768,"2"17"-9016,0 6-584,1 2 52,0 45 0,-3-69-535,0-4-864,0-77-3439,0-41 3156,1 120 1491,-1 0 0,0 0 0,1 0 0,-1 1 0,0-1 0,1 0 1,0 0-1,-1 0 0,1 0 0,-1 0 0,1 1 0,0-1 0,0 0 0,-1 0 0,1 1 0,0-1 0,0 1 0,0-1 0,0 1 0,0-1 0,0 1 0,0-1 1,-1 1-1,1 0 0,1-1 0,-1 1 0,0 0 0,0 0 0,0 0 0,0 0 0,0 0 0,1 0 0,42 1 614,-40 0-519,3 0-28,-1 0 1,0 1-1,0-1 0,0 2 0,0-1 1,0 1-1,0-1 0,-1 1 0,1 1 1,4 3-1,-2 0 166,1-1 0,-2 2 0,1-1 0,-1 1 0,9 11 0,-15-17-147,0 0 0,0 0 0,1 0 1,-1 0-1,0 0 0,-1 0 0,1 0 1,0 0-1,-1 0 0,1 0 0,-1 1 1,0-1-1,1 0 0,-1 0 0,0 1 1,0-1-1,-1 0 0,0 4 0,0-2-36,0-1 0,-1 0 0,1 0 0,-1 1 0,0-1 0,0 0 0,0 0 0,0-1 0,-1 1 1,-3 4-1,-4 1-41,-1 0 1,0 0 0,0-1-1,-23 11 1,11-6-26,18-9 0,-1 0-1,1 0 1,-1 0 0,1-1 0,-1 1-1,0-2 1,-11 4 0,15-5 320,2 0-307,0 1-1,0 0 1,0-1 0,0 1-1,0 0 1,1-1 0,-1 1-1,0 0 1,0-1 0,1 1-1,-1-1 1,1 1 0,-1-1-1,0 1 1,1 0 0,-1-1-1,1 0 1,-1 1 0,1-1-1,-1 1 1,1-1 0,-1 1-1,1-1 1,0 0 0,-1 0-1,1 1 1,0-1 0,-1 0-1,1 0 1,0 0-1,-1 0 1,1 1 0,0-1-1,-1 0 1,1 0 0,0 0-1,-1 0 1,1-1 0,1 1-1,3 1 80,77 12 167,-46-11-3158,-15-2-2920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2.701"/>
    </inkml:context>
    <inkml:brush xml:id="br0">
      <inkml:brushProperty name="width" value="0.05" units="cm"/>
      <inkml:brushProperty name="height" value="0.05" units="cm"/>
      <inkml:brushProperty name="color" value="#E71224"/>
    </inkml:brush>
  </inkml:definitions>
  <inkml:trace contextRef="#ctx0" brushRef="#br0">0 0 6227,'0'0'10693,"3"7"-9066,0-2-1350,-1 0 0,1-1-1,0 1 1,1-1 0,-1 1-1,1-1 1,0 0 0,0-1-1,0 1 1,0-1 0,0 1-1,1-1 1,0-1 0,-1 1-1,1-1 1,10 4 0,2-1-91,0-1 1,1 0 0,-1-1-1,22 0 1,74-3-622,-49-1-4167,-57 1-1355</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3.070"/>
    </inkml:context>
    <inkml:brush xml:id="br0">
      <inkml:brushProperty name="width" value="0.05" units="cm"/>
      <inkml:brushProperty name="height" value="0.05" units="cm"/>
      <inkml:brushProperty name="color" value="#E71224"/>
    </inkml:brush>
  </inkml:definitions>
  <inkml:trace contextRef="#ctx0" brushRef="#br0">0 0 3185,'0'0'13719,"13"5"-12188,7 2-1093,7 4 926,32 9 1,-48-19-977,-1 0 1,1 0-1,0-1 1,17-1-1,19 0 316,8 6-283,98 3 55,-149-8-405,0 1 0,0-1 0,0 1 1,0 0-1,7 3 0,15 3-1653,-7-9-4208,0-3-1781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3.415"/>
    </inkml:context>
    <inkml:brush xml:id="br0">
      <inkml:brushProperty name="width" value="0.05" units="cm"/>
      <inkml:brushProperty name="height" value="0.05" units="cm"/>
      <inkml:brushProperty name="color" value="#E71224"/>
    </inkml:brush>
  </inkml:definitions>
  <inkml:trace contextRef="#ctx0" brushRef="#br0">1 1 3185,'0'0'15690,"13"0"-14430,-6 0-1113,11-1 460,-1 2 0,1 0 0,-1 1 0,26 6 0,-33-6-224,1 0 0,-1-1 0,0 0 1,17 0-1,15 0 14,15 3 62,-32-4-8156,-21 0 5531,9 0-5704</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3.759"/>
    </inkml:context>
    <inkml:brush xml:id="br0">
      <inkml:brushProperty name="width" value="0.05" units="cm"/>
      <inkml:brushProperty name="height" value="0.05" units="cm"/>
      <inkml:brushProperty name="color" value="#E71224"/>
    </inkml:brush>
  </inkml:definitions>
  <inkml:trace contextRef="#ctx0" brushRef="#br0">0 0 8308,'0'0'10551,"13"1"-9139,-1 0-1175,19 1 1647,44 9-1,-32-3-1331,1-2-1,-1-3 1,63-1-1,-43 8-620,-53-10-553,-8 1-331,0-1 0,0 0 0,0 0 0,0 0-1,0 0 1,0 0 0,-1-1 0,1 1 0,0 0 0,3-2 0,8-6-5021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4.119"/>
    </inkml:context>
    <inkml:brush xml:id="br0">
      <inkml:brushProperty name="width" value="0.05" units="cm"/>
      <inkml:brushProperty name="height" value="0.05" units="cm"/>
      <inkml:brushProperty name="color" value="#E71224"/>
    </inkml:brush>
  </inkml:definitions>
  <inkml:trace contextRef="#ctx0" brushRef="#br0">0 1 3586,'0'0'13649,"16"3"-12171,109 23 1512,-82-19-2077,0-3 0,0-1 0,66-5 0,-29 1-1755,-66 1-1213,2 0-2333,-1 0 0,22-4 1,-6-2-3387</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4.493"/>
    </inkml:context>
    <inkml:brush xml:id="br0">
      <inkml:brushProperty name="width" value="0.05" units="cm"/>
      <inkml:brushProperty name="height" value="0.05" units="cm"/>
      <inkml:brushProperty name="color" value="#E71224"/>
    </inkml:brush>
  </inkml:definitions>
  <inkml:trace contextRef="#ctx0" brushRef="#br0">0 185 1409,'0'0'15636,"10"0"-14072,90 0 2651,-90 0-3924,0 0 0,1 0 1,-1-1-1,0-1 0,0 1 1,0-2-1,0 1 0,0-2 1,17-7-1,-17 8-252,-1-1-1,0 1 1,1 1-1,17-3 1,-17 4-7,1-1 1,0-1-1,13-4 1,-17 3-346,0-1 0,0 1 1,-1-1-1,0 0 0,11-10 0,15-13-3928,-4 12-621,-19 11 2910,0 0 1,-1 0-1,0-1 1,10-8-1,-7 1-2666</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4.823"/>
    </inkml:context>
    <inkml:brush xml:id="br0">
      <inkml:brushProperty name="width" value="0.05" units="cm"/>
      <inkml:brushProperty name="height" value="0.05" units="cm"/>
      <inkml:brushProperty name="color" value="#E71224"/>
    </inkml:brush>
  </inkml:definitions>
  <inkml:trace contextRef="#ctx0" brushRef="#br0">0 265 208,'0'0'11176,"5"-3"-9402,1 0-1112,-4 2-385,-1 0 0,1 0 1,0 0-1,0 0 0,0 0 0,-1 0 1,1-1-1,0 1 0,-1 0 1,1-1-1,-1 1 0,0-1 1,1 0-1,-1 0 0,2-3 0,0-1 379,1 0 0,-1 0 0,1 1-1,1-1 1,-1 1 0,1 0 0,0 0-1,0 1 1,11-8 0,-10 8-679,-1-1 0,1 0 0,-1 0 0,0-1 0,0 0 0,0 1 0,-1-2 0,0 1 0,0 0 0,-1-1 0,1 0 0,-1 1 0,-1-1 0,1 0 0,-1-1 0,-1 1 0,1 0 0,-1-9-1,0 14-570,-1-1 0,0 1 0,1-1 0,0 1 0,-1-1 0,1 1 0,0 0 0,2-3 0,0-4-3056,4-4-3758</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5.165"/>
    </inkml:context>
    <inkml:brush xml:id="br0">
      <inkml:brushProperty name="width" value="0.05" units="cm"/>
      <inkml:brushProperty name="height" value="0.05" units="cm"/>
      <inkml:brushProperty name="color" value="#E71224"/>
    </inkml:brush>
  </inkml:definitions>
  <inkml:trace contextRef="#ctx0" brushRef="#br0">1 365 1649,'0'0'14646,"1"-18"-12749,-2-2-1376,1 10-263,0 0 0,0 0 1,1 0-1,0-1 1,1 2-1,3-13 0,0-3-329,-2 0-1,0 0 0,-2 0 0,-3-37 0,1 6-6054,1 30 414</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5.522"/>
    </inkml:context>
    <inkml:brush xml:id="br0">
      <inkml:brushProperty name="width" value="0.05" units="cm"/>
      <inkml:brushProperty name="height" value="0.05" units="cm"/>
      <inkml:brushProperty name="color" value="#E71224"/>
    </inkml:brush>
  </inkml:definitions>
  <inkml:trace contextRef="#ctx0" brushRef="#br0">1 355 4882,'0'0'11646,"3"-11"-10067,1 0-1339,20-74 1486,-12 3-2520,-8 0-3716,-3 32-102,0 16 954</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5.860"/>
    </inkml:context>
    <inkml:brush xml:id="br0">
      <inkml:brushProperty name="width" value="0.05" units="cm"/>
      <inkml:brushProperty name="height" value="0.05" units="cm"/>
      <inkml:brushProperty name="color" value="#E71224"/>
    </inkml:brush>
  </inkml:definitions>
  <inkml:trace contextRef="#ctx0" brushRef="#br0">1 920 1857,'0'0'13102,"3"-13"-11632,19-95 1870,-15 60-2589,1-55 0,-3 18-356,4 28-585,-6 38-618,0 0 0,0-24-1,-3 7-6815,0 25 2600</inkml:trace>
  <inkml:trace contextRef="#ctx0" brushRef="#br0" timeOffset="1">64 251 896,'0'0'10210,"0"-16"-8153,0-112 2746,0 120-5429,0-1 0,-1 0 0,-3-12 0,3 15-645,-1 1 0,0 0-1,0-1 1,-1 1 0,1 0-1,-5-7 1,-4-4-4700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17.193"/>
    </inkml:context>
    <inkml:brush xml:id="br0">
      <inkml:brushProperty name="width" value="0.05" units="cm"/>
      <inkml:brushProperty name="height" value="0.05" units="cm"/>
    </inkml:brush>
  </inkml:definitions>
  <inkml:trace contextRef="#ctx0" brushRef="#br0">53 16 720,'0'0'16904,"-9"4"-15543,-26 13-409,27-11-676,8-6-269,0 0 0,0 0 0,0 0-1,-1 1 1,1-1 0,0 0 0,0 0-1,0 0 1,0 0 0,0 0 0,0 0 0,0 1-1,0-1 1,0 0 0,0 0 0,0 0-1,0 0 1,1 0 0,-1 0 0,0 0-1,0 1 1,0-1 0,0 0 0,0 0-1,0 0 1,0 0 0,0 0 0,0 0 0,0 0-1,0 0 1,0 0 0,0 1 0,1-1-1,-1 0 1,0 0 0,0 0 0,0 0-1,0 0 1,0 0 0,0 0 0,0 0 0,1 0-1,-1 0 1,0 0 0,0 0 0,0 0-1,0 0 1,0 0 0,0 0 0,1 0-1,-1 0 1,0 0 0,0 0 0,0 0 0,0 0-1,0 0 1,0 0 0,0 0 0,1 0-1,-1 0 1,0 0 0,0-1 0,0 1-1,0 0 1,0 0 0,0 0 0,0 0-1,70 1 153,69-1-15,-114-2-142,-1 0 1,1-1-1,35-10 1,-32 3-61,-19 7-34,1 0-1,-1 0 0,1 1 0,0 0 1,15-1-1,-24 3 50,-1 1 38,1 112 120,-3 143 45,0-221-155,-1-1 0,-13 56 1,15-88-19,1 0 1,-1 1 0,0-1 0,0 0-1,0 0 1,0 0 0,0 0 0,0 0-1,-1 0 1,1-1 0,0 1-1,-1 0 1,-3 2 0,4-3-92,0-1 1,0 1-1,0-1 1,0 1-1,0-1 1,-1 1-1,1-1 1,0 0-1,0 1 1,0-1-1,-1 0 1,1 0-1,0 0 0,0 0 1,-1 0-1,1 0 1,0 0-1,0-1 1,0 1-1,-1 0 1,1-1-1,0 1 1,0-1-1,0 1 1,0-1-1,0 0 1,-2-1-1,1 0-272,-1 0 1,1 0-1,0 0 0,0 0 1,0-1-1,1 1 1,-1 0-1,1-1 0,-2-3 1,-19-49-4849</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6.192"/>
    </inkml:context>
    <inkml:brush xml:id="br0">
      <inkml:brushProperty name="width" value="0.05" units="cm"/>
      <inkml:brushProperty name="height" value="0.05" units="cm"/>
      <inkml:brushProperty name="color" value="#E71224"/>
    </inkml:brush>
  </inkml:definitions>
  <inkml:trace contextRef="#ctx0" brushRef="#br0">93 151 4114,'0'0'10493,"0"-3"-9045,-3-37 2026,2 33-3338,0 0 0,-1 0 0,0 0 0,0 0 0,-1 0 0,-5-8 0,-13-26 1289,-3 35-5101,9 2-2391,5 4 1684</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6.906"/>
    </inkml:context>
    <inkml:brush xml:id="br0">
      <inkml:brushProperty name="width" value="0.05" units="cm"/>
      <inkml:brushProperty name="height" value="0.05" units="cm"/>
      <inkml:brushProperty name="color" value="#E71224"/>
    </inkml:brush>
  </inkml:definitions>
  <inkml:trace contextRef="#ctx0" brushRef="#br0">78 309 160,'-1'-3'18709,"0"-3"-15467,-6-36-2455,-5-1 222,9 32-927,-1 0 0,2 1 0,-3-15 0,4 17-83,0 1-1,0 0 1,0 0 0,-1 0-1,-1 0 1,1 0 0,-1 0-1,0 1 1,-4-7 0,-5-15-2175,9 0-4663,2 22 5241,-2-13-4984</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7.285"/>
    </inkml:context>
    <inkml:brush xml:id="br0">
      <inkml:brushProperty name="width" value="0.05" units="cm"/>
      <inkml:brushProperty name="height" value="0.05" units="cm"/>
      <inkml:brushProperty name="color" value="#E71224"/>
    </inkml:brush>
  </inkml:definitions>
  <inkml:trace contextRef="#ctx0" brushRef="#br0">18 395 880,'0'0'13220,"0"-11"-11470,0-95 4455,0-38-6103,-5 100-1815,-1-2-5341,5 25 2585,-5-1-18</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7.668"/>
    </inkml:context>
    <inkml:brush xml:id="br0">
      <inkml:brushProperty name="width" value="0.05" units="cm"/>
      <inkml:brushProperty name="height" value="0.05" units="cm"/>
      <inkml:brushProperty name="color" value="#E71224"/>
    </inkml:brush>
  </inkml:definitions>
  <inkml:trace contextRef="#ctx0" brushRef="#br0">68 305 192,'0'0'9783,"-3"-11"-7987,-22-71 3558,23 40-3978,2 35-1371,0 1 0,0 0 0,-1-1 0,0 1 0,-2-11 0,-6-10-1079,-3-12-2327,5 11-2171,3 2-1807</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7.997"/>
    </inkml:context>
    <inkml:brush xml:id="br0">
      <inkml:brushProperty name="width" value="0.05" units="cm"/>
      <inkml:brushProperty name="height" value="0.05" units="cm"/>
      <inkml:brushProperty name="color" value="#E71224"/>
    </inkml:brush>
  </inkml:definitions>
  <inkml:trace contextRef="#ctx0" brushRef="#br0">152 476 288,'0'0'13484,"0"-5"-11593,-10-114 798,9 96-3231,1 19 571,0 0 1,0 1 0,-1-1 0,1 0-1,-1 0 1,0 0 0,0 1 0,-2-5 0,-23-67 4009,23 51-2960,1 4-856,-4-5 27,6 21-234,-1-1 0,0 1 1,0 0-1,0-1 0,0 1 1,-1 0-1,0 0 0,0 0 1,0 0-1,-5-6 0,5 6-250,-1 1 0,1 0 0,0-1-1,0 1 1,0-1 0,0 0 0,-1-6 0,-13-23-2954,15 32 2978,-16-19-4424,16 20 4037,0-1 0,0 0 0,-1 1 1,1-1-1,0 1 0,0-1 0,0 1 0,-1 0 0,1-1 1,0 1-1,0 0 0,-2 0 0,-4 0-4979</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8.324"/>
    </inkml:context>
    <inkml:brush xml:id="br0">
      <inkml:brushProperty name="width" value="0.05" units="cm"/>
      <inkml:brushProperty name="height" value="0.05" units="cm"/>
      <inkml:brushProperty name="color" value="#E71224"/>
    </inkml:brush>
  </inkml:definitions>
  <inkml:trace contextRef="#ctx0" brushRef="#br0">325 118 3474,'0'0'11335,"-4"0"-9331,-3 0-1213,0 0 866,0 0 0,-1 0 0,-12-3 0,2-4-1518,-55-39 758,68 42-928,-1 1 1,1 0 0,-1 0-1,0 0 1,0 1 0,0 0-1,0 0 1,-10-1 0,-29 0-4241,41 3 3210,0-1-1,-1 1 0,1-1 1,0-1-1,0 1 1,0 0-1,0-1 0,0 0 1,1 0-1,-1 0 1,-4-4-1,-14-7-5274</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8.730"/>
    </inkml:context>
    <inkml:brush xml:id="br0">
      <inkml:brushProperty name="width" value="0.05" units="cm"/>
      <inkml:brushProperty name="height" value="0.05" units="cm"/>
      <inkml:brushProperty name="color" value="#E71224"/>
    </inkml:brush>
  </inkml:definitions>
  <inkml:trace contextRef="#ctx0" brushRef="#br0">399 34 3201,'0'0'13289,"-6"0"-11875,-21 1 235,-2 0 748,-46-4 0,53 1-1969,-38 1 0,35 1-749,-31-3 0,3-10-5454,26 5-368,9 2-177</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39.130"/>
    </inkml:context>
    <inkml:brush xml:id="br0">
      <inkml:brushProperty name="width" value="0.05" units="cm"/>
      <inkml:brushProperty name="height" value="0.05" units="cm"/>
      <inkml:brushProperty name="color" value="#E71224"/>
    </inkml:brush>
  </inkml:definitions>
  <inkml:trace contextRef="#ctx0" brushRef="#br0">339 1 2161,'0'0'12136,"-6"2"-9860,-3 3-1421,1-1 0,0 1 0,0 0 0,0 0 0,-8 8 0,12-10-717,0 0 1,0 0-1,-1 0 0,0-1 0,1 0 0,-1 0 0,0 0 0,0 0 0,0-1 1,-7 1-1,-2 1-124,0-2 1,-19 1 0,6-3-457,19 0-123,0 1 0,0 0 0,0 0 0,0 0 0,0 1 0,0 0 0,0 1 0,0 0 0,0 0 0,1 0 0,-11 6 0,7-4-3464,-2-1-1728</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43.583"/>
    </inkml:context>
    <inkml:brush xml:id="br0">
      <inkml:brushProperty name="width" value="0.05" units="cm"/>
      <inkml:brushProperty name="height" value="0.05" units="cm"/>
      <inkml:brushProperty name="color" value="#E71224"/>
    </inkml:brush>
  </inkml:definitions>
  <inkml:trace contextRef="#ctx0" brushRef="#br0">321 1 3762,'0'0'10898,"-28"1"-6320,-58 51-1851,60-39-1731,18-9-736,-1-1 0,1 2 0,0-1 0,1 1 0,-1 0 0,1 0 0,-10 11 0,-2-1-361,5-6-559,-9 7-2007,-3 1-3948,16-11 2603,-7 2-5165</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43.961"/>
    </inkml:context>
    <inkml:brush xml:id="br0">
      <inkml:brushProperty name="width" value="0.05" units="cm"/>
      <inkml:brushProperty name="height" value="0.05" units="cm"/>
      <inkml:brushProperty name="color" value="#E71224"/>
    </inkml:brush>
  </inkml:definitions>
  <inkml:trace contextRef="#ctx0" brushRef="#br0">269 1 2785,'0'0'11952,"-6"6"-10410,-3 5-644,0 1-1,0 0 1,1 0-1,-8 18 1,9-14-412,0-1 1,-1 0-1,-1 0 1,0-1-1,-14 15 1,12-9-145,10-17-334,-1-1-1,1 1 1,0-1-1,-1 1 1,1-1-1,-1 1 1,-3 3-1,-32 35-976,29-31-702,0 0 0,-1 0 0,0-1 0,-18 14 0,2-9-4001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17.536"/>
    </inkml:context>
    <inkml:brush xml:id="br0">
      <inkml:brushProperty name="width" value="0.05" units="cm"/>
      <inkml:brushProperty name="height" value="0.05" units="cm"/>
    </inkml:brush>
  </inkml:definitions>
  <inkml:trace contextRef="#ctx0" brushRef="#br0">429 0 5523,'0'0'10468,"-4"36"-9614,2-10-669,-4 33 303,-2-1 0,-20 75 0,-3-11 59,-48 155 61,64-232-573,-24 65 6,31-92-70,-1-1 0,0 1 0,-22 29 0,27-42-102,1-1 0,-1 0 0,0 1-1,0-1 1,-1-1 0,1 1 0,-1-1 0,0 0 0,0 0-1,-6 3 1,9-5-119,-1 0 1,1-1-1,-1 1 0,1-1 0,0 0 0,-1 1 0,1-1 0,-1 0 1,1 0-1,-1-1 0,1 1 0,-1 0 0,1-1 0,-1 0 1,1 1-1,0-1 0,-1 0 0,1 0 0,0 0 0,0-1 0,0 1 1,0 0-1,0-1 0,0 1 0,0-1 0,0 0 0,-2-3 0,-36-48-4997</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44.305"/>
    </inkml:context>
    <inkml:brush xml:id="br0">
      <inkml:brushProperty name="width" value="0.05" units="cm"/>
      <inkml:brushProperty name="height" value="0.05" units="cm"/>
      <inkml:brushProperty name="color" value="#E71224"/>
    </inkml:brush>
  </inkml:definitions>
  <inkml:trace contextRef="#ctx0" brushRef="#br0">300 1 6915,'0'0'9922,"-4"7"-8535,-17 22 1460,-40 42 0,46-50-2292,12-17-526,0 1-1,0-1 1,-1 0-1,1 0 1,-1 0-1,-5 4 1,-14 19-48,-12 8-438,-8 9-1622,39-41 1349,1-1-1,0 1 1,-1-1-1,0 0 1,1 0-1,-1 0 1,0-1 0,0 1-1,0-1 1,0 0-1,-6 1 1,-8-1-5004</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44.648"/>
    </inkml:context>
    <inkml:brush xml:id="br0">
      <inkml:brushProperty name="width" value="0.05" units="cm"/>
      <inkml:brushProperty name="height" value="0.05" units="cm"/>
      <inkml:brushProperty name="color" value="#E71224"/>
    </inkml:brush>
  </inkml:definitions>
  <inkml:trace contextRef="#ctx0" brushRef="#br0">286 0 5138,'0'0'11587,"-5"8"-10384,-6 12 521,-16 36-1,23-48-1454,0-1 0,-1 0 0,0 1 0,0-2 0,0 1 0,-1-1-1,-9 8 1,7-5-232,-1-1-1,2 1 1,-10 14-1,-49 68-263,22-35-4732,19-27-1714,7-6 911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44.978"/>
    </inkml:context>
    <inkml:brush xml:id="br0">
      <inkml:brushProperty name="width" value="0.05" units="cm"/>
      <inkml:brushProperty name="height" value="0.05" units="cm"/>
      <inkml:brushProperty name="color" value="#E71224"/>
    </inkml:brush>
  </inkml:definitions>
  <inkml:trace contextRef="#ctx0" brushRef="#br0">347 0 4194,'0'0'13369,"-6"8"-12025,-48 71 2229,46-68-3414,0-1 1,0 0-1,-1-1 1,0 0 0,-15 13-1,18-19-157,1 1 0,-1-1 0,1 0 0,-1 0 0,0 0-1,0-1 1,0 0 0,0 0 0,-1-1 0,1 0 0,-1 0 0,-10 1-1,-43-1-3059,4 1-7954,41-2 4102</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45.319"/>
    </inkml:context>
    <inkml:brush xml:id="br0">
      <inkml:brushProperty name="width" value="0.05" units="cm"/>
      <inkml:brushProperty name="height" value="0.05" units="cm"/>
      <inkml:brushProperty name="color" value="#E71224"/>
    </inkml:brush>
  </inkml:definitions>
  <inkml:trace contextRef="#ctx0" brushRef="#br0">463 0 4578,'0'0'11050,"-11"10"-9588,-32 33 11,37-36-774,0 0 0,0 1 0,-8 14 0,5-8 32,2-1-520,-2 0 0,0-1 0,0 0 0,-1 0 0,0-1 0,-1 0 1,0-1-1,-19 13 0,13-13-219,-1 0 1,-1-1 0,-26 9-1,-40 22-3905,80-38 2679,-1 0 1,0-1 0,0 1 0,0-1-1,0 0 1,0-1 0,-7 1 0,-10-1-3762</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46.613"/>
    </inkml:context>
    <inkml:brush xml:id="br0">
      <inkml:brushProperty name="width" value="0.05" units="cm"/>
      <inkml:brushProperty name="height" value="0.05" units="cm"/>
      <inkml:brushProperty name="color" value="#E71224"/>
    </inkml:brush>
  </inkml:definitions>
  <inkml:trace contextRef="#ctx0" brushRef="#br0">445 0 112,'0'0'5837,"0"3"-4943,-1-2-645,1 1-1,-1-1 0,0 1 1,1-1-1,-1 0 0,0 1 1,0-1-1,0 0 0,0 0 1,0 0-1,0 1 1,0-1-1,0 0 0,-1 0 1,1-1-1,0 1 0,-3 1 1,-29 10 7344,9-5-5464,19-5-1772,-1-1 1,0 0-1,1 0 0,-1-1 0,0 1 0,0-1 0,-6-1 0,6 1-223,0 0-1,0 0 1,-1 0-1,1 1 1,0 0-1,-8 2 0,-28 10-455,0-3-1,-49 7 0,24-14-6918,45-3 948</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46.954"/>
    </inkml:context>
    <inkml:brush xml:id="br0">
      <inkml:brushProperty name="width" value="0.05" units="cm"/>
      <inkml:brushProperty name="height" value="0.05" units="cm"/>
      <inkml:brushProperty name="color" value="#E71224"/>
    </inkml:brush>
  </inkml:definitions>
  <inkml:trace contextRef="#ctx0" brushRef="#br0">445 111 2609,'0'0'15012,"-8"0"-13635,-12 0-675,5 1-46,-1 0 0,1-1 0,0-1 0,0-1-1,0 0 1,-17-5 0,12 0-487,1 1-1,-31-6 1,30 8-329,0-1 0,-29-11 1,13-3-2219,28 14 591,0 0-1,0 1 1,0 0 0,-1 0-1,-9-2 1,-3 2-3602</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47.314"/>
    </inkml:context>
    <inkml:brush xml:id="br0">
      <inkml:brushProperty name="width" value="0.05" units="cm"/>
      <inkml:brushProperty name="height" value="0.05" units="cm"/>
      <inkml:brushProperty name="color" value="#E71224"/>
    </inkml:brush>
  </inkml:definitions>
  <inkml:trace contextRef="#ctx0" brushRef="#br0">184 412 3025,'0'0'11945,"-5"-10"-10529,-50-77 1890,39 61-2986,1-1 0,-16-40 1,24 50-338,1 2-537,1-1 0,-4-18 0,7 21-2032,-2-1 1,0 1 0,-10-22 0,7 11-1304,4 11 266</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47.660"/>
    </inkml:context>
    <inkml:brush xml:id="br0">
      <inkml:brushProperty name="width" value="0.05" units="cm"/>
      <inkml:brushProperty name="height" value="0.05" units="cm"/>
      <inkml:brushProperty name="color" value="#E71224"/>
    </inkml:brush>
  </inkml:definitions>
  <inkml:trace contextRef="#ctx0" brushRef="#br0">61 690 2305,'0'0'10864,"-2"-10"-9592,-11-161 3085,13 101-14253,0 0 6205,0-36 7092,0 2 7025,0 97-10391,-1 1 0,0 0 0,-1 0-1,1 0 1,-1 0 0,-6-11 0,-4-17-3587,1-13-3710,4 24 3004</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48.017"/>
    </inkml:context>
    <inkml:brush xml:id="br0">
      <inkml:brushProperty name="width" value="0.05" units="cm"/>
      <inkml:brushProperty name="height" value="0.05" units="cm"/>
      <inkml:brushProperty name="color" value="#E71224"/>
    </inkml:brush>
  </inkml:definitions>
  <inkml:trace contextRef="#ctx0" brushRef="#br0">36 135 464,'0'0'4674,"-11"-71"-2897,7 65-16,1-4 528,-1 6-400,-3-2-833,4 6-1056,-1-11 0,4 8-1616,0-7-1714,0-3-1872</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48.361"/>
    </inkml:context>
    <inkml:brush xml:id="br0">
      <inkml:brushProperty name="width" value="0.05" units="cm"/>
      <inkml:brushProperty name="height" value="0.05" units="cm"/>
      <inkml:brushProperty name="color" value="#E71224"/>
    </inkml:brush>
  </inkml:definitions>
  <inkml:trace contextRef="#ctx0" brushRef="#br0">32 386 8996,'0'0'8962,"4"-22"-7295,2-3-1161,-1-1 622,5-49-1,1-6 1439,-5 49-2646,1-58 1,-7 89-56,0 0 0,-1 0 0,1 0 1,-1 0-1,1 0 0,-1 0 0,0 1 1,1-1-1,-1 0 0,0 0 0,1 1 1,-1-1-1,0 0 0,0 1 0,0-1 1,0 0-1,1 1 0,-1 0 0,0-1 1,0 1-1,-2-1 0,-23-7-6099,9 4-38,-4-2-2042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17.880"/>
    </inkml:context>
    <inkml:brush xml:id="br0">
      <inkml:brushProperty name="width" value="0.05" units="cm"/>
      <inkml:brushProperty name="height" value="0.05" units="cm"/>
    </inkml:brush>
  </inkml:definitions>
  <inkml:trace contextRef="#ctx0" brushRef="#br0">1 1 3650,'0'0'6936,"29"37"-5858,88 124 112,-114-156-1114,1 0 0,-1 0 0,0 1 0,0-1 0,-1 1 0,0 0 0,0 0 0,0 0 0,-1 0 0,1 0 0,-2 0 0,1 0 0,0 8 0,-1 27 457,1 0-277,-2 0 0,-1 1-1,-2-1 1,-12 46 0,-44 146-208,56-214-55,-1 0 1,-2 0-1,0 0 1,-1-1-1,0 0 1,-12 18 0,15-33-181,67-4 581,-25 0 131,1 1 0,-1 1 0,1 3 1,48 10-1,11 16 454,-67-19-794,-1-1 0,2-2 0,-1-1 0,43 4 1,-51-9-213,-2-1-15,39-1 1,-53-1-154,-1 0 1,1 0 0,0 0 0,0-1-1,0 0 1,-1 0 0,1 0 0,-1 0-1,0-1 1,0 0 0,5-4 0,2-3-1154,-1-1 1,13-15 0,24-32-5230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48.733"/>
    </inkml:context>
    <inkml:brush xml:id="br0">
      <inkml:brushProperty name="width" value="0.05" units="cm"/>
      <inkml:brushProperty name="height" value="0.05" units="cm"/>
      <inkml:brushProperty name="color" value="#E71224"/>
    </inkml:brush>
  </inkml:definitions>
  <inkml:trace contextRef="#ctx0" brushRef="#br0">244 171 4914,'0'0'11579,"-2"-4"-10565,0-1-847,0 0 0,-1 0 0,0 0 0,0 0 0,0 0-1,0 1 1,0-1 0,-1 1 0,0 0 0,0 0 0,-6-4 0,5 3-108,-1 1-1,1-1 0,0 0 1,0 0-1,-7-11 0,9 11-178,0 1 1,0-1-1,-1 1 0,1 0 0,-1 0 0,0 1 0,0-1 0,-1 1 1,1 0-1,-10-5 0,10 7 59,-37-12-2023,34 11 385,-1 1-1,1-1 1,-14 1-1,0 1-2553</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49.122"/>
    </inkml:context>
    <inkml:brush xml:id="br0">
      <inkml:brushProperty name="width" value="0.05" units="cm"/>
      <inkml:brushProperty name="height" value="0.05" units="cm"/>
      <inkml:brushProperty name="color" value="#E71224"/>
    </inkml:brush>
  </inkml:definitions>
  <inkml:trace contextRef="#ctx0" brushRef="#br0">1069 41 992,'0'0'9629,"-4"-6"-6985,-16-16-334,5 15 1736,-7 7-2318,12 1-1494,-73 1-1071,-98-4-2200,159-1 1791,-16 0-5389,17 3 217</inkml:trace>
  <inkml:trace contextRef="#ctx0" brushRef="#br0" timeOffset="1">523 58 5731,'0'0'12085,"-18"5"-11170,-56 20-309,68-22-472,-1 0 0,1 0 0,-1 0 0,1 1 0,0 0 0,-9 9 1,-7 3 358,-19 9 526,-67 29 0,87-46-1596,-38 10 0,43-15-993,-1 0 0,1-1 0,-19 0-1,14-2-3193,-1 0-514</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49.518"/>
    </inkml:context>
    <inkml:brush xml:id="br0">
      <inkml:brushProperty name="width" value="0.05" units="cm"/>
      <inkml:brushProperty name="height" value="0.05" units="cm"/>
      <inkml:brushProperty name="color" value="#E71224"/>
    </inkml:brush>
  </inkml:definitions>
  <inkml:trace contextRef="#ctx0" brushRef="#br0">407 0 1649,'0'0'10679,"-19"13"-9467,-59 42-476,63-43-616,1 0 0,-19 22-1,27-27-100,1-2 0,-1 1 0,1 0 1,-2-1-1,1 0 0,0-1 0,-1 0 0,-10 5 0,3-3-766,0-1-1,-1 0 1,0-2 0,0 0-1,0 0 1,0-1 0,0-1 0,-1-1-1,-14-1 1,12 1-3386</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7:49.857"/>
    </inkml:context>
    <inkml:brush xml:id="br0">
      <inkml:brushProperty name="width" value="0.05" units="cm"/>
      <inkml:brushProperty name="height" value="0.05" units="cm"/>
      <inkml:brushProperty name="color" value="#E71224"/>
    </inkml:brush>
  </inkml:definitions>
  <inkml:trace contextRef="#ctx0" brushRef="#br0">900 1 2097,'0'0'11933,"-23"4"-11020,-72 15-422,88-17-455,0-1 1,0 1-1,0 0 1,0 1-1,1 0 1,-1 0-1,-7 5 1,-3 1 23,-84 50 358,50-27-212,42-27-264,-19 11-576,-51 40 0,75-53-53,1 0-1,-1 0 0,0-1 1,0 1-1,0-1 0,0 0 1,-8 3-1,-9 2-3549</inkml:trace>
  <inkml:trace contextRef="#ctx0" brushRef="#br0" timeOffset="1">205 355 5090,'0'0'6371,"-102"147"-5907,74-100-400,10-3 49,-3-1-113,7-3-97,3-3-1119,1 0-2434</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8:38.611"/>
    </inkml:context>
    <inkml:brush xml:id="br0">
      <inkml:brushProperty name="width" value="0.05" units="cm"/>
      <inkml:brushProperty name="height" value="0.05" units="cm"/>
      <inkml:brushProperty name="color" value="#66CC00"/>
    </inkml:brush>
  </inkml:definitions>
  <inkml:trace contextRef="#ctx0" brushRef="#br0">0 0 9828,'0'0'7860,"145"13"-7204,-99-13-143,-11 0-225,0 0-64,-7 0-160,-6 0 32,-5 0-96,-10 0-16,0 0-16,0 0-1057</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8:38.956"/>
    </inkml:context>
    <inkml:brush xml:id="br0">
      <inkml:brushProperty name="width" value="0.05" units="cm"/>
      <inkml:brushProperty name="height" value="0.05" units="cm"/>
      <inkml:brushProperty name="color" value="#66CC00"/>
    </inkml:brush>
  </inkml:definitions>
  <inkml:trace contextRef="#ctx0" brushRef="#br0">15 0 4866,'0'0'9212,"1"19"-7139,11 125 718,-11-25-1449,-1-70-1166,-1-32-258,-1 0 0,-1 0 0,0-1 0,-9 29 0,6-28-535,5-4-917,15-11-10122</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8:39.442"/>
    </inkml:context>
    <inkml:brush xml:id="br0">
      <inkml:brushProperty name="width" value="0.05" units="cm"/>
      <inkml:brushProperty name="height" value="0.05" units="cm"/>
      <inkml:brushProperty name="color" value="#66CC00"/>
    </inkml:brush>
  </inkml:definitions>
  <inkml:trace contextRef="#ctx0" brushRef="#br0">82 229 4674,'0'0'9754,"3"-11"-8804,-1 1-722,1-6 87,1 0 0,0 0 0,2 0-1,8-17 1,-13 29-286,1 0-1,0 1 0,0-1 1,1 1-1,-1-1 1,1 1-1,-1 0 1,1 0-1,0 0 0,0 0 1,1 0-1,-1 1 1,0 0-1,1-1 1,0 1-1,-1 1 0,1-1 1,0 0-1,0 1 1,0 0-1,0 0 1,0 0-1,0 0 0,6 1 1,6-1 130,-13 0-122,1 1 0,0 0 0,0 0 0,0 0 0,0 0 0,-1 1 0,1-1 0,0 1 0,0 0 1,-1 0-1,1 0 0,-1 0 0,1 1 0,5 3 0,14 14 177,31 21 300,-44-34-416,21 13 153,42 18-1,-61-32-237,0-1-1,0 0 0,0-1 0,0 0 0,1-1 0,-1 0 0,18 0 0,-29-2-12,1 0 0,-1 0 0,0 0 0,1 0-1,-1 0 1,0 0 0,0 0 0,1-1 0,-1 1-1,0 0 1,0-1 0,1 1 0,-1-1 0,0 1-1,0-1 1,0 0 0,0 0 0,0 1 0,0-1-1,0 0 1,0 0 0,0 0 0,0 0 0,1-2-1,-1 0 2,0 0-1,0 0 0,0-1 1,-1 1-1,1 0 0,-1 0 1,0-7-1,0-4 8,1 4 19,0 0 6,0-1 0,-1 0 0,-1 1 0,-1-15 0,1 22-32,0 0 1,1 1-1,-1-1 0,0 0 1,-1 0-1,1 0 0,-1 1 1,1-1-1,-1 1 0,0-1 1,0 1-1,0-1 0,0 1 1,0 0-1,0 0 0,-1 0 1,1 0-1,-1 1 0,-3-3 1,-6-1-17,0 1 1,0 1 0,0 0 0,0 1 0,0 0 0,-1 0-1,1 2 1,-24 0 0,26 0 19,5 1 10,-1-1 1,1 1 0,0 0-1,0 1 1,0-1-1,0 1 1,0 0-1,0 0 1,0 0-1,1 1 1,-1 0 0,1 0-1,0 0 1,-5 4-1,-7 9 116,0 0 0,-15 20 0,1 0 73,8-12-106,12-12-20,-1 0-1,-16 13 1,23-22-64,0 0 1,0 0-1,-1 0 0,0-1 1,1 1-1,-1-1 1,0 0-1,0-1 1,0 1-1,0-1 0,-6 1 1,2-1-55,1-1 0,-1 1 1,1-1-1,-1-1 0,1 0 1,-16-3-1,21 3-60,0 0 0,0 0 0,0 0 1,0-1-1,0 1 0,0-1 0,0 0 0,1 0 0,-1 0 1,1 0-1,-1 0 0,1-1 0,0 1 0,0-1 0,0 1 1,0-1-1,0 0 0,1 0 0,-1 0 0,0-3 0,-1-5-761,0 0 0,1 0-1,1 0 1,-1 0 0,2 0 0,0-14-1,0 18 62,0-41-6548</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8:39.992"/>
    </inkml:context>
    <inkml:brush xml:id="br0">
      <inkml:brushProperty name="width" value="0.05" units="cm"/>
      <inkml:brushProperty name="height" value="0.05" units="cm"/>
      <inkml:brushProperty name="color" value="#66CC00"/>
    </inkml:brush>
  </inkml:definitions>
  <inkml:trace contextRef="#ctx0" brushRef="#br0">0 7 7251,'0'0'10277,"145"0"-9060,-92 0-577,0 0-304,-11 0-240,-10 0-80,-4-3 0,-10 3-32,-8-3-384,-3 3-1521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8:40.397"/>
    </inkml:context>
    <inkml:brush xml:id="br0">
      <inkml:brushProperty name="width" value="0.05" units="cm"/>
      <inkml:brushProperty name="height" value="0.05" units="cm"/>
      <inkml:brushProperty name="color" value="#66CC00"/>
    </inkml:brush>
  </inkml:definitions>
  <inkml:trace contextRef="#ctx0" brushRef="#br0">15 1 4674,'0'0'11621,"18"164"-10516,-18-104-689,0-7-256,0-6-160,-14-10 0,3-7-1040,8-7-1714,-1-2-3712</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8:40.787"/>
    </inkml:context>
    <inkml:brush xml:id="br0">
      <inkml:brushProperty name="width" value="0.05" units="cm"/>
      <inkml:brushProperty name="height" value="0.05" units="cm"/>
      <inkml:brushProperty name="color" value="#66CC00"/>
    </inkml:brush>
  </inkml:definitions>
  <inkml:trace contextRef="#ctx0" brushRef="#br0">54 284 3105,'0'0'9629,"8"-20"-8855,27-68-414,-31 79-332,0 0 1,1 0-1,0 0 1,11-14-1,-13 19 23,0 1 1,0-1-1,1 1 0,0 0 0,-1 0 1,1 1-1,0-1 0,6-3 0,0 3 69,-1 1-1,1-1 0,0 1 1,0 1-1,0 0 0,0 0 0,19 2 1,-26-1-107,1 0 15,1 0 0,-1 1-1,1 0 1,-1 0 0,0 0 0,1 1 0,-1 0-1,0-1 1,0 1 0,0 1 0,7 4-1,4 4 331,22 22-1,-10-8 303,-21-19-578,1 0 0,0 0 0,1-1-1,-1 0 1,1 0 0,0-1 0,0 0 0,1 0 0,-1-1 0,1 0 0,0 0 0,0-1 0,-1 0 0,14 0 0,-21-2-82,1 0-1,-1 0 0,0 0 0,1 0 0,-1-1 0,0 1 0,0-1 1,1 1-1,-1-1 0,0 1 0,0-1 0,0 1 0,0-1 0,0 0 1,1 0-1,-1 0 0,-1 0 0,1 1 0,0-1 0,1-2 1,0 0-5,0 0 0,-1 0 0,1 0 0,-1 0 0,0 0 1,1-1-1,0-4 0,0-6-11,0 0 0,-1-26 0,-1 39 16,0-84-197,0 84 195,0 0 1,0 0-1,0 0 0,-1 0 1,1 0-1,0 1 0,0-1 0,-1 0 1,1 0-1,-1 0 0,1 0 1,-1 1-1,1-1 0,-1 0 1,1 0-1,-1 1 0,0-1 1,1 0-1,-1 1 0,0-1 1,1 1-1,-1-1 0,0 1 1,0-1-1,-1 1 0,-1-2-7,0 1-1,-1 0 0,1 0 1,-1 1-1,1-1 0,-1 1 1,-4-1-1,2 1 39,0 0-1,0 0 1,-1 1-1,1 0 1,0 0-1,0 1 1,0-1-1,-9 5 1,-3 6 307,0 1 1,1 1-1,-25 25 1,20-18-143,-26 20 0,36-31-136,0-2 0,-1 1 0,0-2 0,0 0-1,-1 0 1,0-1 0,0-1 0,0 0 0,-1-1 0,1-1 0,-1 0 0,-25 1-1,31-4-68,4 0-72,0 0 1,-1 0-1,1 0 0,0-1 1,-7-1-1,10 1 7,0 0 0,0 0 0,0 0 0,0 0 0,1 0 0,-1 0 0,0-1-1,1 1 1,-1-1 0,1 1 0,-1-1 0,1 1 0,0-1 0,-1 0 0,1 0 0,-1-2 0,-3-6-1577,0-1 1,1 0-1,0 0 1,-5-20-1,7-7-8917</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18.736"/>
    </inkml:context>
    <inkml:brush xml:id="br0">
      <inkml:brushProperty name="width" value="0.05" units="cm"/>
      <inkml:brushProperty name="height" value="0.05" units="cm"/>
    </inkml:brush>
  </inkml:definitions>
  <inkml:trace contextRef="#ctx0" brushRef="#br0">220 0 6243,'0'0'10413,"-10"24"-9776,-2 4-505,0 1-50,-2-1 0,0-1-1,-19 27 1,7-14-42,-23 47-1,39-66-302,2 0-1,0 1 1,1-1 0,-6 32-1,11-35 83,1 0-1,2 35 0,0-14 250,-1 386 841,5-433-6020,0-29 3176,-2 0 1,-4-71-1,0 38 773,1-190 3029,-1 249-1555,2 1-1,-1 0 1,1-1-1,1 1 0,3-15 1,-4 23-169,0-1 0,0 0 0,0 1 0,1-1 1,-1 1-1,1-1 0,-1 1 0,1 0 0,0 0 1,0 0-1,0 0 0,0 0 0,0 0 0,1 0 0,-1 1 1,0-1-1,1 1 0,-1 0 0,1 0 0,0-1 1,-1 2-1,1-1 0,0 0 0,4 0 0,13-2 678,0 1 0,-1 1 0,37 3 0,-53-1-802,0 0-1,0 0 0,0 0 0,0 0 0,-1 0 0,1 1 1,0-1-1,-1 1 0,1 0 0,2 2 0,16 9 41,-18-11-52,10 1 45,-13 19 1743,-15 222-418,0 8-1143,14-169-9235,0-100 8718,0 1-1,-2-1 1,1 1-1,-2-1 1,0 1-1,-1 0 1,-1 1-1,0-1 1,-15-25-1,6 16 521,-1 1 0,-2 0-1,0 1 1,-40-38 0,56 60 1041,15 9-294,-6-2-855,-1 0 0,1 0 0,-1 1 0,0-1 0,-1 1 0,0 1 0,0-1 1,-1 1-1,1 0 0,2 10 0,-4-9-741,0 0 1,-1 0 0,0 0-1,0 0 1,-1 0 0,0 12-1,-1 9-4273</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8:41.681"/>
    </inkml:context>
    <inkml:brush xml:id="br0">
      <inkml:brushProperty name="width" value="0.05" units="cm"/>
      <inkml:brushProperty name="height" value="0.05" units="cm"/>
      <inkml:brushProperty name="color" value="#66CC00"/>
    </inkml:brush>
  </inkml:definitions>
  <inkml:trace contextRef="#ctx0" brushRef="#br0">0 0 6947,'0'0'13750,"127"57"-12901,-91-57-465,-8 0-224,4 0-112,-8 0-48,-3 0 0,-3 0-192,-4 0-1201,0 0-1504</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8:42.024"/>
    </inkml:context>
    <inkml:brush xml:id="br0">
      <inkml:brushProperty name="width" value="0.05" units="cm"/>
      <inkml:brushProperty name="height" value="0.05" units="cm"/>
      <inkml:brushProperty name="color" value="#66CC00"/>
    </inkml:brush>
  </inkml:definitions>
  <inkml:trace contextRef="#ctx0" brushRef="#br0">22 1 8196,'0'0'6499,"0"150"-4835,0-96-383,-7-7-433,3-7-271,-3-10-433,7-10-144,-3-3 0,3-4-1537,0 7-1696,0 7-4451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8:42.368"/>
    </inkml:context>
    <inkml:brush xml:id="br0">
      <inkml:brushProperty name="width" value="0.05" units="cm"/>
      <inkml:brushProperty name="height" value="0.05" units="cm"/>
      <inkml:brushProperty name="color" value="#66CC00"/>
    </inkml:brush>
  </inkml:definitions>
  <inkml:trace contextRef="#ctx0" brushRef="#br0">1 250 7972,'0'0'8123,"7"-27"-7007,27-85-465,-32 106-592,0-1 1,1 1-1,-1 0 1,1 0 0,1 0-1,-1 0 1,9-9 0,-9 12-41,0 0 1,1 0 0,-1 1 0,1-1 0,0 1 0,0 0 0,6-3 0,-1 1-3,1 0-4,0 0 0,-1 1 0,2 0 0,-1 0 0,0 1-1,18-1 1,-22 2-1,-1 1 0,0 0-1,1 0 1,-1 1-1,0 0 1,1 0 0,-1 0-1,0 0 1,0 1-1,0 0 1,0 0-1,0 0 1,0 1 0,7 5-1,1 4 60,-1 0 0,0 1 0,-1 1 0,16 24 0,-20-25-29,2-1 1,0 0 0,0 0 0,1-1-1,0 0 1,22 16 0,-30-25-43,-1-1 0,1-1-1,-1 1 1,1 0 0,-1 0 0,1 0 0,0-1-1,-1 1 1,1-1 0,2 1 0,-3-1-4,-1 0 1,0 0 0,1 0 0,-1 0-1,1 0 1,-1-1 0,1 1-1,-1 0 1,1 0 0,-1 0-1,0 0 1,1-1 0,-1 1 0,1 0-1,-1 0 1,0-1 0,1 1-1,-1 0 1,0-1 0,0 1-1,1 0 1,-1-1 0,0 1-1,1 0 1,-1-1 0,1-3-21,0 1 0,0-1 0,-1 0 0,1 1 0,-1-1 0,0 1 0,-1-7 1,1-1 14,1-25-16,0 18-112,0 1 1,-2 0 0,0-1-1,-4-19 1,5 35 134,-1 1-1,1-1 1,-1 1 0,1 0 0,-1-1-1,0 1 1,1 0 0,-1-1 0,0 1 0,0 0-1,0 0 1,0 0 0,0 0 0,0 0 0,0 0-1,0 0 1,-1 0 0,1 0 0,0 1-1,-1-1 1,1 0 0,0 1 0,-1-1 0,1 1-1,-1-1 1,1 1 0,0 0 0,-1 0-1,1 0 1,-1 0 0,1 0 0,-1 0 0,1 0-1,-1 0 1,-2 1 0,0 0 52,0 0 1,-1 0-1,1 1 1,0-1-1,1 1 1,-1 0-1,0 0 0,1 0 1,-1 1-1,-6 5 1,-10 11 322,0-1 1,-2 0-1,0-1 1,-43 23-1,48-30-300,-1-2 0,-1 0-1,0-1 1,0-1 0,0 0-1,-1-2 1,-25 4 0,24-8-1206,15 0-1872</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8:42.806"/>
    </inkml:context>
    <inkml:brush xml:id="br0">
      <inkml:brushProperty name="width" value="0.05" units="cm"/>
      <inkml:brushProperty name="height" value="0.05" units="cm"/>
      <inkml:brushProperty name="color" value="#66CC00"/>
    </inkml:brush>
  </inkml:definitions>
  <inkml:trace contextRef="#ctx0" brushRef="#br0">1 7 6979,'0'0'10917,"119"30"-10309,-83-30-399,-5 0-161,1 0 16,-7 0-64,3 0-577,-10-4-1904,-8-12-2641,-6-1-3602</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8:43.149"/>
    </inkml:context>
    <inkml:brush xml:id="br0">
      <inkml:brushProperty name="width" value="0.05" units="cm"/>
      <inkml:brushProperty name="height" value="0.05" units="cm"/>
      <inkml:brushProperty name="color" value="#66CC00"/>
    </inkml:brush>
  </inkml:definitions>
  <inkml:trace contextRef="#ctx0" brushRef="#br0">36 1 2689,'0'0'13158,"0"160"-11973,0-120-81,0 1-671,-4-8-337,-3-3-96,0-3 0,0-4-1297,4-3-944,-4-3-2961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8:43.493"/>
    </inkml:context>
    <inkml:brush xml:id="br0">
      <inkml:brushProperty name="width" value="0.05" units="cm"/>
      <inkml:brushProperty name="height" value="0.05" units="cm"/>
      <inkml:brushProperty name="color" value="#66CC00"/>
    </inkml:brush>
  </inkml:definitions>
  <inkml:trace contextRef="#ctx0" brushRef="#br0">0 217 4402,'0'0'10960,"16"-20"-10259,6-10-513,8-10 90,40-43 1,-68 81-272,1-1 0,0 0-1,-1 1 1,1 0 0,0-1 0,0 1 0,1 1 0,-1-1 0,0 0 0,1 1 0,-1-1 0,1 1 0,-1 0-1,1 0 1,0 1 0,-1-1 0,1 1 0,0-1 0,-1 1 0,1 0 0,0 1 0,0-1 0,-1 1 0,1-1 0,0 1-1,-1 0 1,1 1 0,-1-1 0,5 3 0,7 5 38,0 0 0,0 1 0,-1 1 0,-1 0 0,13 14 0,6 4 163,-19-19-153,1 1 0,23 13 0,-31-21-39,0 0 0,0 0 0,0-1-1,1 0 1,-1 0 0,1-1 0,-1 0 0,1 0-1,9 0 1,-15-2-15,-1 0 0,1 0 0,0 0-1,-1 0 1,1 0 0,-1-1 0,0 1-1,1 0 1,-1 0 0,0 0 0,0-1 0,0 1-1,0 0 1,0 0 0,0-1 0,0 1 0,0 0-1,-1-2 1,1-1 0,1-27 14,0-27 45,-1 53-56,-1 0 0,1-1 1,-1 1-1,0 0 0,-1 0 0,1 1 0,-1-1 0,-3-7 0,3 10 9,1 0 0,-1 0 0,0 0 0,0 1 0,0-1 0,0 0 0,-1 1 0,1-1 0,0 1 0,-1 0 0,1 0 0,0 0 0,-1 0 0,0 0 0,1 1 0,-1-1 0,1 1 0,-1-1 0,0 1 0,1 0 0,-1 0 0,-3 1 0,1-1 30,-1 0 0,1 1 1,0 0-1,-1 0 0,1 0 0,0 1 0,0 0 0,0 0 1,0 0-1,-6 4 0,-93 76 1271,-12 9-766,114-90-623,0 1-1,0-1 1,-1 0 0,1 0-1,0 0 1,-1 0-1,1 0 1,-1 0 0,1-1-1,-1 1 1,0-1-1,1 0 1,-1 0 0,-3 0-1,4 0-455,0-1-1,0 1 1,0-1-1,0 1 0,0-1 1,0 0-1,1 0 1,-1 0-1,0 0 1,0 0-1,1 0 1,-3-3-1,-20-23-11719</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8:44.164"/>
    </inkml:context>
    <inkml:brush xml:id="br0">
      <inkml:brushProperty name="width" value="0.05" units="cm"/>
      <inkml:brushProperty name="height" value="0.05" units="cm"/>
      <inkml:brushProperty name="color" value="#66CC00"/>
    </inkml:brush>
  </inkml:definitions>
  <inkml:trace contextRef="#ctx0" brushRef="#br0">0 20 5891,'0'0'10837,"134"0"-9701,-105-3-576,2 0-319,-6-1-161,3-2-16,-3 6-64,-4-4-64,0 4-1873,-7 0-2673,0 0-3554</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8:44.506"/>
    </inkml:context>
    <inkml:brush xml:id="br0">
      <inkml:brushProperty name="width" value="0.05" units="cm"/>
      <inkml:brushProperty name="height" value="0.05" units="cm"/>
      <inkml:brushProperty name="color" value="#66CC00"/>
    </inkml:brush>
  </inkml:definitions>
  <inkml:trace contextRef="#ctx0" brushRef="#br0">67 0 4882,'0'0'13446,"0"147"-12581,0-110-385,0 3-256,0-6-192,-7-4-32,0 3-16,-10 1-720,6 2-1505,-3-2-801,3-1-1408,11-9-2849</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48:44.928"/>
    </inkml:context>
    <inkml:brush xml:id="br0">
      <inkml:brushProperty name="width" value="0.05" units="cm"/>
      <inkml:brushProperty name="height" value="0.05" units="cm"/>
      <inkml:brushProperty name="color" value="#66CC00"/>
    </inkml:brush>
  </inkml:definitions>
  <inkml:trace contextRef="#ctx0" brushRef="#br0">0 167 2977,'0'0'16403,"1"-10"-15902,0 5-459,0-8 201,1 0-1,6-20 1,-7 29-215,1-1 1,-1 1 0,1 0 0,0 0-1,0 1 1,0-1 0,0 0 0,1 1-1,-1-1 1,1 1 0,0 0-1,0 0 1,1 0 0,3-3 0,4 0-47,0 1 1,0 0 0,1 1-1,-1 0 1,1 1 0,0 0-1,0 1 1,0 1 0,0-1-1,0 2 1,0 0 0,0 0-1,13 3 1,-20-2 20,-1 0 1,0 0-1,0 1 0,0 0 1,0 0-1,0 0 1,-1 0-1,1 0 0,0 1 1,-1 0-1,0-1 1,1 1-1,2 4 0,7 8 90,18 27-1,-14-19-15,3 4 10,34 43 157,-49-65-223,0 1 0,1-1 0,0 0 0,0 0 0,0 0 0,0-1 0,1 0 1,11 5-1,-15-8-18,-1 0 1,1 0 0,0 0 0,0-1 0,-1 1 0,1-1 0,0 1 0,0-1-1,-1 0 1,1 0 0,0-1 0,0 1 0,5-2 0,-6 2-3,0-1 1,-1 0-1,1 0 0,0 0 1,-1 0-1,1 0 0,-1-1 1,1 1-1,-1 0 0,0-1 1,0 1-1,1-1 0,-1 1 1,0-1-1,1-3 0,2-4-9,-2 0 0,1-1 0,-1 1 0,0-1 0,-1 0-1,0-13 1,0 7-21,3-12 15,-3 17-115,1 0 1,-1 0 0,-1 0-1,0-1 1,0 1 0,-3-13 0,2 23 127,1 0 1,-1-1 0,1 1 0,-1 0 0,0 0 0,0 0 0,0-1 0,1 1 0,-1 0 0,0 0 0,0 0 0,-1 0 0,1 1 0,0-1 0,0 0 0,0 0 0,-1 1 0,1-1 0,0 0 0,-1 1 0,1 0 0,0-1 0,-1 1 0,1 0 0,-3-1 0,-5 0 50,0 1-1,0 0 1,-11 1-1,2 0 103,11 0-41,0 0 0,0 0-1,0 0 1,0 1 0,0 0 0,1 1-1,-1 0 1,1 0 0,-1 0 0,-5 5 0,-64 46 945,49-33-708,-111 82 743,138-102-1148,0-1 0,0 0 1,-1 1-1,1-1 0,0 0 1,-1 1-1,1-1 0,0 0 1,-1 0-1,1 0 0,0 1 1,-1-1-1,1 0 1,-1 0-1,1 0 0,0 0 1,-1 0-1,1 0 0,0 0 1,-1 0-1,1 0 0,-1 0 1,1 0-1,-1 0 0,1 0 1,0 0-1,-1 0 0,1 0 1,0 0-1,-1 0 0,-6-16-6027,-2-14-383</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8:45.536"/>
    </inkml:context>
    <inkml:brush xml:id="br0">
      <inkml:brushProperty name="width" value="0.05" units="cm"/>
      <inkml:brushProperty name="height" value="0.05" units="cm"/>
      <inkml:brushProperty name="color" value="#33CCFF"/>
    </inkml:brush>
  </inkml:definitions>
  <inkml:trace contextRef="#ctx0" brushRef="#br0">122 1208 816,'0'0'8594,"-2"-14"-1586,-5 11-5995,4 1-593,-1 0 1,0 1-1,1-1 1,-1 1-1,0 0 0,0 0 1,0 0-1,0 0 1,0 1-1,-6-1 0,7 1-218,2 0-172,-1 0 0,1-1 0,0 1 0,-1 0 0,1 0 0,0 0 0,0 0-1,-1 0 1,1 1 0,0-1 0,0 0 0,-1 0 0,1 1 0,0-1 0,0 1 0,0-1 0,-1 1-1,1 0 1,0-1 0,0 1 0,0 0 0,0 0 0,0 0 0,0 0 0,-1 1 0,-3 8 20,1 0 1,0 1 0,0 0-1,1 0 1,1 0 0,-1 0-1,2 0 1,-1 16 0,1-13-46,1-10-7,-1 0 0,1 0 1,0 0-1,0 0 0,0 0 1,1 0-1,0 0 0,-1 0 0,1 0 1,0 0-1,1 0 0,-1 0 1,1-1-1,0 1 0,0-1 0,4 7 1,-1-4-3,0-1 0,0 0 1,0-1-1,1 1 0,-1-1 1,1 0-1,0-1 1,0 1-1,1-1 0,-1 0 1,1-1-1,-1 0 0,1 0 1,0 0-1,0-1 0,0 1 1,0-2-1,12 1 0,-18-1 2,3 0 4,-1 0-1,1 1 0,0-2 0,-1 1 0,1 0 0,0-1 0,-1 1 0,1-1 0,-1 0 0,1 0 0,-1-1 0,0 1 1,1-1-1,-1 0 0,0 1 0,0-1 0,0-1 0,3-1 0,1-3 0,29-31 1,-34 35-2,0 0 0,0 0 0,-1 0 0,1 0 0,-1-1 0,1 1 0,-1-1 0,0 1 0,0-1 0,0 1 0,-1-1 0,1-5 0,0-27-11,0 23-6,0 0 0,-1 0 0,0 0 0,-4-21 0,3 32 17,0 0 0,0-1 0,-1 1 0,1 0 1,0 0-1,-1 0 0,1 0 0,-1 0 0,0 0 0,0 0 1,0 0-1,1 1 0,-2-1 0,1 1 0,0-1 1,0 1-1,0 0 0,-1 0 0,1 0 0,-1 0 0,1 0 1,0 0-1,-5 0 0,-5-1-139,-1 0 0,0 1 1,-16 1-1,24 0-76,3 0 50,-2 0-886,10-1 821,-1 0 294,0-1 0,1 0 0,-1-1 0,0 1 0,0-1 0,0 0 0,0 0 0,-1 0 0,5-5 0,25-15 91,-21 15-59,-1 0 0,0-1-1,13-12 1,-14 11-14,0 0 0,1 1 0,0 1 0,16-9-1,-22 14-39,0-1 0,-1 0 0,1 0 0,6-7-1,21-13 244,-21 17-208,0 0 0,0-1 0,-1 0 0,0-1 0,15-16-1,-16 16-25,0 1 0,0-1 0,18-10 0,-9 6 2,-13 10-29,-6 3 19,1 0 1,-1 0-1,0-1 0,0 1 0,1 0 1,-1 0-1,0 0 0,0 0 0,1 0 1,-1-1-1,0 1 0,0 0 1,1 0-1,-1 0 0,0-1 0,0 1 1,0 0-1,0 0 0,1-1 0,-1 1 1,0 0-1,0 0 0,0-1 0,0 1 1,0 0-1,0 0 0,0-1 1,0 1-1,0 0 0,0-1 0,0 1 1,0 0-1,0 0 0,0-1 0,0 1 1,0-1 28,-4-26-152,-13 7 80,16 20-3,1-1 0,-1 0 0,1 0 0,-1 1-1,1-1 1,-1 0 0,1 0 0,0 0 0,0 0 0,-1 1 0,1-1 0,0 0 0,0 0 0,0 0 0,0 0 0,0 0 0,0 0 0,0 0 0,0 1 0,0-1 0,1-2 0,-1-1-13,-1-60-95,-1 26 88,6-67 0,4 65 33,21-66 0,-10 40 15,-10 39-28,1 1 0,1 0 0,2 1-1,0 1 1,25-34 0,-15 22 49,-18 29-49,1 1 1,-1-1-1,1 1 1,0 1 0,0-1-1,1 1 1,0 0 0,0 1-1,11-6 1,11-4 28,30-11 1,-47 22-18,-1 0-1,1 0 1,-1 1 0,1 1-1,0-1 1,-1 2 0,1 0-1,0 0 1,0 1 0,0 1-1,12 3 1,-11 0 23,-1 1-1,1 1 1,-1 0 0,-1 0-1,1 1 1,-1 1 0,-1 0 0,15 15-1,24 19 82,-37-33-111,6 2 3,-1 2 0,0 0 0,-1 0 0,-1 2 0,-1 0 0,24 33 0,-33-41 12,0 1 1,0-1 0,0 1-1,-1 1 1,-1-1-1,0 1 1,0-1-1,-1 1 1,0 0-1,0 0 1,-1 11 0,-1-7-10,1-3 8,0 0 0,-2 1 0,1-1 0,-2 0 0,1 1 0,-1-1 0,-1 0 0,0 0 0,-1-1 0,-7 17 0,-5 3 52,-1-1 1,-1 0-1,-2-2 1,0 0-1,-26 25 1,-11 9 75,27-27-19,-36 31 0,55-56-114,-1 0 0,0 0 0,0-1 0,-1 0 0,0-1 0,0-1 0,-19 6 0,7-5 23,1-1-1,-1-1 0,0-2 1,0 0-1,-38-2 1,59-1-39,0-1 0,0 0 0,1 1 0,-1-1 0,1-1 0,-1 1 1,1 0-1,-1-1 0,1 0 0,0 0 0,0 0 0,0 0 0,0 0 1,0-1-1,0 1 0,1-1 0,-1 0 0,1 0 0,-5-6 0,-2-6-29,-1-1-1,-12-30 0,18 37 20,-15-42-33,13 33-557,-1 0-1,-14-26 1,20 43 392,1 1 0,0-1 0,-1 0 0,1 1 1,-1-1-1,1 1 0,-1-1 0,0 1 1,1-1-1,-1 1 0,1 0 0,-1-1 0,0 1 1,1 0-1,-1-1 0,0 1 0,1 0 0,-1 0 1,0 0-1,0-1 0,1 1 0,-1 0 1,0 0-1,0 0 0,1 0 0,-1 0 0,0 0 1,1 1-1,-1-1 0,0 0 0,0 0 0,-1 1 1,-18 7-10166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19.093"/>
    </inkml:context>
    <inkml:brush xml:id="br0">
      <inkml:brushProperty name="width" value="0.05" units="cm"/>
      <inkml:brushProperty name="height" value="0.05" units="cm"/>
    </inkml:brush>
  </inkml:definitions>
  <inkml:trace contextRef="#ctx0" brushRef="#br0">0 0 4978,'0'0'6595,"149"41"-6595,-102-41-208,6 0-1889,-16-5-2689</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8:46.614"/>
    </inkml:context>
    <inkml:brush xml:id="br0">
      <inkml:brushProperty name="width" value="0.05" units="cm"/>
      <inkml:brushProperty name="height" value="0.05" units="cm"/>
      <inkml:brushProperty name="color" value="#33CCFF"/>
    </inkml:brush>
  </inkml:definitions>
  <inkml:trace contextRef="#ctx0" brushRef="#br0">115 45 288,'0'0'11819,"1"-1"-11519,0 1 1,-1-1-1,1 1 1,0-1-1,-1 1 1,1-1-1,-1 0 1,1 1-1,-1-1 1,1 0-1,-1 1 1,1-1-1,-1 0 1,0 0-1,1 1 1,-1-1-1,0 0 1,1-1-1,-3 0-128,1-1 1,0 1-1,-1 0 0,1 0 1,-1 0-1,0 1 0,0-1 0,0 0 1,0 1-1,0-1 0,0 1 1,0 0-1,0-1 0,-1 1 1,1 0-1,0 0 0,-1 1 0,1-1 1,-1 0-1,1 1 0,-1 0 1,1-1-1,-5 1 0,5 0-127,0 0 0,-1 0-1,1 0 1,0 0 0,0 1 0,-1-1 0,1 1-1,0-1 1,0 1 0,0 0 0,0 0 0,0 0-1,0 0 1,0 0 0,0 0 0,0 0 0,0 1-1,1-1 1,-1 1 0,1-1 0,-1 1 0,1 0-1,-1-1 1,1 1 0,0 0 0,0 0-1,-2 3 1,-2 17 75,1 0-1,0 0 0,2 0 0,0 0 1,2 0-1,3 36 0,-2-50-118,0 1 0,1-1 0,1 0 0,-1 1-1,1-1 1,1-1 0,-1 1 0,1 0 0,1-1-1,-1 0 1,1 0 0,1 0 0,5 6 0,-7-9-5,-1-1 1,1 1-1,0-1 1,0 0-1,0 0 1,0 0-1,0 0 1,1-1-1,0 1 1,-1-1-1,1-1 1,0 1-1,0-1 1,0 1 0,0-2-1,0 1 1,0 0-1,0-1 1,0 0-1,0 0 1,0 0-1,0-1 1,8-1-1,-9 0 3,0 0 0,0 0-1,-1-1 1,1 1 0,-1-1-1,1 1 1,-1-1 0,0 0-1,0 0 1,0-1 0,0 1-1,-1-1 1,1 1 0,-1-1 0,0 0-1,3-6 1,3-10-9,13-40 1,-19 52 10,2-5-25,-1 1 0,0-1-1,-1 0 1,-1-1 0,0 1-1,-1 0 1,0 0 0,-4-23 0,3 33 24,0-1 0,-1 1 0,0 1 1,1-1-1,-1 0 0,0 0 0,-1 1 1,1-1-1,0 1 0,-1-1 0,1 1 1,-1 0-1,0 0 0,0 0 0,0 1 1,0-1-1,0 1 0,0-1 0,-5 0 1,-1-1 0,0 0-1,0 1 1,0 0 0,0 0 0,-17 0 0,8 1-75,-15 2-906,33 0 860,-1-1 0,1 0 0,-1 0-1,1 1 1,-1-1 0,1 0-1,-1 1 1,1-1 0,0 1-1,-1-1 1,1 0 0,0 1 0,-1-1-1,1 1 1,0-1 0,-1 1-1,1-1 1,0 1 0,0-1-1,0 1 1,-1-1 0,1 1 0,0 0-1,0-1 1,0 1 0,0-1-1,0 1 1,0 19-3382,1-15 1568,-1 7-4581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8:48.141"/>
    </inkml:context>
    <inkml:brush xml:id="br0">
      <inkml:brushProperty name="width" value="0.05" units="cm"/>
      <inkml:brushProperty name="height" value="0.05" units="cm"/>
      <inkml:brushProperty name="color" value="#33CCFF"/>
    </inkml:brush>
  </inkml:definitions>
  <inkml:trace contextRef="#ctx0" brushRef="#br0">0 352 96,'0'0'14681,"21"-1"-13533,40-5-230,0 3 1,65 4-1,-33 1-210,-12 5 1011,-2-1-1603,13-6 127,-92-3-154,0 0-1,0 0 1,1 0 0,-1 0 0,1 0 0,1-5-1,1-4-121,0 0 0,-1 0 0,0 0 0,-1-1 0,0 1 0,-1 0 0,-3-21 0,3 31 35,-1 0 0,0 0 0,0 0-1,0 0 1,0 1 0,0-1 0,0 0-1,0 0 1,-1 1 0,1-1 0,-1 0-1,1 1 1,-1 0 0,0-1 0,1 1-1,-1 0 1,0 0 0,-2-1 0,0 0 44,1 0 0,-1 0 1,0 1-1,0 0 1,0 0-1,0 0 0,0 0 1,-7 0-1,9 1-11,-1 0 1,1-1-1,0 2 0,-1-1 1,1 0-1,0 0 0,-1 1 1,1-1-1,0 1 0,0 0 1,0 0-1,-1 0 0,1 0 0,0 0 1,-2 1-1,2 2 24,-1-1-1,1 0 1,0 0-1,0 1 1,0-1 0,1 1-1,-3 7 1,2-8-42,-4 15 97,1 1 0,0-1 0,1 1 0,-2 33 0,4 80 24,3-76-107,0-38-28,2 1 0,0-1-1,1 0 1,1 0 0,0 0-1,2 0 1,0-1 0,11 19-1,-15-29-3,1 0 0,-1 0 0,2-1 0,-1 0 0,1 1-1,0-2 1,0 1 0,1 0 0,-1-1 0,1 0 0,9 6-1,-7-8 1,-1 1 1,1-1-1,0 0 0,0 0 0,0-1 0,0 0 0,1-1 0,-1 0 0,0 0 0,13-1 0,18 0 8,-4 1 39,69-8 1,-93 6-40,0-1 0,0-1 0,-1 0 0,1-1 1,-1 0-1,0 0 0,0-1 0,0 0 1,-1-1-1,15-11 0,-17 11-1,-1 0 0,1-1 0,-1 1 0,0-1 0,-1 0 0,0-1 0,0 1 0,0-1 0,-1 0 0,-1-1 0,6-14 0,0-5 21,-2 0-1,-1-1 1,-1 1 0,1-35-1,-3-120 106,-4 106-109,0 68-2,1-1 0,-1 1 1,-1-1-1,0 1 0,0 0 0,-1 0 0,0 0 0,0 0 0,-1 1 0,0-1 0,-1 1 1,0 0-1,0 0 0,-1 1 0,0-1 0,0 1 0,-1 1 0,0-1 0,0 1 0,0 0 1,-1 1-1,0-1 0,0 2 0,0-1 0,0 1 0,-1 0 0,0 1 0,0 0 0,0 0 1,0 1-1,0 0 0,-1 1 0,-13-1 0,6 2 40,-7 0 117,-41 5 0,57-4-157,0 0 0,1 1 0,-1 1 0,1-1 0,-1 1 0,1 0 0,0 1 0,0 0 0,-7 5 0,3 1-61,0 0 0,1 1 0,0 0 0,0 1 0,1 0 0,1 0 0,0 1 0,1 0 0,0 0 0,1 1 0,-7 25 0,11-31-689,0 1 1,0-1 0,1 1-1,0 0 1,0 13 0,1 1-5019</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8:50.277"/>
    </inkml:context>
    <inkml:brush xml:id="br0">
      <inkml:brushProperty name="width" value="0.05" units="cm"/>
      <inkml:brushProperty name="height" value="0.05" units="cm"/>
      <inkml:brushProperty name="color" value="#33CCFF"/>
    </inkml:brush>
  </inkml:definitions>
  <inkml:trace contextRef="#ctx0" brushRef="#br0">205 74 1297,'0'0'13406,"-4"-8"-12497,3 4-1129,-2-2 740,1 0-1,-1 0 0,0 0 0,-8-9 0,10 13-306,-1 0-1,0 0 0,0 0 1,0 1-1,0-1 0,0 1 0,0-1 1,0 1-1,0 0 0,0 0 1,-1 0-1,1 0 0,-1 0 0,1 0 1,0 1-1,-1-1 0,1 1 1,-1 0-1,-2-1 0,-1 1-81,-1 0 0,1 1 0,0-1-1,0 1 1,0 0 0,0 1 0,0 0 0,-7 2-1,10-2-85,0 0 0,0-1 0,0 2 0,0-1-1,0 0 1,1 0 0,-1 1 0,1 0-1,-1-1 1,1 1 0,0 0 0,0 0-1,0 0 1,-2 6 0,-1 4 90,0 0-1,1 0 1,0 1 0,1 0-1,-2 21 1,1 68-8,4-82-120,0-17-7,0 0 1,0 0-1,1 0 0,-1 0 1,1 0-1,0 0 1,0 0-1,1 0 0,-1 0 1,1 0-1,0 0 0,0-1 1,0 1-1,0-1 1,1 1-1,-1-1 0,1 0 1,0 0-1,0 0 1,0 0-1,0-1 0,0 1 1,1-1-1,-1 0 1,1 0-1,0 0 0,6 2 1,4 1-2,0-1-1,1-1 1,-1-1 0,1 0 0,-1-1 0,21 0-1,-33-1 2,0-1 0,-1 1 0,1 0 0,0-1 0,0 1 0,-1-1 0,1 1 0,0-1 0,-1 0-1,1 0 1,0 0 0,-1 0 0,1 0 0,-1 0 0,0 0 0,1 0 0,-1 0 0,0-1 0,0 1-1,0-1 1,1 1 0,-2-1 0,1 1 0,0-1 0,0 0 0,0 1 0,0-4 0,2-5 12,0-1 0,-1 1 1,2-19-1,-1 6 11,1-6-1,-2 1 0,-1-40 0,-1 47-21,0 17 5,0 0 1,0 1 0,-1-1 0,1 0 0,-1 1 0,0-1 0,0 0-1,0 1 1,0-1 0,-1 1 0,1 0 0,-1-1 0,0 1 0,0 0-1,0 0 1,-1 0 0,1 0 0,-1 1 0,1-1 0,-1 1 0,0-1 0,0 1-1,0 0 1,-6-3 0,0 1-60,0 1 0,0 0 0,0 0-1,-1 1 1,1 0 0,-1 1 0,1 0 0,-16 0 0,20 1-70,-17 2-2884,21-1 2622,0-1 1,0 1 0,1-1 0,-1 1 0,0 0 0,0-1 0,0 1 0,1 0-1,-1 0 1,0-1 0,0 1 0,1 0 0,-1 0 0,1 0 0,-1 0-1,0 2 1,-6 11-7241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8:51.710"/>
    </inkml:context>
    <inkml:brush xml:id="br0">
      <inkml:brushProperty name="width" value="0.05" units="cm"/>
      <inkml:brushProperty name="height" value="0.05" units="cm"/>
      <inkml:brushProperty name="color" value="#33CCFF"/>
    </inkml:brush>
  </inkml:definitions>
  <inkml:trace contextRef="#ctx0" brushRef="#br0">1444 305 5442,'0'0'11544,"-2"0"-9897,-47-7 2916,-33 7-3026,44 0-922,13 1-444,0 0 1,0 1 0,0 1 0,-24 7 0,19-2 39,0-2 1,-1 0-1,-58 1 0,83-7-193,0 1-1,0-1 1,0 1 0,0 0-1,0 1 1,-10 4-1,15-4-20,1-2-26,-2-1-440,1 1 467,0-1-1,0 0 1,0-1 0,0 1-1,0 0 1,0 0 0,0 0-1,0-1 1,0 1 0,1 0-1,-1-1 1,1 1 0,-1-1-1,1 1 1,-1-3 0,-4-7 25,-20-31 20,-2 0 1,-2 3-1,-2 0 0,-46-45 0,70 77-30,-1 0-1,0 1 1,-1 0-1,0 0 1,0 1-1,0 0 0,0 0 1,-1 1-1,0 1 1,0 0-1,0 0 1,-16-2-1,-11 0 18,-1 2 1,-41 2-1,67 1-29,2 0 1,0 2 1,1-1 0,-1 1-1,0 0 1,1 1-1,0 0 1,0 1 0,0 0-1,0 0 1,0 1-1,1 0 1,-11 9 0,0 1-7,0 1 0,1 1 0,-29 36 0,6-6-3,21-25 2,-25 37 0,40-51 1,-1 1 0,2 0 1,-1 0-1,1 0 0,1 1 1,0-1-1,0 1 0,-2 13 1,1 23-17,3 79 0,3-58 14,-3-47 0,2 0-1,1 1 1,0-1 0,2 0-1,10 35 1,-11-46 3,1 0-1,0 0 1,0 0 0,1-1 0,0 0 0,1 0 0,0 0 0,0-1 0,1 0 0,-1 0-1,2 0 1,-1-1 0,1 0 0,11 7 0,1-2 2,0-2-1,1 0 1,0-1-1,1-1 1,-1 0 0,1-2-1,27 3 1,4-3-24,99-4 0,-140-2 24,0 0 1,0-1 0,0-1 0,0 0-1,0 0 1,0-1 0,-1-1 0,17-9-1,-4 1 12,-2-2-1,39-32 1,-49 37-2,0-1-1,-1 0 1,-1-1 0,1 0 0,-2-1-1,0 0 1,0 0 0,-2-1-1,1 0 1,-2 0 0,0-1-1,-1 0 1,0 0 0,-1 0 0,0-1-1,-2 1 1,0-1 0,0-20-1,-5-18 61,-2-1-1,-17-77 1,18 113-67,-5-31-3,4 17 2,-1 1 1,-18-49-1,23 79 8,0 0-1,0 0 1,0 0 0,-1 0-1,1 0 1,-1 1-1,0-1 1,1 0 0,-1 1-1,0 0 1,0-1-1,0 1 1,0 0 0,0 0-1,0 0 1,0 0-1,0 0 1,-1 1 0,1-1-1,0 0 1,0 1-1,-1 0 1,-1 0 0,-10-2 41,1 2 1,-25 2-1,22-1-13,6 0-78,0 1-1,0-1 1,0 2 0,0 0-1,1 0 1,-1 1 0,1 0-1,0 0 1,0 1-1,0 0 1,-8 7 0,15-10-273,0 0 1,0 0-1,0 0 1,0 1-1,0-1 1,1 0-1,-1 1 1,1 0 0,0-1-1,-1 1 1,1 0-1,0-1 1,1 1-1,-1 0 1,0 0-1,1 0 1,0 0-1,0 0 1,0 0-1,0 0 1,0 0-1,1 3 1,-1 0-860,0 27-7137</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8:52.541"/>
    </inkml:context>
    <inkml:brush xml:id="br0">
      <inkml:brushProperty name="width" value="0.05" units="cm"/>
      <inkml:brushProperty name="height" value="0.05" units="cm"/>
      <inkml:brushProperty name="color" value="#33CCFF"/>
    </inkml:brush>
  </inkml:definitions>
  <inkml:trace contextRef="#ctx0" brushRef="#br0">145 24 1313,'0'0'11690,"-12"-4"-10372,-39-12-109,50 16-1059,0-1 1,0 1-1,0-1 0,-1 1 1,1 0-1,0-1 1,-1 1-1,1 0 0,0 0 1,0 0-1,-1 0 1,1 0-1,0 0 0,-1 0 1,1 1-1,0-1 1,-1 0-1,1 1 0,0-1 1,0 1-1,0-1 1,-1 1-1,1 0 0,0 0 1,0-1-1,0 1 1,0 0-1,0 0 0,0 0 1,1 0-1,-1 0 1,0 0-1,0 0 0,1 0 1,-1 0-1,0 1 0,1-1 1,-1 2-1,-1 3-163,1 1 0,0-1-1,0 0 1,1 1 0,0-1 0,1 8-1,-1-4 429,-1 36-154,3 66-72,-1-106-182,1 0-1,-1 0 1,1 0-1,0 0 1,1-1-1,-1 1 1,1-1-1,0 1 0,5 5 1,-8-10-11,1 1 0,0-1 1,0 0-1,1 1 0,-1-1 1,0 1-1,0-1 0,1 0 1,-1 0-1,0 0 0,1 0 1,-1 0-1,1 0 0,0 0 1,-1-1-1,1 1 0,0 0 0,-1-1 1,1 0-1,0 1 0,-1-1 1,1 0-1,0 0 0,0 0 1,0 0-1,-1 0 0,1 0 1,0 0-1,0-1 0,-1 1 1,1 0-1,0-1 0,-1 0 1,1 1-1,0-1 0,1-1 0,0-1-2,1-1-1,-1 1 1,0-1-1,0 1 1,-1-1-1,1 0 1,-1 0-1,1 0 1,-1-1-1,-1 1 1,1 0-1,1-8 1,13-61-35,-14 65 33,1-13 50,-1 0 0,0-26-1,-3 46-31,1 1-1,0-1 0,-1 0 0,1 1 0,-1-1 1,1 0-1,-1 1 0,0-1 0,1 1 0,-1-1 0,1 1 1,-1 0-1,0-1 0,1 1 0,-1-1 0,0 1 1,1 0-1,-1 0 0,0-1 0,0 1 0,0 0 1,1 0-1,-1 0 0,0 0 0,0 0 0,1 0 0,-1 0 1,-1 0-1,-33 1 10,23-1-88,7 0-133,0 0 0,0 0 0,1 1 1,-1-1-1,0 1 0,0 1 1,0-1-1,1 0 0,-8 4 0,7-2-390,1 0-1,0 0 0,0 0 0,1 1 0,-1-1 1,0 1-1,1 0 0,0 0 0,-3 5 1,-12 20-5011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8:53.236"/>
    </inkml:context>
    <inkml:brush xml:id="br0">
      <inkml:brushProperty name="width" value="0.05" units="cm"/>
      <inkml:brushProperty name="height" value="0.05" units="cm"/>
      <inkml:brushProperty name="color" value="#33CCFF"/>
    </inkml:brush>
  </inkml:definitions>
  <inkml:trace contextRef="#ctx0" brushRef="#br0">1140 0 3586,'0'0'14793,"-1"8"-12328,-2-1-2186,0-1-1,0-1 0,-1 1 1,0 0-1,0-1 0,-7 8 1,-6 7 189,-26 34 412,-2-2-1,-105 90 1,-113 127 344,227-234-1160,-1 0 0,-1-3 1,-2-1-1,-1-1 0,-59 30 0,95-57-54,-17 9 40,1 1 0,0 0 0,-37 34 0,5 9 9,41-41-50,-1 0-1,-1-1 0,0-1 1,0 0-1,-27 17 1,34-27 4,6-2-2,4-21-2596,35-63-4941,-15 36-758,-9 23 2908</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8:53.993"/>
    </inkml:context>
    <inkml:brush xml:id="br0">
      <inkml:brushProperty name="width" value="0.05" units="cm"/>
      <inkml:brushProperty name="height" value="0.05" units="cm"/>
      <inkml:brushProperty name="color" value="#33CCFF"/>
    </inkml:brush>
  </inkml:definitions>
  <inkml:trace contextRef="#ctx0" brushRef="#br0">753 347 1985,'0'0'9463,"0"-23"-7758,0-124 728,-1 140-2120,0-1 0,0 1 1,-1-1-1,0 1 0,0-1 0,-1 1 1,0 0-1,0 0 0,-1 0 1,0 1-1,0-1 0,-5-5 0,4 5-74,-1 1 0,1-1-1,-1 2 1,0-1 0,0 1-1,0-1 1,-1 2 0,0-1-1,0 1 1,0 0 0,-11-4-1,-3 4 178,0 0 0,0 2 0,0 1-1,0 0 1,-28 4 0,39-2-301,-1 0-1,1 1 1,-1 1 0,1 0 0,0 0-1,0 1 1,-18 9 0,-64 46 424,76-48-438,-19 13 12,-52 48 1,74-59-68,0 0 0,1 1 0,1 0 0,0 1 0,1 0 0,-12 25 0,11-18-34,5-9-8,0-1 0,0 0 0,2 1 0,-1 0 0,2 0-1,0 1 1,-3 22 0,4-3-6,4 37 1,-1-58 1,0-1 0,1 1 0,1-1 0,0 1 0,0-1 0,9 18 0,-2-8-1,1-1-1,1-1 1,1 0-1,21 25 0,-24-33 2,0-1-1,1 0 0,0-1 0,1-1 0,-1 0 0,2 0 0,-1-1 0,20 8 0,5-1-7,0-2 0,1-2 0,1-1 0,0-2 0,0-2 0,1-1 0,-1-2 0,62-5 0,-95 2 8,0 0 0,-1-1 0,1 1 0,0-1-1,-1-1 1,1 1 0,-1-1 0,0 0-1,0 0 1,0 0 0,0-1 0,0 0 0,-1 1-1,0-2 1,0 1 0,0-1 0,0 1 0,-1-1-1,1 0 1,3-8 0,4-9 4,-1 0-1,0-1 1,8-35 0,-13 42 3,50-186 11,-46 161-3,-2 0 0,-2 0 0,-1-43 0,-4 78-16,1-7 9,-2 0 1,1-1 0,-4-13-1,3 21-1,-1 1 0,0 0 0,0 0-1,0 0 1,0 0 0,-1 1-1,0-1 1,0 0 0,0 1-1,-7-7 1,4 4 14,-2 1 0,1-1 0,-1 1 0,0 0 0,0 1 0,0 0 0,-1 1 0,0-1 0,0 1 0,0 1 0,0 0 0,-15-3 0,-5 2-250,-1 1 0,-52 1 0,60 2-147,20 0-936,13-3-5835,17-1-606</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8:54.733"/>
    </inkml:context>
    <inkml:brush xml:id="br0">
      <inkml:brushProperty name="width" value="0.05" units="cm"/>
      <inkml:brushProperty name="height" value="0.05" units="cm"/>
      <inkml:brushProperty name="color" value="#33CCFF"/>
    </inkml:brush>
  </inkml:definitions>
  <inkml:trace contextRef="#ctx0" brushRef="#br0">86 19 1921,'0'0'7643,"0"-1"-7267,-1 0-1,1 1 1,0-1-1,0 0 0,-1 0 1,1 0-1,0 1 0,-1-1 1,1 0-1,-1 0 1,1 1-1,-1-1 0,1 0 1,-1 1-1,1-1 1,-2 0-1,-26-4 2441,27 5-2701,-1-1 0,1 1 0,0 0 0,-1 0 0,1 0 0,0 0 0,-1 0 0,1 0 1,0 1-1,0-1 0,-1 0 0,1 1 0,0-1 0,0 1 0,-1-1 0,1 1 0,0 0 0,0-1 0,0 1 0,-1 1 0,-3 14 108,0-1 0,2 1 0,0 1 1,1-1-1,-1 23 0,2 62 856,1-60-643,0-37-423,0 0 0,0-1-1,0 1 1,0 0 0,1-1 0,-1 1-1,1-1 1,0 1 0,0-1 0,1 1-1,-1-1 1,1 0 0,-1 0-1,1 1 1,0-1 0,0 0 0,1-1-1,-1 1 1,1 0 0,-1-1 0,1 1-1,0-1 1,0 0 0,0 0-1,0 0 1,0 0 0,0 0 0,1-1-1,-1 1 1,0-1 0,1 0-1,-1 0 1,1-1 0,0 1 0,-1-1-1,1 1 1,-1-1 0,8-1 0,-8 1-15,1 0 1,-1 0 0,1-1 0,-1 1 0,1-1 0,-1 0 0,0 0 0,0 0-1,1 0 1,-1-1 0,0 1 0,0-1 0,0 0 0,0 0 0,0 0 0,-1 0-1,1 0 1,-1-1 0,1 1 0,-1-1 0,0 0 0,0 1 0,0-1-1,0 0 1,2-5 0,10-18-40,17-43 0,-27 57-9,0-1 0,-1 1 0,0-1 0,-1 0 0,-1 0 0,1-15 0,-2 16 43,1 10 8,-1 0-1,0-1 0,0 1 0,1 0 1,-1 0-1,0-1 0,-1 1 0,1 0 1,0 0-1,-1 0 0,1-1 0,-1 1 1,0 0-1,0 0 0,1 0 0,-2 0 1,1 0-1,0 0 0,0 0 0,0 1 1,-1-1-1,1 0 0,-1 1 1,0-1-1,-2-1 0,-4-2-253,-1 1 1,0 0-1,0 1 1,-1 0-1,1 0 1,-16-2-1,17 4-1196,0 1-1,-1-1 1,1 1 0,-14 2-1,3 4-5038</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8:55.141"/>
    </inkml:context>
    <inkml:brush xml:id="br0">
      <inkml:brushProperty name="width" value="0.05" units="cm"/>
      <inkml:brushProperty name="height" value="0.05" units="cm"/>
      <inkml:brushProperty name="color" value="#33CCFF"/>
    </inkml:brush>
  </inkml:definitions>
  <inkml:trace contextRef="#ctx0" brushRef="#br0">1 0 1457</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8:55.497"/>
    </inkml:context>
    <inkml:brush xml:id="br0">
      <inkml:brushProperty name="width" value="0.05" units="cm"/>
      <inkml:brushProperty name="height" value="0.05" units="cm"/>
      <inkml:brushProperty name="color" value="#33CCFF"/>
    </inkml:brush>
  </inkml:definitions>
  <inkml:trace contextRef="#ctx0" brushRef="#br0">1295 0 1457,'-42'143'5311,"32"-110"-3204,6-29-120,-1-3-403,-24 19 3485,-13 17-2166,8-7-1620,5-4-521,1 2 1,1 0-1,-45 64 1,-54 105 383,67-87-810,38-66-208,-2-2-1,-34 46 0,42-68-86,-17 22 19,1 1 0,-34 66 0,37-57 50,-68 94-1,61-96-82,9-12 0,-55 61-1,-34 30 62,71-73-71,6-6 9,23-32-12,-14 25 0,21-31-13,2-2 4,6-8-11,0-1-1,-1 0 1,1 0 0,-1 0-1,1 0 1,-1 1 0,0-1-1,1 0 1,-1 0 0,0 0-1,0 0 1,1 0 0,-1 0-1,0-1 1,0 1 0,0 0-1,0 0 1,0-1 0,-1 1-1,1 0 1,0-1-1,0 1 1,0-1 0,0 0-1,-2 1 1,3-4-714,1-7 12,0 1 1,0 0 0,1 0 0,0 0-1,1 0 1,0 0 0,7-12 0,32-58-5588,-41 78 6101,28-45-6262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1:57.548"/>
    </inkml:context>
    <inkml:brush xml:id="br0">
      <inkml:brushProperty name="width" value="0.05" units="cm"/>
      <inkml:brushProperty name="height" value="0.05" units="cm"/>
    </inkml:brush>
  </inkml:definitions>
  <inkml:trace contextRef="#ctx0" brushRef="#br0">28 1 2817,'0'0'12980,"4"34"-11406,14 112-360,-15-116-708,-1 41 0,-3-45-238,0-3-175,-2 1-1,0-1 1,-2 0 0,0 0-1,-2-1 1,-15 38-1,14-47-2070,9-28-2558,-1-5 3740,1-56-1146,13-99 0,-11 155 1955,-1 4 118,1-1 1,0 1 0,1 0 0,7-19 0,-10 32 42,0 0-1,0 0 0,0 1 0,0-1 1,1 0-1,-1 1 0,1-1 0,0 1 1,0-1-1,0 1 0,0 0 1,0 0-1,0 0 0,0 0 0,1 0 1,-1 0-1,1 1 0,-1-1 1,6-1-1,5-4 69,1 1 1,0 0 0,1 1-1,-1 1 1,1 0-1,18-2 1,4 2 78,53 1 0,-37 3-47,-53 0 231,11 206 3291,1-20-3372,-10-165-416,0 55 3,-2-44-11,0-32-2,-1 1 0,1-1 0,0 1 1,-1-1-1,1 1 0,-1-1 0,1 1 0,-1-1 0,1 0 1,-1 1-1,1-1 0,-1 0 0,1 1 0,-1-1 1,1 0-1,-1 0 0,0 1 0,1-1 0,-1 0 0,1 0 1,-1 0-1,0 0 0,1 0 0,-1 0 0,0 0 0,1 0 1,-1 0-1,1 0 0,-1 0 0,0 0 0,1-1 1,-2 1-1,-3 0-64,-8 0-38,4 0-117,-1 1 0,1-1 0,-1-1-1,1 0 1,-1 0 0,1-1 0,0 0 0,0-1-1,0 0 1,0 0 0,-12-7 0,6 1-196,0-2 1,1 0-1,0-1 0,1-1 0,-17-19 1,-51-78-1363,77 106 1769,1 0 0,0-1 0,1 1 0,-1-1 0,1 0 0,0 0 0,0 0 0,0 0 0,0 0 0,1 0 1,0-1-1,0 1 0,1-9 0,0 13 33,0 1 1,0-1-1,1 0 1,-1 0-1,1 0 1,-1 1-1,1-1 1,-1 0 0,1 0-1,-1 1 1,1-1-1,0 0 1,-1 1-1,1-1 1,0 1-1,0-1 1,-1 1-1,1-1 1,0 1-1,0 0 1,0-1-1,0 1 1,-1 0-1,1 0 1,0-1-1,0 1 1,0 0-1,0 0 1,2 0-1,0-1 86,22-2 586,0 0 0,48 1 0,18 0 202,-49-2-971,0-1-1,79-22 0,-73 12-2150,-1 0-2438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19.434"/>
    </inkml:context>
    <inkml:brush xml:id="br0">
      <inkml:brushProperty name="width" value="0.05" units="cm"/>
      <inkml:brushProperty name="height" value="0.05" units="cm"/>
    </inkml:brush>
  </inkml:definitions>
  <inkml:trace contextRef="#ctx0" brushRef="#br0">206 1 5891,'0'0'11122,"-1"15"-10300,-2 4-677,-7 31 1,-29 61 131,29-75-251,3 1 0,1 0 0,-2 74 0,6-76-29,2 35-18,0-65 13,1 0-1,-1 0 1,1 0 0,0 0 0,1 0 0,-1 0-1,1-1 1,0 1 0,0 0 0,4 5-1,12 11-97,-14-17 91,0 1 0,0-1 0,0 1 1,-1 0-1,1 0 0,-1 0 0,-1 1 0,1-1 1,-1 1-1,3 8 0,1 47 378,-2 0 0,-5 68 0,-1-38-54,2 100 56,0-184-342,0-1-1,0 0 0,-1 1 1,0-1-1,0 0 0,-1 1 1,-3 8-1,4-13-98,1-1 0,-1 1-1,0 0 1,0-1 0,0 1 0,-1-1 0,1 1 0,0-1-1,-1 0 1,1 1 0,0-1 0,-1 0 0,1 0 0,-1 0 0,0 0-1,1 0 1,-1-1 0,0 1 0,0 0 0,1-1 0,-1 1-1,0-1 1,0 0 0,0 0 0,0 1 0,0-1 0,1 0 0,-1-1-1,0 1 1,-2-1 0,2 1-51,1 0 0,0 0 0,-1-1 0,1 1 0,-1-1-1,1 0 1,-1 1 0,1-1 0,0 0 0,-1 0 0,1 1 0,0-1 0,0 0 0,0 0 0,0-1-1,0 1 1,-2-2 0,-10-26-1181,10 22 940,-50-138-3932,7 0 3571,46 145 792,0 0 0,-1 0 0,1-1 0,0 1 1,0 0-1,0 0 0,0-1 0,0 1 0,0 0 0,0-1 1,0 1-1,0 0 0,0 0 0,0-1 0,0 1 0,0 0 1,0-1-1,0 1 0,0 0 0,0 0 0,0-1 1,1 1-1,-1 0 0,0 0 0,0-1 0,0 1 0,0 0 1,0 0-1,1 0 0,-1-1 0,0 1 0,0 0 1,0 0-1,1 0 0,-1-1 0,0 1 0,0 0 0,1 0 1,-1 0-1,0 0 0,1 0 0,11 0-214,-8 0 442,111 0-2265,-88 0-1825</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4:08:56.472"/>
    </inkml:context>
    <inkml:brush xml:id="br0">
      <inkml:brushProperty name="width" value="0.05" units="cm"/>
      <inkml:brushProperty name="height" value="0.05" units="cm"/>
      <inkml:brushProperty name="color" value="#33CCFF"/>
    </inkml:brush>
  </inkml:definitions>
  <inkml:trace contextRef="#ctx0" brushRef="#br0">643 147 2801,'0'0'11896,"-5"-21"-10495,-14-65 40,19 84-1310,-1-1-1,0 1 1,0 0 0,0 0 0,0 0 0,0 0-1,0 1 1,0-1 0,0 0 0,-1 0 0,1 1-1,-1-1 1,1 0 0,-1 1 0,0 0 0,1-1-1,-1 1 1,0 0 0,0 0 0,0 0 0,0 0-1,0 0 1,0 1 0,0-1 0,-1 1 0,1-1-1,0 1 1,0 0 0,0-1 0,0 1 0,-1 1-1,1-1 1,0 0 0,0 0 0,-4 2 0,-5-2 98,-12 0 229,14-1-273,1 1 0,-1 0 0,1 0 1,0 1-1,-1 0 0,1 0 0,0 1 0,-1 0 0,1 0 0,-8 4 0,-249 160 1245,253-158-1376,6-6-10,-1 1 0,2 0 1,-1 1-1,0 0 1,1 0-1,0 0 0,0 0 1,0 1-1,0 0 1,1 0-1,-1 0 1,1 0-1,-6 13 0,1 1 13,4-10-48,0 1 0,1 0 1,-4 15-1,-1 17 20,2 0 0,-1 47 1,2-29-2,3-32-41,1 1 0,3 53 0,0-77 12,0-1 0,1 1 0,-1 0 0,1-1 0,0 1 0,0-1 0,0 0 1,1 1-1,-1-1 0,5 4 0,36 39-7,-37-40 7,10 9 0,0-2 0,1 1-1,0-2 1,28 16 0,-33-22-1,1-1 1,-1 0-1,1-1 0,1 0 1,-1-1-1,1-1 0,-1 0 1,20 1-1,19 0-14,99-6 0,-146 1 17,1-1 0,-1 1-1,1-1 1,-1 0 0,1-1-1,-1 0 1,0 1 0,0-1-1,-1-1 1,1 1 0,0-1 0,-1 0-1,0 0 1,0 0 0,5-7-1,0-2 11,0 0-1,0 0 1,-1-1 0,8-20-1,-3 1 7,-2-1 1,-1 0-1,-1 0 0,3-38 0,-5 4 27,-2-78 0,-5 139-37,-1 0 1,0 1-1,0-1 1,-1 1-1,0-1 1,0 1-1,-1 0 1,0 0 0,0 0-1,-5-8 1,-7-8 46,-22-26 1,27 36-63,4 5 26,0 0 0,0 1 0,-1 0 0,0 0 0,0 0 0,0 1 0,-1 0 0,1 1 0,-1-1 0,-1 1 0,1 1 0,-16-5 0,2 4 38,0 0 0,0 1 0,-1 2 0,-21 1 1,16-2-115,-14 1-312,16 4-4349,19 2 64,0 6-3154</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07.750"/>
    </inkml:context>
    <inkml:brush xml:id="br0">
      <inkml:brushProperty name="width" value="0.05" units="cm"/>
      <inkml:brushProperty name="height" value="0.05" units="cm"/>
      <inkml:brushProperty name="color" value="#E71224"/>
    </inkml:brush>
  </inkml:definitions>
  <inkml:trace contextRef="#ctx0" brushRef="#br0">499 114 6419,'0'0'16709,"-5"0"-16111,-89-10 885,-195 10-499,282 2-984,0-1-1,1 1 1,-1 0-1,1 1 0,-1 0 1,1 0-1,0 0 1,0 1-1,1 0 1,-9 6-1,1-1-3,12-7-4,0-1 1,-1 0-1,1 0 1,0 0 0,0 0-1,1 1 1,-1-1-1,0 0 1,0 1 0,0-1-1,1 1 1,-1-1-1,1 0 1,-1 1 0,1 0-1,-1 2 1,0 30-117,0-9 102,-2-1-37,2 0 1,1 38-1,1-22-131,0-25 175,0 0 1,1 0-1,7 21 0,2 20 15,-7-33 6,-4-22-44,12-1-172,15 1 201,32 6 1,-30-3 48,34 0 1,294-4 404,-191-6-197,-135 6-214,161 6 442,-53 7-399,-25-6-58,-81-4-34,60-4 0,-32 0 42,-57 1-28,-1 0-1,0 1 0,1 0 1,-1 0-1,0 0 0,1 0 1,5 3-1,-6-2 2,0 0 0,0-1 0,1 0 0,-1 0 0,0 0 0,1 0 0,6 1 0,-1-1-12,-9 0 8,1-1 1,-1 0-1,1 0 1,-1 0-1,1 1 1,-1-1-1,1 0 1,-1 0-1,1 0 1,0 0-1,-1 0 1,1 0-1,-1 0 1,1 0 0,-1 0-1,1 0 1,-1 0-1,1 0 1,0 0-1,-1 0 1,1-1-1,-1 1 1,1 0-1,-1 0 1,1-1-1,-1 1 1,1 0-1,-1 0 1,0-1-1,1 1 1,-1-1-1,1 1 1,-1 0-1,0-1 1,1 1-1,-1-1 1,0 1-1,1-1 1,-1 1-1,0-1 1,0 1-1,0-1 1,0 1-1,1-1 1,-1 0-1,0 0 1,4-26 3,-1-1 0,-1 0 1,-3-50-1,0 20-20,-3-228-423,-21 280 657,15 1-136,0 0 0,-1 1 0,1 0 1,-1 0-1,0 1 0,0 1 0,0 0 1,-20-1-1,14 2 16,0-1-1,0-1 1,-17-5-1,-15-2-8,15 4-4,14 2 20,-1 1 0,-28 0 0,-402 3 878,299-10-736,36 16-1977,73-11-5995,16 4-2124</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09.315"/>
    </inkml:context>
    <inkml:brush xml:id="br0">
      <inkml:brushProperty name="width" value="0.05" units="cm"/>
      <inkml:brushProperty name="height" value="0.05" units="cm"/>
      <inkml:brushProperty name="color" value="#E71224"/>
    </inkml:brush>
  </inkml:definitions>
  <inkml:trace contextRef="#ctx0" brushRef="#br0">191 1 4690,'0'0'12670,"-6"6"-11750,-8 10-582,0 0 0,2 0-1,0 2 1,1-1 0,0 2-1,2-1 1,0 1 0,-10 32-1,2 5 141,-20 114-1,26-72-249,3 168-1,8-228-135,0 431 765,0-463-862,2 53 19,-2-54-34,1 1 1,0-1-1,0 0 0,0 0 0,1 0 1,0 1-1,0-1 0,3 5 0,0-6-1864,-3-8-1215,-2-12-1508,0 14 4577,-3-29-6047</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09.676"/>
    </inkml:context>
    <inkml:brush xml:id="br0">
      <inkml:brushProperty name="width" value="0.05" units="cm"/>
      <inkml:brushProperty name="height" value="0.05" units="cm"/>
      <inkml:brushProperty name="color" value="#E71224"/>
    </inkml:brush>
  </inkml:definitions>
  <inkml:trace contextRef="#ctx0" brushRef="#br0">1 58 4338,'0'0'5531,"12"24"-4059,-5-10-1095,76 164 3411,-56-111-2252,23 89 1,-49-151-1385,12 34 1014,-12-38-1077,0 1-1,-1-1 0,1 0 1,0 1-1,0-1 1,0 0-1,-1 0 0,1 0 1,1 0-1,-1 0 0,0 0 1,0 0-1,0 0 0,0 0 1,1-1-1,-1 1 0,0 0 1,1-1-1,-1 1 0,0-1 1,1 1-1,-1-1 0,1 0 1,1 1-1,5-7-5,2-12-51,0 0 0,-1 0 0,-1-1 1,-1 0-1,8-35 0,-5 19-25,45-142-646,-14 62-2817,-7 32-3089</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10.625"/>
    </inkml:context>
    <inkml:brush xml:id="br0">
      <inkml:brushProperty name="width" value="0.05" units="cm"/>
      <inkml:brushProperty name="height" value="0.05" units="cm"/>
      <inkml:brushProperty name="color" value="#E71224"/>
    </inkml:brush>
  </inkml:definitions>
  <inkml:trace contextRef="#ctx0" brushRef="#br0">1 1 1969,'0'0'10157,"6"0"-7636,3 0-1808,11 0 37,1 0 0,-1 2 0,0 0 0,22 5 0,229 58 866,-159-40-1386,-40-6-145,132 54 0,60 50 570,-239-111-514,28 15 120,-1 2-1,77 57 1,-99-62-52,0 2-1,-2 1 1,0 1-1,46 62 1,-13 2-62,-3 2-1,69 155 1,-99-190-133,-16-36-11,-1 0 1,-1 1 0,-1 1-1,6 26 1,-8-19 5,-3 1 0,3 55 0,-7-87-33,-8 0-4891,4-3 3861,0 0 0,0 0-1,0-1 1,1 1-1,-1-1 1,1 0-1,-6-5 1,-8-12-6633</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10.951"/>
    </inkml:context>
    <inkml:brush xml:id="br0">
      <inkml:brushProperty name="width" value="0.05" units="cm"/>
      <inkml:brushProperty name="height" value="0.05" units="cm"/>
      <inkml:brushProperty name="color" value="#E71224"/>
    </inkml:brush>
  </inkml:definitions>
  <inkml:trace contextRef="#ctx0" brushRef="#br0">1 168 8964,'0'0'7361,"21"20"-5830,70 69-362,174 175 3636,-249-254-4660,-16-10-143,1 0 0,-1 0 0,0 0 0,1 0 0,-1 0 0,0 0 0,1 0 0,-1 0 0,0 0 1,1 0-1,-1 0 0,0 0 0,1 0 0,-1 0 0,0-1 0,1 1 0,-1 0 0,0 0 0,0 0 0,1-1 0,-1 1 1,0 0-1,0 0 0,1-1 0,-1 1 0,0 0 0,0 0 0,1-1 0,0-2 0,0-1-1,0 1 1,-1-1-1,1 1 1,-1-1-1,1 1 1,-1-5-1,1-7 22,35-200 329,3 27-1537,-19 109-6831,-19 77 7751,3-14-10385</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24.645"/>
    </inkml:context>
    <inkml:brush xml:id="br0">
      <inkml:brushProperty name="width" value="0.05" units="cm"/>
      <inkml:brushProperty name="height" value="0.05" units="cm"/>
      <inkml:brushProperty name="color" value="#E71224"/>
    </inkml:brush>
  </inkml:definitions>
  <inkml:trace contextRef="#ctx0" brushRef="#br0">1 131 5491,'0'0'17111,"25"-10"-15974,85-30-291,-87 33-634,0 1 0,1 0 0,0 2 0,0 1 0,0 1 0,31 0 0,-17 2-29,18-1-86,-16 1-247,-1-2-1,59-9 0,-98 11-26,1 0 0,0 0 0,-1-1 0,1 1-1,0 0 1,0 0 0,-1-1 0,1 1 0,-1 0 0,1-1 0,0 1 0,-1 0-1,1-1 1,-1 1 0,1-1 0,-1 1 0,1-1 0,-1 0 0,1 1-1,-1-1 1,1 1 0,-1-1 0,0 0 0,1 0 0,-1 0-138,0 0 0,0 1 0,-1-1 0,1 0 1,0 1-1,0-1 0,-1 0 0,1 0 0,0 1 1,-1-1-1,1 0 0,0 1 0,-1-1 0,1 1 0,-1-1 1,1 1-1,-1-1 0,0 1 0,1-1 0,-1 1 1,1-1-1,-1 1 0,0 0 0,1-1 0,-1 1 0,0 0 1,0 0-1,0-1 0,-31-9-9815</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24.985"/>
    </inkml:context>
    <inkml:brush xml:id="br0">
      <inkml:brushProperty name="width" value="0.05" units="cm"/>
      <inkml:brushProperty name="height" value="0.05" units="cm"/>
      <inkml:brushProperty name="color" value="#E71224"/>
    </inkml:brush>
  </inkml:definitions>
  <inkml:trace contextRef="#ctx0" brushRef="#br0">374 0 6659,'0'0'11525,"-1"33"-9895,1-19-1439,-1 18 195,-1 0 0,-1 0 1,-2-1-1,-1 1 0,-19 52 0,-8 6 185,-4-2-1,-4-1 0,-4-3 1,-62 88-1,82-141-587,19-24-348,0 0 1,1 1-1,-1-1 1,2 1-1,-1 0 1,-5 14-1,20-51-20719</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25.344"/>
    </inkml:context>
    <inkml:brush xml:id="br0">
      <inkml:brushProperty name="width" value="0.05" units="cm"/>
      <inkml:brushProperty name="height" value="0.05" units="cm"/>
      <inkml:brushProperty name="color" value="#E71224"/>
    </inkml:brush>
  </inkml:definitions>
  <inkml:trace contextRef="#ctx0" brushRef="#br0">7 0 2369,'0'0'13398,"11"157"-10468,-11-73-1266,0 0-463,-4-4-449,-3-17-432,4-12-320,-1-21-160,4-20-1344,0-50-10134</inkml:trace>
  <inkml:trace contextRef="#ctx0" brushRef="#br0" timeOffset="1">57 204 480,'0'0'18233,"151"-37"-17193,-126 34-464,3 3-240,-7 0-239,-3 0-97,-7 0-465,-1-3-1856,-10-17-2689,0-14-1825</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25.684"/>
    </inkml:context>
    <inkml:brush xml:id="br0">
      <inkml:brushProperty name="width" value="0.05" units="cm"/>
      <inkml:brushProperty name="height" value="0.05" units="cm"/>
      <inkml:brushProperty name="color" value="#E71224"/>
    </inkml:brush>
  </inkml:definitions>
  <inkml:trace contextRef="#ctx0" brushRef="#br0">197 1 5202,'0'0'9325,"0"28"-8213,0 178 470,0-49-1099,0-53-3204,0-103 2436,0 1 0,0-1 0,0 0-1,0 1 1,0-1 0,-1 0 0,1 1 0,0-1 0,-1 0 0,1 0 0,-1 1 0,0-1-1,1 0 1,-1 0 0,0 0 0,0 0 0,0 0 0,0 0 0,1 0 0,-1 0 0,0 0-1,-1-1 1,1 1 0,0 0 0,0 0 0,0-1 0,0 1 0,-1-1 0,1 1 0,-1-1 0,-5 2-141,0-1 1,1 0-1,-1-1 1,-12 1 0,4-1 654,-66 3 4007,65-2 503,0-1 3457,315 0-2493,-100 0-12204,-168 0-753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0.131"/>
    </inkml:context>
    <inkml:brush xml:id="br0">
      <inkml:brushProperty name="width" value="0.05" units="cm"/>
      <inkml:brushProperty name="height" value="0.05" units="cm"/>
    </inkml:brush>
  </inkml:definitions>
  <inkml:trace contextRef="#ctx0" brushRef="#br0">297 1 5523,'0'0'12256,"-5"11"-10882,-80 168-358,-92 116-1058,171-286-43,3-5-30,0 1-1,0-1 1,0 1 0,0 0 0,1-1 0,0 1 0,-2 10 0,4-15-307,4 0-637,108 0 742,-111 0 352,-1 0 0,1 0 0,0 0 0,-1 0 1,1 1-1,0-1 0,-1 0 0,1 0 0,0 0 0,-1 0 1,1 1-1,0-1 0,-1 0 0,1 1 0,-1-1 1,1 1-1,-1-1 0,1 0 0,-1 1 0,1-1 0,-1 1 1,1-1-1,-1 1 0,0-1 0,1 1 0,-1 0 1,1 0-1,-1 1 12,1 0 1,-1 0-1,1 0 1,-1 0-1,0-1 0,0 1 1,0 0-1,0 0 1,0 0-1,-1 2 1,0 0-35,0 1 0,0-1 0,0 0 0,-1 0 0,0 0 0,0 0 0,0 0 0,-3 5 0,-13 7-56,16-14 24,0 0 0,0-1 0,-1 1 0,1 0 0,0 0-1,1 0 1,-1 0 0,0 1 0,1-1 0,-1 0 0,1 1 0,-1-1 0,1 1 0,0 0 0,0-1 0,0 1 0,1 0 0,-1 0 0,0 4 0,1-5 10,0 0 0,0 1-1,0-1 1,0 1 0,0-1-1,0 0 1,1 1 0,-1-1-1,1 0 1,-1 0 0,1 1 0,0-1-1,0 0 1,0 0 0,0 0-1,1 0 1,-1 0 0,0 0 0,1 0-1,0 0 1,-1-1 0,1 1-1,0 0 1,0-1 0,0 0-1,0 1 1,0-1 0,0 0 0,0 0-1,2 1 1,16 9-21,-16-8 17,0 0 1,0 0-1,0-1 1,0 0-1,1 0 1,-1 0-1,1-1 1,0 1-1,-1-1 0,8 1 1,-11-2 11,0 0 0,-1 0 0,1 0-1,0 1 1,-1-1 0,1 0 0,-1 0 0,1 0 0,0 1-1,-1-1 1,1 0 0,-1 1 0,1-1 0,-1 0 0,1 1 0,-1-1-1,1 1 1,-1-1 0,1 1 0,-1-1 0,0 1 0,1-1 0,-1 1-1,1 0 1,4 21 35,-5-17-64,0 1 1,-1-1 0,1 1 0,-1-1-1,0 1 1,-2 6 0,-1-5-66,0 1 0,0-2 0,0 1 0,-1 0 0,0-1 0,-1 0 0,1 0 0,-8 5 0,-56 44-483,50-41 576,-25 13 1592,64-27-1337,157 0 379,-174 0-702,0 0-1,1 0 1,-1 0-1,1 0 1,-1 0-1,0-1 1,0 0 0,1 1-1,-1-1 1,0-1-1,0 1 1,0 0-1,0-1 1,0 1-1,0-1 1,0 0-1,-1 0 1,1 0-1,-1-1 1,1 1-1,-1 0 1,0-1-1,3-3 1,13-21-2533,-2 0 0,17-36 0,-5-7-6036</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26.071"/>
    </inkml:context>
    <inkml:brush xml:id="br0">
      <inkml:brushProperty name="width" value="0.05" units="cm"/>
      <inkml:brushProperty name="height" value="0.05" units="cm"/>
      <inkml:brushProperty name="color" value="#E71224"/>
    </inkml:brush>
  </inkml:definitions>
  <inkml:trace contextRef="#ctx0" brushRef="#br0">0 64 7700,'0'0'8302,"24"-2"-5575,143-16 938,49-22-298,-207 37-3372,-8 3-345,-1 1 120,0 0 0,0 0 0,-1 0-1,1 0 1,0 0 0,0 0 0,-1 0 0,1 1-1,0-1 1,-1 0 0,1 0 0,-1-1 0,-1 3-1,-2 2-650,0 0 0,-1-1-1,0 0 1,-6 5-1,-35 21-6089</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26.395"/>
    </inkml:context>
    <inkml:brush xml:id="br0">
      <inkml:brushProperty name="width" value="0.05" units="cm"/>
      <inkml:brushProperty name="height" value="0.05" units="cm"/>
      <inkml:brushProperty name="color" value="#E71224"/>
    </inkml:brush>
  </inkml:definitions>
  <inkml:trace contextRef="#ctx0" brushRef="#br0">1 0 6307,'0'0'9332,"60"121"-9188,-46-91-144,0-7-1088,-3-16-3090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26.750"/>
    </inkml:context>
    <inkml:brush xml:id="br0">
      <inkml:brushProperty name="width" value="0.05" units="cm"/>
      <inkml:brushProperty name="height" value="0.05" units="cm"/>
      <inkml:brushProperty name="color" value="#E71224"/>
    </inkml:brush>
  </inkml:definitions>
  <inkml:trace contextRef="#ctx0" brushRef="#br0">1 111 6675,'27'-20'9509,"-15"20"-8218,105-1 4123,-66-1-4203,78-14-1,182-48-388,-271 57-806,-42 14-43,-7 8-470,-2-1 0,0 1 1,-1-2-1,-15 16 0,-9 9-1952,19-18-1702,-38 33 0,13-20-1580</inkml:trace>
  <inkml:trace contextRef="#ctx0" brushRef="#br0" timeOffset="1">138 309 9444,'0'0'11686,"149"0"-10502,-100-7-447,-3 0-273,-4 0-416,-7-6-48,-3 0-256,-7 3-1553,-11-4-2001,-7 4-4001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27.121"/>
    </inkml:context>
    <inkml:brush xml:id="br0">
      <inkml:brushProperty name="width" value="0.05" units="cm"/>
      <inkml:brushProperty name="height" value="0.05" units="cm"/>
      <inkml:brushProperty name="color" value="#E71224"/>
    </inkml:brush>
  </inkml:definitions>
  <inkml:trace contextRef="#ctx0" brushRef="#br0">1 175 8580,'0'0'11237,"10"97"-10837,-6-61-240,-1 1-128,1-7-32,-1 0-640,1-10-1617,3-10-3282</inkml:trace>
  <inkml:trace contextRef="#ctx0" brushRef="#br0" timeOffset="1">149 1 1265,'0'0'17368,"14"167"-16744,-14-114-576,0-2-48,-11-1-672,-3-7-2114,0-6-3184</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27.497"/>
    </inkml:context>
    <inkml:brush xml:id="br0">
      <inkml:brushProperty name="width" value="0.05" units="cm"/>
      <inkml:brushProperty name="height" value="0.05" units="cm"/>
      <inkml:brushProperty name="color" value="#E71224"/>
    </inkml:brush>
  </inkml:definitions>
  <inkml:trace contextRef="#ctx0" brushRef="#br0">234 0 3169,'0'0'13463,"-21"71"-12647,-1-35 112,-6 1 1,-4 3-401,1-10-176,2-3-96,1-7-256,4-6-64,9-4-848,12-10-1601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27.836"/>
    </inkml:context>
    <inkml:brush xml:id="br0">
      <inkml:brushProperty name="width" value="0.05" units="cm"/>
      <inkml:brushProperty name="height" value="0.05" units="cm"/>
      <inkml:brushProperty name="color" value="#E71224"/>
    </inkml:brush>
  </inkml:definitions>
  <inkml:trace contextRef="#ctx0" brushRef="#br0">304 1 2161,'0'0'14343,"-50"140"-12727,15-86-319,-4 2-481,-3-2-255,7-7-49,-1-7-400,8-7-112,7-6 0,10-7-544,4-10-769,11-40-11877</inkml:trace>
  <inkml:trace contextRef="#ctx0" brushRef="#br0" timeOffset="1">205 302 2321,'0'0'15319,"7"170"-13574,-11-120-561,-3-3-351,4-13-545,-1-11-288,4-10 0,14-49-12102</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28.179"/>
    </inkml:context>
    <inkml:brush xml:id="br0">
      <inkml:brushProperty name="width" value="0.05" units="cm"/>
      <inkml:brushProperty name="height" value="0.05" units="cm"/>
      <inkml:brushProperty name="color" value="#E71224"/>
    </inkml:brush>
  </inkml:definitions>
  <inkml:trace contextRef="#ctx0" brushRef="#br0">71 0 6675,'0'0'9012,"0"128"-7059,-7-62-512,-7-5-689,-3-8-480,2-13-272,5-16 0,3-18-800,7-26-8660,0-16 3825</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28.655"/>
    </inkml:context>
    <inkml:brush xml:id="br0">
      <inkml:brushProperty name="width" value="0.05" units="cm"/>
      <inkml:brushProperty name="height" value="0.05" units="cm"/>
      <inkml:brushProperty name="color" value="#E71224"/>
    </inkml:brush>
  </inkml:definitions>
  <inkml:trace contextRef="#ctx0" brushRef="#br0">64 34 1217,'0'0'9129,"21"-5"-8091,67-18-304,-83 22-550,0 0 1,0 0-1,0 0 1,0 0-1,9 1 1,-7 0 1776,-7 3-1695,-1 1 0,1 0 0,-1-1 0,0 1-1,-1-1 1,1 0 0,0 1 0,-1-1 0,0 0 0,0 0 0,0 0 0,-4 5 0,-33 34-825,29-32 761,-118 123-4183,120-124 3406,15-14-37,11-15 574,-7 8 26,0-1 1,0 2 0,1 0-1,1 0 1,22-14-1,-27 20 3,1 0 0,0 1 0,0 0 0,18-5 0,-15 8 1270,-18 7 1042,-4 3-2679,-136 129 710,143-133-667,10-7-398,11-10-337,-2-2 1050,1 1 1,34-20-1,-43 29 181,0 0 0,0 0-1,0 1 1,1 0 0,0 1-1,-1 0 1,1 0 0,0 1-1,14 0 1,-23 2-23,1 0 1,-1 0-1,1 0 0,-1 1 1,1-1-1,-1 0 0,0 0 1,1 1-1,-1-1 0,0 0 1,0 1-1,0-1 0,0 0 1,0 1-1,0-1 0,0 0 1,-1 3-1,0-1 58,1 2-66,-1 1 0,-1-1 1,1 0-1,-1 1 0,0-1 0,0 0 1,-1 0-1,1 0 0,-5 5 0,-33 43 539,20-29-412,-16 25 234,-24 30-458,59-79-222,0 1-1,1 0 1,-1-1 0,0 1 0,1 0-1,-1-1 1,0 1 0,0-1-1,0 1 1,0-1 0,0 1 0,1-1-1,-1 0 1,0 1 0,0-1 0,0 0-1,0 0 1,0 0 0,0 0 0,0 1-1,0-2 1,0 1 0,0 0 0,0 0-1,0 0 1,0 0 0,0-1 0,0 1-1,0 0 1,0-1 0,0 1 0,0 0-1,1-1 1,-3-1 0,0 0-711,0-1 0,0 0 1,0 0-1,0 0 0,0 0 1,-4-6-1,-6-11-2912</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29.015"/>
    </inkml:context>
    <inkml:brush xml:id="br0">
      <inkml:brushProperty name="width" value="0.05" units="cm"/>
      <inkml:brushProperty name="height" value="0.05" units="cm"/>
      <inkml:brushProperty name="color" value="#E71224"/>
    </inkml:brush>
  </inkml:definitions>
  <inkml:trace contextRef="#ctx0" brushRef="#br0">1 1 112,'0'0'12062,"17"1"-9912,-6-1-1798,-2 0-101,0 0 0,0 0-1,0 1 1,0 1 0,0-1 0,-1 1-1,1 1 1,0 0 0,-1 0 0,0 1 0,13 7-1,67 41 1798,137 61 0,-219-110-2097,0-1 0,1 1 0,-1-2 1,10 3-1,14-2-4341,-12-2-3537</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29.360"/>
    </inkml:context>
    <inkml:brush xml:id="br0">
      <inkml:brushProperty name="width" value="0.05" units="cm"/>
      <inkml:brushProperty name="height" value="0.05" units="cm"/>
      <inkml:brushProperty name="color" value="#E71224"/>
    </inkml:brush>
  </inkml:definitions>
  <inkml:trace contextRef="#ctx0" brushRef="#br0">1 1 12118,'0'0'7251,"49"73"-7411,-13-59-2081,6-14-4786</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0.507"/>
    </inkml:context>
    <inkml:brush xml:id="br0">
      <inkml:brushProperty name="width" value="0.05" units="cm"/>
      <inkml:brushProperty name="height" value="0.05" units="cm"/>
    </inkml:brush>
  </inkml:definitions>
  <inkml:trace contextRef="#ctx0" brushRef="#br0">1 0 5507,'0'0'8435,"138"131"-8435,-133-106-384,-5 0-2225,0-10-2641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29.699"/>
    </inkml:context>
    <inkml:brush xml:id="br0">
      <inkml:brushProperty name="width" value="0.05" units="cm"/>
      <inkml:brushProperty name="height" value="0.05" units="cm"/>
      <inkml:brushProperty name="color" value="#E71224"/>
    </inkml:brush>
  </inkml:definitions>
  <inkml:trace contextRef="#ctx0" brushRef="#br0">349 0 4082,'0'0'9556,"-91"161"-9556,73-124-1456,-7-1-3779</inkml:trace>
  <inkml:trace contextRef="#ctx0" brushRef="#br0" timeOffset="1">0 281 7187,'0'0'7044,"159"0"-5124,-113 0-895,-4 0-369,-7 4-208,-6-4-272,-12 0-96,-3 0-80,-7 0-512,-3 6-1393,-4 1-2176,0 3-1506</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0.053"/>
    </inkml:context>
    <inkml:brush xml:id="br0">
      <inkml:brushProperty name="width" value="0.05" units="cm"/>
      <inkml:brushProperty name="height" value="0.05" units="cm"/>
      <inkml:brushProperty name="color" value="#E71224"/>
    </inkml:brush>
  </inkml:definitions>
  <inkml:trace contextRef="#ctx0" brushRef="#br0">40 0 9812,'0'0'10501,"151"0"-9924,-119 0-257,-11 0-320,8 0-80,-12 0-977,-6 0-1936</inkml:trace>
  <inkml:trace contextRef="#ctx0" brushRef="#br0" timeOffset="1">1 174 8724,'0'0'11973,"137"3"-11172,-91-3-337,0 4-288,-7-1-160,-4 4-16,-3-4-656,-7 4-1233,-11-4-2289</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0.408"/>
    </inkml:context>
    <inkml:brush xml:id="br0">
      <inkml:brushProperty name="width" value="0.05" units="cm"/>
      <inkml:brushProperty name="height" value="0.05" units="cm"/>
      <inkml:brushProperty name="color" value="#E71224"/>
    </inkml:brush>
  </inkml:definitions>
  <inkml:trace contextRef="#ctx0" brushRef="#br0">272 1 9332,'0'0'8676,"0"167"-8612,0-117-64,0 0-416,-11 7-640,1 0-1474,-8 0-1904,-7 3-1904</inkml:trace>
  <inkml:trace contextRef="#ctx0" brushRef="#br0" timeOffset="1">0 623 7924,'0'0'10020,"36"57"-9347,-26-34-497,-3-6-176,4-7-160,-4-3-1825</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0.769"/>
    </inkml:context>
    <inkml:brush xml:id="br0">
      <inkml:brushProperty name="width" value="0.05" units="cm"/>
      <inkml:brushProperty name="height" value="0.05" units="cm"/>
      <inkml:brushProperty name="color" value="#E71224"/>
    </inkml:brush>
  </inkml:definitions>
  <inkml:trace contextRef="#ctx0" brushRef="#br0">0 134 944,'31'-80'5646,"-30"77"-5341,0 1 1,1-1 0,-1 1 0,0-1-1,1 1 1,-1 0 0,1 0-1,0 0 1,0 0 0,-1 0 0,2 0-1,-1 0 1,0 0 0,0 1 0,0-1-1,1 1 1,-1 0 0,1 0-1,-1 0 1,1 0 0,-1 0 0,1 0-1,0 1 1,-1-1 0,1 1 0,0 0-1,-1-1 1,7 2 0,1-2 483,240-2 6122,-137 5-5434,-104-2-1395,26 1 122,1-3 0,46-6-1,-81 8-210,-1-1-1,0 1 1,0 0-1,1 0 1,-1 0-1,0 0 1,0 0-1,1 0 1,-1 0-1,0 0 1,0 0-1,1 0 1,-1 0 0,0 0-1,0 0 1,1 0-1,-1 1 1,0-1-1,0 0 1,1 0-1,-1 0 1,0 0-1,0 0 1,0 0-1,1 1 1,-1-1-1,0 0 1,0 0-1,0 0 1,0 0-1,1 1 1,-1-1-1,0 0 1,0 0-1,0 1 1,-1 10-225,-10 13-254,-12 11-1547,-32 41-1,45-64 602,0 0 0,-1-1 0,0 0 0,-1-1 0,-1 0-1,-23 14 1,4-10-2572</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1.098"/>
    </inkml:context>
    <inkml:brush xml:id="br0">
      <inkml:brushProperty name="width" value="0.05" units="cm"/>
      <inkml:brushProperty name="height" value="0.05" units="cm"/>
      <inkml:brushProperty name="color" value="#E71224"/>
    </inkml:brush>
  </inkml:definitions>
  <inkml:trace contextRef="#ctx0" brushRef="#br0">4 117 1985,'0'0'14070,"-4"20"-13125,18 4-81,4-4-816,-4 0-48,4-10-1504,-1-10-3091,-6 0-1327</inkml:trace>
  <inkml:trace contextRef="#ctx0" brushRef="#br0" timeOffset="1">194 0 224,'0'0'11717,"7"154"-10852,-14-104-737,-7-3-128,-3-7-768,-1-10-1650,0-13-2704</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1.451"/>
    </inkml:context>
    <inkml:brush xml:id="br0">
      <inkml:brushProperty name="width" value="0.05" units="cm"/>
      <inkml:brushProperty name="height" value="0.05" units="cm"/>
      <inkml:brushProperty name="color" value="#E71224"/>
    </inkml:brush>
  </inkml:definitions>
  <inkml:trace contextRef="#ctx0" brushRef="#br0">0 17 6515,'0'0'13726,"2"0"-12771,301-9 3514,102 1-3985,-304 9-2945</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1.793"/>
    </inkml:context>
    <inkml:brush xml:id="br0">
      <inkml:brushProperty name="width" value="0.05" units="cm"/>
      <inkml:brushProperty name="height" value="0.05" units="cm"/>
      <inkml:brushProperty name="color" value="#E71224"/>
    </inkml:brush>
  </inkml:definitions>
  <inkml:trace contextRef="#ctx0" brushRef="#br0">1 77 4114,'0'0'16183,"24"61"-16071,-13-35-112,0-2-592,3-18-2257</inkml:trace>
  <inkml:trace contextRef="#ctx0" brushRef="#br0" timeOffset="1">1 77 7171,'56'-56'1921,"-54"54"-992,0 0-1,0 0 0,0 0 1,1 0-1,-1 0 0,1 0 1,4-1-1,-6 2-774,1 1 0,0-1 1,0 1-1,0-1 0,-1 1 0,1 0 0,0 0 0,0 0 0,0 0 0,0 0 1,-1 0-1,4 1 0,7 1 983,165-2 4298,88 0-4174,-265 0-1281,1 0-1,0 0 1,-1 1-1,1-1 1,-1 0-1,1 0 1,-1 1-1,1-1 1,-1 1-1,1-1 1,-1 0-1,1 1 1,-1-1-1,0 1 1,1-1-1,-1 1 1,0-1 0,1 1-1,-1-1 1,0 1-1,1-1 1,-1 1-1,0 0 1,0-1-1,0 1 1,0-1-1,0 1 1,0 0-1,0-1 1,0 1-1,0 0 1,0-1-1,0 1 1,0-1-1,0 1 1,0 0-1,0-1 1,-1 1 0,1 0-1,0 4-150,-1 3-98,-1-1 0,1 1-1,-1-1 1,0 0 0,-1 0-1,1 0 1,-2 0-1,1-1 1,-1 1 0,0-1-1,0 1 1,0-1 0,-11 9-1,-2 3-1970,0 0-1,-39 28 0,10-19-3393,0-5-1108</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2.117"/>
    </inkml:context>
    <inkml:brush xml:id="br0">
      <inkml:brushProperty name="width" value="0.05" units="cm"/>
      <inkml:brushProperty name="height" value="0.05" units="cm"/>
      <inkml:brushProperty name="color" value="#E71224"/>
    </inkml:brush>
  </inkml:definitions>
  <inkml:trace contextRef="#ctx0" brushRef="#br0">1 30 2401,'0'0'16392,"21"-6"-15400,18-8-80,7 8-207,3 2-113,-7 4-336,1 0-256,-8 0 0,-7 0-752,-10 0-1025,-8 0-2337</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2.446"/>
    </inkml:context>
    <inkml:brush xml:id="br0">
      <inkml:brushProperty name="width" value="0.05" units="cm"/>
      <inkml:brushProperty name="height" value="0.05" units="cm"/>
      <inkml:brushProperty name="color" value="#E71224"/>
    </inkml:brush>
  </inkml:definitions>
  <inkml:trace contextRef="#ctx0" brushRef="#br0">1 1 6035,'0'0'11762,"4"22"-10035,2 9-1204,16 104 1520,-1 201 644,-20-236-2453,-3 114-73,-1-181-558,0-4-2014,3-10-2457,0-9-2223</inkml:trace>
  <inkml:trace contextRef="#ctx0" brushRef="#br0" timeOffset="1">470 827 11349,'0'0'12838,"32"77"-12262,-32-57-272,-21 0-304,-15 0-512,-10-3-1681,-7-4-3681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3.772"/>
    </inkml:context>
    <inkml:brush xml:id="br0">
      <inkml:brushProperty name="width" value="0.05" units="cm"/>
      <inkml:brushProperty name="height" value="0.05" units="cm"/>
      <inkml:brushProperty name="color" value="#E71224"/>
    </inkml:brush>
  </inkml:definitions>
  <inkml:trace contextRef="#ctx0" brushRef="#br0">0 31 4290,'0'0'13900,"7"0"-12366,87 1 1652,133-3-655,-216 0-2480,0 0 0,0 0-1,14-6 1,-16 4-337,0 1-1,1 1 1,-1 0-1,1 0 1,12 0 0,-46 25-12899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0.835"/>
    </inkml:context>
    <inkml:brush xml:id="br0">
      <inkml:brushProperty name="width" value="0.05" units="cm"/>
      <inkml:brushProperty name="height" value="0.05" units="cm"/>
    </inkml:brush>
  </inkml:definitions>
  <inkml:trace contextRef="#ctx0" brushRef="#br0">61 0 3762,'18'180'2342,"-15"-144"1937,8-35-3450,-1 0 0,1 1 1,0 1-1,-1-1 0,0 2 0,16 6 0,-14-5-727,0 0-1,0-1 1,19 3 0,-4-2-275,-27-5 140,0 0 0,0 0 0,0 1 0,1-1 0,-1 0 0,0 0 0,0 0 0,0 0 0,0 0 0,0 0 0,1 0 0,-1 0 0,0 1 0,0-1 0,0 0 0,0 0 0,0 0-1,0 0 1,0 1 0,1-1 0,-1 0 0,0 0 0,0 0 0,0 0 0,0 1 0,0-1 0,0 0 0,0 0 0,0 0 0,0 1 0,0-1 0,0 0 0,0 0 0,0 0 0,0 0 0,0 1 0,0-1 0,0 0 0,-1 2-256,2 2-101,-1 0 0,0 0 0,0 0 0,0 0-1,-1 0 1,1-1 0,-1 1 0,0 0 0,0 0 0,-1 0-1,1-1 1,-1 1 0,1 0 0,-1-1 0,0 0 0,-1 1 0,1-1-1,-1 0 1,1 0 0,-1 0 0,0-1 0,0 1 0,0 0-1,-4 1 1,-3 4-432,-1-1 0,0-1-1,0 0 1,0-1-1,-15 5 1,-59 13 1334,36-11 1571,38-6 1147,11-6-3059,1 0-1,-1 1 1,0-1 0,1 0 0,-1 0 0,0 1-1,1-1 1,-1 0 0,0 0 0,1 1-1,-1-1 1,1 0 0,-1 0 0,0 0-1,1 0 1,-1 0 0,1 1 0,-1-1-1,1 0 1,-1 0 0,0 0 0,1 0-1,-1 0 1,1 0 0,-1-1 0,1 1-1,-1 0 1,0 0 0,1 0 0,65 0 3272,37 0-1211,-33 0-6029</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4.111"/>
    </inkml:context>
    <inkml:brush xml:id="br0">
      <inkml:brushProperty name="width" value="0.05" units="cm"/>
      <inkml:brushProperty name="height" value="0.05" units="cm"/>
      <inkml:brushProperty name="color" value="#E71224"/>
    </inkml:brush>
  </inkml:definitions>
  <inkml:trace contextRef="#ctx0" brushRef="#br0">301 1 7059,'0'0'9730,"-3"7"-8004,-32 60 334,2-1-430,-65 97 0,65-122-1435,-42 42-1,55-60-334,17-19-3542</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4.468"/>
    </inkml:context>
    <inkml:brush xml:id="br0">
      <inkml:brushProperty name="width" value="0.05" units="cm"/>
      <inkml:brushProperty name="height" value="0.05" units="cm"/>
      <inkml:brushProperty name="color" value="#E71224"/>
    </inkml:brush>
  </inkml:definitions>
  <inkml:trace contextRef="#ctx0" brushRef="#br0">25 1 5250,'0'0'11606,"22"167"-9653,-22-93-257,0 9-335,0 1-160,-11-7-225,4-14-448,-4-12-256,4-11-272,0-17 0,4-6-416,3-51-10565,0-19 1409</inkml:trace>
  <inkml:trace contextRef="#ctx0" brushRef="#br0" timeOffset="1">64 288 5539,'0'0'10917,"134"151"-8692,-98-114-721,-1-7-543,-7-10-545,0-7-336,-3-9-80,-7-4-416,-1 0-1569,-3-10-2337,-7-24-3602</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4.838"/>
    </inkml:context>
    <inkml:brush xml:id="br0">
      <inkml:brushProperty name="width" value="0.05" units="cm"/>
      <inkml:brushProperty name="height" value="0.05" units="cm"/>
      <inkml:brushProperty name="color" value="#E71224"/>
    </inkml:brush>
  </inkml:definitions>
  <inkml:trace contextRef="#ctx0" brushRef="#br0">117 1 8212,'0'0'9972,"0"130"-7619,-14-63-608,-7 3-656,-1-6-337,5-4-256,6-13-400,-3-10-96,3-14-16,4-13-976,7-30-6179,0-30-2130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5.169"/>
    </inkml:context>
    <inkml:brush xml:id="br0">
      <inkml:brushProperty name="width" value="0.05" units="cm"/>
      <inkml:brushProperty name="height" value="0.05" units="cm"/>
      <inkml:brushProperty name="color" value="#E71224"/>
    </inkml:brush>
  </inkml:definitions>
  <inkml:trace contextRef="#ctx0" brushRef="#br0">18 1 256,'0'0'10837,"131"0"-8148,-100 3-800,-6 0-800,-7 1-305,-4 2-528,-7-2-256,0 2-80,-4 8-1216,-3 2-2658,0 5-2513</inkml:trace>
  <inkml:trace contextRef="#ctx0" brushRef="#br0" timeOffset="1">0 268 10341,'0'0'9684,"142"-3"-8964,-111 3-63,-6 0-433,-4 0-208,0 0-32,-7 0-384,-3 3-1169,-4 0-2001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5.495"/>
    </inkml:context>
    <inkml:brush xml:id="br0">
      <inkml:brushProperty name="width" value="0.05" units="cm"/>
      <inkml:brushProperty name="height" value="0.05" units="cm"/>
      <inkml:brushProperty name="color" value="#E71224"/>
    </inkml:brush>
  </inkml:definitions>
  <inkml:trace contextRef="#ctx0" brushRef="#br0">50 1 2497,'-1'0'14163,"1"0"-14116,0 0 0,0 0 0,-1 0 0,1 0 0,0 0 0,0 0 0,0 0-1,0 0 1,0 0 0,-1 0 0,1 0 0,0 1 0,0-1 0,0 0 0,0 0 0,0 0 0,0 0 0,-1 0 0,1 0 0,0 0 0,0 0-1,0 1 1,0-1 0,0 0 0,0 0 0,0 0 0,0 0 0,0 0 0,0 1 0,0-1 0,0 0 0,0 0 0,0 0 0,0 0 0,0 0-1,0 1 1,0-1 0,0 0 0,0 0 0,0 0 0,0 0 0,0 0 0,0 1 0,0-1 0,0 0 0,0 0 0,0 0 0,-11 136 3132,3-62-3122,1 33-1057,2-22-2707,-3-2-5011,1-44 458</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5.852"/>
    </inkml:context>
    <inkml:brush xml:id="br0">
      <inkml:brushProperty name="width" value="0.05" units="cm"/>
      <inkml:brushProperty name="height" value="0.05" units="cm"/>
      <inkml:brushProperty name="color" value="#E71224"/>
    </inkml:brush>
  </inkml:definitions>
  <inkml:trace contextRef="#ctx0" brushRef="#br0">53 0 4610,'0'0'14823,"0"127"-13527,-11-80-271,-6 0-193,3-7-191,3-13-321,11-7-288,0-7-32,0 1-176,0-8-1137,0-2-992,11-4-2641,6-14-3730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6.180"/>
    </inkml:context>
    <inkml:brush xml:id="br0">
      <inkml:brushProperty name="width" value="0.05" units="cm"/>
      <inkml:brushProperty name="height" value="0.05" units="cm"/>
      <inkml:brushProperty name="color" value="#E71224"/>
    </inkml:brush>
  </inkml:definitions>
  <inkml:trace contextRef="#ctx0" brushRef="#br0">1 0 5523,'0'0'15623,"1"21"-14916,-1 9-562,0 10 82,7 43 1,-6-66-205,2 0-1,0 0 1,1 0 0,1 0-1,0-1 1,2 1 0,10 21-1,-15-36-21,-1 0 1,1 0-1,0 0 0,0 1 0,0-2 0,0 1 0,0 0 0,0 0 0,0-1 0,0 1 1,1-1-1,-1 1 0,0-1 0,1 0 0,-1 0 0,4 0 0,1 1-13,1-1-1,-1 0 1,1-1 0,9 0-1,-1-1-42,-16 1-5,1 0 1,0 0-1,0 0 0,0 0 1,0 0-1,-1 0 1,1 0-1,0 0 1,0-1-1,0 1 1,-1 0-1,1-1 0,0 1 1,0 0-1,-1-1 1,1 1-1,0-1 1,-1 1-1,1-1 1,-1 0-1,1 1 0,0-1 1,-1 0-1,1 1 1,-1-1-1,0 0 1,1 0-1,0-1-632,-1 0-1,1-1 1,-1 1-1,0 0 1,1 0 0,-1 0-1,0 0 1,0 0-1,-1 0 1,1-3-1,-3-8-4202</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6.555"/>
    </inkml:context>
    <inkml:brush xml:id="br0">
      <inkml:brushProperty name="width" value="0.05" units="cm"/>
      <inkml:brushProperty name="height" value="0.05" units="cm"/>
      <inkml:brushProperty name="color" value="#E71224"/>
    </inkml:brush>
  </inkml:definitions>
  <inkml:trace contextRef="#ctx0" brushRef="#br0">10 18 3105,'0'0'11958,"0"-4"-10963,-2-9-434,2 18-28,6 34 289,3 40-356,-3 1 0,-6 114 0,-1-80-408,-1-65 3,-2-1-1,-18 89 1,22-137-54,0 0 1,0 0 0,0 0 0,0 1-1,0-1 1,0 0 0,0 0 0,1 1-1,-1-1 1,0 0 0,0 0-1,0 0 1,0 1 0,0-1 0,0 0-1,0 0 1,1 0 0,-1 0 0,0 1-1,0-1 1,0 0 0,0 0 0,1 0-1,-1 0 1,0 0 0,0 0 0,0 0-1,1 1 1,-1-1 0,0 0 0,0 0-1,1 0 1,-1 0 0,0 0-1,0 0 1,0 0 0,1 0 0,-1 0-1,0 0 1,13 0 65,-9 0 6,67 3 1616,128 25-1,-78-9-305,-74-12-1011,2 0-176,69 2 0,-114-9-404,-1 0 0,0 0-1,1-1 1,-1 0 0,0 1-1,1-1 1,-1-1 0,0 1 0,0 0-1,0-1 1,0 1 0,4-4 0,0 0-1363,-1 0 1,0-1 0,0 0 0,6-8 0,10-18-10498</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6.883"/>
    </inkml:context>
    <inkml:brush xml:id="br0">
      <inkml:brushProperty name="width" value="0.05" units="cm"/>
      <inkml:brushProperty name="height" value="0.05" units="cm"/>
      <inkml:brushProperty name="color" value="#E71224"/>
    </inkml:brush>
  </inkml:definitions>
  <inkml:trace contextRef="#ctx0" brushRef="#br0">1 0 6787,'0'0'12272,"4"24"-10727,0-3-1185,2 14 461,-1 1 0,0 57 0,-5 427 2492,1-501-3709,1-1-1,7 31 0,-8-45-553</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7.291"/>
    </inkml:context>
    <inkml:brush xml:id="br0">
      <inkml:brushProperty name="width" value="0.05" units="cm"/>
      <inkml:brushProperty name="height" value="0.05" units="cm"/>
      <inkml:brushProperty name="color" value="#E71224"/>
    </inkml:brush>
  </inkml:definitions>
  <inkml:trace contextRef="#ctx0" brushRef="#br0">1 1 5699,'0'0'12805,"63"84"-12596,-59-64-209,-4-4-625,0-2-2336</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1.241"/>
    </inkml:context>
    <inkml:brush xml:id="br0">
      <inkml:brushProperty name="width" value="0.05" units="cm"/>
      <inkml:brushProperty name="height" value="0.05" units="cm"/>
    </inkml:brush>
  </inkml:definitions>
  <inkml:trace contextRef="#ctx0" brushRef="#br0">297 0 0,'0'0'15047,"-10"101"-13638,-12-31-577,-9 10-160,-6-5-176,-6-4-239,6-11-193,0-15 16,5-5-80,11-15-705,5-5-1376,6-20-2385</inkml:trace>
  <inkml:trace contextRef="#ctx0" brushRef="#br0" timeOffset="1">149 427 1425,'0'0'14983,"10"39"-13185,28 128-395,-34-149-1136,-1-1 1,0 1-1,-2 0 0,-1 31 1,-1-22-12,1 95-96,0-122-201,0 0 1,0 0-1,1 0 1,-1 0-1,0 0 0,0 1 1,0-1-1,0 0 1,0 0-1,0 0 1,0 0-1,0 0 0,0 1 1,0-1-1,0 0 1,0 0-1,0 0 1,0 0-1,0 0 1,0 1-1,0-1 0,0 0 1,0 0-1,0 0 1,0 0-1,0 0 1,0 1-1,0-1 0,0 0 1,0 0-1,0 0 1,0 0-1,-1 0 1,1 0-1,0 1 1,0-1-1,0 0 0,0 0 1,0 0-1,0 0 1,0 0-1,-1 0 1,1 0-1,0 0 0,0 0 1,0 0-1,0 1 1,0-1-1,-1 0 1,1 0-1,0 0 0,0 0 1,0 0-1,0 0 1,0 0-1,-1 0 1,1 0-1,0 0 1,0 0-1,0 0 0,0-1 1,0 1-1,-1 0 1,1 0-1,0 0 1,-6-16-3326,-5-106-5107,6 51 4076</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7.687"/>
    </inkml:context>
    <inkml:brush xml:id="br0">
      <inkml:brushProperty name="width" value="0.05" units="cm"/>
      <inkml:brushProperty name="height" value="0.05" units="cm"/>
      <inkml:brushProperty name="color" value="#E71224"/>
    </inkml:brush>
  </inkml:definitions>
  <inkml:trace contextRef="#ctx0" brushRef="#br0">117 1 6931,'-96'174'3346,"125"-174"-1762,6-7 1938,4-3-801,3 3-1040,-3 1-400,0 6-353,-11 0-320,-3 0-239,-4 0-289,-7 0-80,-4 6-96,-10 8-1153,0 3-1728,0-4-3138,-24 4-5202</inkml:trace>
  <inkml:trace contextRef="#ctx0" brushRef="#br0" timeOffset="1">0 282 4482,'0'0'9604,"21"130"-8355,-14-96-225,4-11-543,-7 1-481,3-18-16,0-6-1953,0-3-3698,-4-31-1072</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8.260"/>
    </inkml:context>
    <inkml:brush xml:id="br0">
      <inkml:brushProperty name="width" value="0.05" units="cm"/>
      <inkml:brushProperty name="height" value="0.05" units="cm"/>
      <inkml:brushProperty name="color" value="#E71224"/>
    </inkml:brush>
  </inkml:definitions>
  <inkml:trace contextRef="#ctx0" brushRef="#br0">0 41 560,'24'-3'2874,"-18"3"-2141,0-1 1,1 0 0,-1 0-1,0-1 1,0 1 0,1-1-1,-1-1 1,6-3 0,-2 2 176,-1 1 0,1 0 0,0 0 1,0 1-1,0 0 0,11 0 0,64 0 2057,-55 3-1999,-28-1-943,-1-1 0,0 1 0,0 0 0,1 0 0,-1 0 0,0 0 0,0 1 0,1-1 0,-1 0 0,0 1 0,0-1 0,1 0 0,-1 1 1,0-1-1,0 1 0,0 0 0,0-1 0,0 1 0,0 0 0,0 0 0,0 0 0,0 0 0,1 2 0,-1-1-147,0 1-1,0 0 1,0 0-1,-1 0 1,0 0-1,1 0 1,-1 0-1,-1 5 1,1-1-538,0-4 347,-1 0 1,1-1-1,-1 1 0,0-1 1,0 1-1,0-1 0,0 0 1,0 1-1,-1-1 0,1 0 1,-1 0-1,1 0 0,-1 0 1,0 0-1,0 0 0,0 0 1,0-1-1,-4 4 0,-7 3-1167,0 0 0,-14 6 0,17-9 915,-31 18-1893,2-2 1755,14-9 4822,41-14 2784,25 4-6334,-15-1-401,-11-2-411,6 0-407,-10 3-8493,-8 3 4848,-7 3 4139,-5 2 2793,7-9-2225,1 0 0,-1 0 0,1 1 0,-1-1 0,1 0 0,-1 1 0,1-1 0,0 1 0,0 0 0,0-1 0,0 1 0,0 0 0,0 0 0,0 0 0,0 0 0,1-1 0,-1 4 0,-3 36 2559,3-30-2337,-5 357 6617,6-367-7260,0-1-1,0 0 1,0 0 0,0 0-1,0 0 1,0 0-1,0 0 1,0 1 0,0-1-1,0 0 1,0 0 0,0 0-1,0 0 1,0 0 0,0 0-1,-1 1 1,1-1 0,0 0-1,0 0 1,0 0-1,0 0 1,0 0 0,0 0-1,0 0 1,0 1 0,0-1-1,-1 0 1,1 0 0,0 0-1,0 0 1,0 0-1,0 0 1,0 0 0,0 0-1,-1 0 1,1 0 0,0 0-1,0 0 1,0 0 0,0 0-1,0 0 1,0 0 0,-1 0-1,1 0 1,0 0-1,0 0 1,0 0 0,0 0-1,0 0 1,0 0 0,-1 0-1,1 0 1,0 0 0,0 0-1,0 0 1,0-1 0,0 1-1,0 0 1,0 0-1,-1 0 1,1 0 0,0 0-1,-9-10-1019,0-6 77,0 0 0,2 0 0,0 0 0,-5-18 0,-17-75-5191,26 94 5016,0 4 569,1 0 0,1 0-1,-1-19 1,1 26 2628,-1 10 662,-3 10-117,1 7-1637,-6 33 851,-24 78 1,32-143-7332,2 6 5472,0 0 0,0 0 1,0 1-1,0-1 0,0 0 0,1 0 0,0 0 0,-1 0 0,3-3 1,0 1 58,1 1 0,-1-1 1,1 1-1,1 0 1,-1 0-1,1 1 1,-1-1-1,9-4 0,44-23 535,-47 26-448,7-3 238,0 1 1,1 0-1,-1 1 0,1 1 1,36-6-1,11 8-2381,-48 3-3104</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8.602"/>
    </inkml:context>
    <inkml:brush xml:id="br0">
      <inkml:brushProperty name="width" value="0.05" units="cm"/>
      <inkml:brushProperty name="height" value="0.05" units="cm"/>
      <inkml:brushProperty name="color" value="#E71224"/>
    </inkml:brush>
  </inkml:definitions>
  <inkml:trace contextRef="#ctx0" brushRef="#br0">1 58 9636,'0'0'10885,"141"-11"-9540,-109 8-529,-4 3-447,-3-3-337,-8-1-32,4 1-849,-7-4-1408,-3-3-2033,-7-6-3938</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8.958"/>
    </inkml:context>
    <inkml:brush xml:id="br0">
      <inkml:brushProperty name="width" value="0.05" units="cm"/>
      <inkml:brushProperty name="height" value="0.05" units="cm"/>
      <inkml:brushProperty name="color" value="#E71224"/>
    </inkml:brush>
  </inkml:definitions>
  <inkml:trace contextRef="#ctx0" brushRef="#br0">131 1 6467,'0'0'14246,"-11"150"-12789,1-70-256,-4 7-529,-4 7-160,-7-4-16,15-13-255,-8-17-241,8-9 0,2-21-513,1-14-847,7-49-14888</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9.303"/>
    </inkml:context>
    <inkml:brush xml:id="br0">
      <inkml:brushProperty name="width" value="0.05" units="cm"/>
      <inkml:brushProperty name="height" value="0.05" units="cm"/>
      <inkml:brushProperty name="color" value="#E71224"/>
    </inkml:brush>
  </inkml:definitions>
  <inkml:trace contextRef="#ctx0" brushRef="#br0">1 445 6451,'0'0'6806,"5"23"-3322,1 3-2552,1 3 303,-1 1 0,3 38 0,-9-62-929,1-1 1,0 1-1,0 0 0,0-1 1,1 1-1,0-1 0,0 0 1,0 1-1,4 4 0,-5-7-255,1-1 0,0 0 0,0 0-1,0 0 1,0 1 0,1-2 0,-1 1 0,0 0-1,1 0 1,-1-1 0,1 0 0,0 1 0,-1-1-1,1 0 1,0 0 0,0 0 0,0-1 0,5 1-1,7 1-35,-1-1-1,0-1 1,0-1 0,0 0-1,1 0 1,-1-1-1,0-1 1,-1-1-1,1 0 1,17-8-1,-26 10 30,0 0-1,1 1 0,-1-1 1,0 1-1,0 0 0,1 0 1,10 1-1,-15-25-1467,-2 18 906,1-1 1,-1 0-1,0 1 1,-1-1 0,0 1-1,0 0 1,-6-12-1,-27-46-3860,16 33 1474,-20-36-3552</inkml:trace>
  <inkml:trace contextRef="#ctx0" brushRef="#br0" timeOffset="1">173 0 9973,'0'0'10500,"25"13"-10372,-4-2-128,4-5-736,7-6-2353,3 0-5187</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39.671"/>
    </inkml:context>
    <inkml:brush xml:id="br0">
      <inkml:brushProperty name="width" value="0.05" units="cm"/>
      <inkml:brushProperty name="height" value="0.05" units="cm"/>
      <inkml:brushProperty name="color" value="#E71224"/>
    </inkml:brush>
  </inkml:definitions>
  <inkml:trace contextRef="#ctx0" brushRef="#br0">93 0 9524,'0'0'10661,"0"171"-9284,0-104-241,-15 6-255,-2 8-241,-4-8-304,7-6-128,3-23-208,0-21-48,8-13-848,3-43-7396,0-21-4066</inkml:trace>
  <inkml:trace contextRef="#ctx0" brushRef="#br0" timeOffset="1">64 285 4002,'0'0'13030,"159"20"-11622,-134-14-575,-4-6-657,-3 7-176,-15-4-16,8 7-1121,-11 0-1200,0 4-1777,0 9-4562</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40.010"/>
    </inkml:context>
    <inkml:brush xml:id="br0">
      <inkml:brushProperty name="width" value="0.05" units="cm"/>
      <inkml:brushProperty name="height" value="0.05" units="cm"/>
      <inkml:brushProperty name="color" value="#E71224"/>
    </inkml:brush>
  </inkml:definitions>
  <inkml:trace contextRef="#ctx0" brushRef="#br0">1 529 6003,'0'0'12790,"134"-30"-11654,-88 30-287,-4 0-449,-3 0-400,-7 0 0,-8 0-689,-6-7-1648,-7-6-2721,-8-14-3906</inkml:trace>
  <inkml:trace contextRef="#ctx0" brushRef="#br0" timeOffset="1">181 1 3794,'0'0'16327,"21"167"-15638,-21-117-529,0 10-160,0 4 0,0 3-529,0-4-863,-14-3-1057,-4-6-2226,-3-17-991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40.388"/>
    </inkml:context>
    <inkml:brush xml:id="br0">
      <inkml:brushProperty name="width" value="0.05" units="cm"/>
      <inkml:brushProperty name="height" value="0.05" units="cm"/>
      <inkml:brushProperty name="color" value="#E71224"/>
    </inkml:brush>
  </inkml:definitions>
  <inkml:trace contextRef="#ctx0" brushRef="#br0">71 0 3490,'0'0'17272,"-42"157"-16168,28-113-352,7-7-239,0-14-513,7-10-80,0-9-865,7-28-7763,14-19-3489</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40.710"/>
    </inkml:context>
    <inkml:brush xml:id="br0">
      <inkml:brushProperty name="width" value="0.05" units="cm"/>
      <inkml:brushProperty name="height" value="0.05" units="cm"/>
      <inkml:brushProperty name="color" value="#E71224"/>
    </inkml:brush>
  </inkml:definitions>
  <inkml:trace contextRef="#ctx0" brushRef="#br0">0 115 9556,'127'-108'3207,"-126"107"-3135,1 0 0,-1 1 0,0-1-1,0 0 1,0 1 0,0-1 0,0 1 0,1 0-1,-1-1 1,0 1 0,0 0 0,1 0 0,-1-1 0,2 1-1,-3 0-28,1 1-1,-1-1 0,1 0 1,-1 0-1,0 0 1,1 1-1,-1-1 0,1 0 1,-1 0-1,1 1 0,-1-1 1,0 0-1,1 1 0,-1-1 1,0 1-1,1-1 1,-1 0-1,0 1 0,0-1 1,1 1-1,-1-1 0,0 1 1,0 0-1,1 3 240,0 1-1,-1-1 1,0 0-1,1 1 1,-2-1 0,0 6-1,1 0 499,-2 49 1852,1-28-1690,1 1 1,4 35-1,-3-61-894,1-1 1,-1 0 0,1 0-1,0 0 1,0-1 0,1 1-1,0 0 1,0-1 0,0 0-1,0 0 1,0 0 0,1 0-1,0 0 1,0 0 0,0-1-1,0 0 1,1 0 0,-1 0-1,8 3 1,6 3 46,-1-2 1,1 0-1,37 8 1,-54-15-133,0 1 1,-1-1-1,1 0 0,0 0 1,0 0-1,-1 1 1,1-1-1,0 0 0,0 0 1,-1 0-1,1 0 1,0-1-1,-1 1 0,1 0 1,0 0-1,0 0 1,-1 0-1,1-1 0,0 1 1,0-1-1,-1 1-102,1-1-1,-1 1 1,0-1-1,0 1 1,0-1-1,1 1 1,-1 0 0,0-1-1,0 1 1,0-1-1,0 1 1,0-1-1,0 1 1,0-1 0,0 1-1,0-1 1,0 1-1,-1-1 1,1 1-1,0-1 1,0 1-1,-1-1 1,-16-26-4433,-16-3-1201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41.070"/>
    </inkml:context>
    <inkml:brush xml:id="br0">
      <inkml:brushProperty name="width" value="0.05" units="cm"/>
      <inkml:brushProperty name="height" value="0.05" units="cm"/>
      <inkml:brushProperty name="color" value="#E71224"/>
    </inkml:brush>
  </inkml:definitions>
  <inkml:trace contextRef="#ctx0" brushRef="#br0">0 0 5891,'0'0'9580,"9"6"-8908,-1-2-453,0 2-1,0-1 1,-1 1 0,0 0-1,0 1 1,-1 0-1,1 0 1,-2 0-1,1 1 1,-1 0-1,7 13 1,-7-6 102,0 0 0,-1 0 1,-1 0-1,0 0 0,1 23 0,-5 80 400,0-52-565,0-28-77,-1-1 0,-2 1 0,-1 0 0,-2-1 0,-2 0 0,-1-1 0,-30 69 0,34-94-487,4-15-884,2 2 1224,1 0 0,-1 0 0,1-1 0,0 1 0,0 0 0,0 0-1,0 0 1,2-3 0,2-2 111,1 1 0,0 0-1,0 0 1,0 1 0,1 0 0,0 0 0,0 0-1,0 1 1,0 0 0,1 0 0,0 1-1,0 0 1,0 0 0,10-1 0,-8 2 104,-1 0-1,0 1 1,1 0 0,-1 1 0,1 0 0,0 1 0,-1 0-1,1 0 1,-1 1 0,0 0 0,0 0 0,14 7 0,57 32 1351,-49-23-811,52 20 1,-61-30-643,0-2-1,1-1 1,0 0 0,0-2 0,0-1-1,1-1 1,-1 0 0,38-5 0,-55 2-386,0 0 1,0 0 0,0 0-1,0 0 1,0-1 0,0 0-1,-1 0 1,1-1-1,-1 0 1,0 0 0,0 0-1,5-6 1,3-2-1299,22-17-4087</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1.566"/>
    </inkml:context>
    <inkml:brush xml:id="br0">
      <inkml:brushProperty name="width" value="0.05" units="cm"/>
      <inkml:brushProperty name="height" value="0.05" units="cm"/>
    </inkml:brush>
  </inkml:definitions>
  <inkml:trace contextRef="#ctx0" brushRef="#br0">1 141 1121,'2'3'171,"-1"-1"0,1 1 0,0-1 1,0 1-1,1-1 0,-1 0 1,0 0-1,1 0 0,2 2 1,-4-5-84,-1 1 0,1-1 0,-1 1 0,1-1 1,-1 0-1,1 1 0,-1-1 0,0 0 0,1 1 1,-1-1-1,0 0 0,0 0 0,1 1 0,-1-1 0,0 0 1,0 0-1,0 1 0,0-1 0,0 0 0,0 0 1,0 0-1,0 1 0,-1-2 0,5-34 2427,-3 34-2296,-1 1 1,1-1 0,0 0-1,0 0 1,0 0-1,-1 1 1,1-1-1,1 0 1,-1 1 0,0-1-1,0 1 1,1 0-1,-1-1 1,0 1 0,1 0-1,0 0 1,-1 0-1,1 0 1,0 0 0,-1 0-1,1 0 1,0 0-1,0 1 1,0-1-1,3 0 1,6-1 781,0 1 0,0 0 0,18 2 0,4-1 163,-1-4-743,0-2 1,35-10 0,-40 9-348,-3 2-35,1 1 1,31 0-1,-36 3-23,0-1 0,0 0 0,0-2 0,38-11-1,-53 13-21,15-1-89,-13 23 287,-2 12 132,-1-1 0,-2 0-1,-3 63 1,0-37-7,1 162 240,0-199-632,0-1-1,-2 1 1,-1-1 0,0 0-1,-1 0 1,-1 0 0,-9 22-1,13-39-210,0 0-1,0 0 0,0 0 1,0 0-1,0 0 0,0-1 1,-1 1-1,1 0 0,-1-1 1,1 1-1,-1-1 0,0 1 1,1-1-1,-1 0 0,0 0 1,0 0-1,0 0 0,0 0 1,0 0-1,0 0 0,0-1 1,0 1-1,0-1 0,0 0 1,0 1-1,-1-1 0,1 0 1,-3 0-1,-17 0-5988</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41.851"/>
    </inkml:context>
    <inkml:brush xml:id="br0">
      <inkml:brushProperty name="width" value="0.05" units="cm"/>
      <inkml:brushProperty name="height" value="0.05" units="cm"/>
      <inkml:brushProperty name="color" value="#E71224"/>
    </inkml:brush>
  </inkml:definitions>
  <inkml:trace contextRef="#ctx0" brushRef="#br0">19 132 8436,'0'0'12064,"-3"-6"-11133,2 3-892,-2-3 151,1 0 1,-1 0-1,1-1 1,-1-7-1,3 12-154,-1 0 0,1 0 0,0 1 0,0-1 0,0 0 0,0 0 0,0 0 0,1 0-1,-1 0 1,0 1 0,1-1 0,0 0 0,-1 0 0,1 1 0,0-1 0,0 0 0,0 1 0,0-1-1,0 1 1,0-1 0,0 1 0,2-2 0,5-3 0,0 1 1,0 0-1,1 1 0,-1 0 1,1 0-1,0 1 0,0 0 1,0 1-1,0 0 0,1 0 1,-1 1-1,1 0 1,-1 1-1,1 0 0,11 1 1,-18 0-16,0 0 1,0 0-1,0 0 1,-1 0-1,1 1 1,0-1-1,-1 1 1,1-1-1,-1 1 1,0 0-1,1 0 0,-1 0 1,0 0-1,0 0 1,0 1-1,0-1 1,-1 1-1,1-1 1,-1 1-1,1 0 1,-1-1-1,0 1 1,1 5-1,3 8 189,0 0 0,4 31-1,-6-17-89,-2 59-1,-1-47-94,-1-27-20,0 1 0,0-1 0,-2 0 0,0 0 0,0 0 0,-11 25 1,4-17 5,-1-1 1,-1 0 0,-21 30 0,10-19-22,1 0 0,2 2 0,-27 63 0,44-91-12,3-6 12,0 0-1,0 0 0,0 1 0,0-1 1,-1 0-1,1 0 0,-1 0 0,1 0 0,-1 0 1,1 0-1,-1 0 0,0 0 0,1 0 1,-1 0-1,0 0 0,0 0 0,0 0 1,1-1-1,-1 1 0,0 0 0,0-1 1,0 1-1,0 0 0,0-1 0,-1 1 1,0-1-1,4-7-707,2 3 719,-1 0 0,1 1-1,0-1 1,0 1 0,0 0 0,0 0 0,1 1-1,-1-1 1,1 1 0,-1 0 0,1 0 0,0 1-1,0-1 1,0 1 0,0 0 0,10 0-1,-5 0 44,1 0-1,0 1 1,-1 1-1,1 0 0,0 0 1,-1 1-1,15 4 0,24 14 230,-38-15-215,1 0 0,-1-1 1,1 0-1,0-1 0,-1 0 1,1-1-1,21 1 0,-31-3-276,-1 0 1,1-1-1,-1 1 0,1-1 0,-1 0 0,1 1 0,-1-1 1,1 0-1,-1 0 0,0 0 0,0 0 0,1 0 0,-1 0 1,0 0-1,0-1 0,0 1 0,0 0 0,0-1 0,-1 1 1,1 0-1,0-1 0,-1 1 0,1-1 0,0 1 0,-1-1 1,0 1-1,1-1 0,-1-1 0,3-5-1114,10-27-6733</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0.379"/>
    </inkml:context>
    <inkml:brush xml:id="br0">
      <inkml:brushProperty name="width" value="0.05" units="cm"/>
      <inkml:brushProperty name="height" value="0.05" units="cm"/>
      <inkml:brushProperty name="color" value="#E71224"/>
    </inkml:brush>
  </inkml:definitions>
  <inkml:trace contextRef="#ctx0" brushRef="#br0">121 0 7075,'0'0'12982,"24"24"-12069,-24-4 143,0 3-192,0 7-415,-10 1-225,-12-8-224,-6-10-176,-7-13-2145,-14-10-4258</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1.287"/>
    </inkml:context>
    <inkml:brush xml:id="br0">
      <inkml:brushProperty name="width" value="0.05" units="cm"/>
      <inkml:brushProperty name="height" value="0.05" units="cm"/>
      <inkml:brushProperty name="color" value="#E71224"/>
    </inkml:brush>
  </inkml:definitions>
  <inkml:trace contextRef="#ctx0" brushRef="#br0">1 0 7123,'0'0'13070,"6"20"-11714,-1-4-1044,2 6 44,-1 0 0,-1-1 0,-1 2-1,2 24 1,-2 320 1750,-5-221-1995,1-141-184,0-5 55,1 0 0,-1 0 0,0 1 0,0-1 0,0 0 0,0 1 0,0-1 0,0 0 0,0 1 0,0-1 0,0 0 0,0 1 0,0-1 0,0 0 0,0 1 0,0-1 0,0 0 1,0 1-1,0-1 0,0 0 0,-1 0 0,1 1 0,0-1 0,0 0 0,0 1 0,0-1 0,-1 0 0,1 0 0,0 0 0,0 1 0,-1-1 0,1 0 0,0 0 0,0 0 0,-1 1 0,1-1 0,0 0 0,-1 0 1,1 0-1,0 0 0,-1 0 0,1 0 0,0 0 0,0 0 0,-1 0 0,1 0 0,0 0 0,-1 0 0,1 0 0,-1 0-30,1 0-1,0 0 0,-1 0 1,1 0-1,0 0 1,0 0-1,-1 0 1,1 0-1,0 0 1,0-1-1,-1 1 1,1 0-1,0 0 1,0 0-1,-1-1 1,1 1-1,0 0 1,0 0-1,0 0 1,0-1-1,-1 1 0,1 0 1,0 0-1,0-1 1,0 1-1,0 0 1,0 0-1,0-1 1,0 1-1,0 0 1,0-1-1,0 1 1,0 0-1,0 0 1,0-1-1,0 1 1,-10-87-7558,9 72 5757,-3-60-8185</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1.715"/>
    </inkml:context>
    <inkml:brush xml:id="br0">
      <inkml:brushProperty name="width" value="0.05" units="cm"/>
      <inkml:brushProperty name="height" value="0.05" units="cm"/>
      <inkml:brushProperty name="color" value="#E71224"/>
    </inkml:brush>
  </inkml:definitions>
  <inkml:trace contextRef="#ctx0" brushRef="#br0">1 21 6131,'0'0'10895,"8"-1"-9758,213-15 1627,-160 14-2994,-13 1 3845,-48 4-3081,-1 8-434,-1 0-1,0-1 1,0 1-1,-7 17 1,-6 22-16,4 25-11,4 0 1,3 118 0,4-154-69,-3 165-8971,3-212 2955</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2.105"/>
    </inkml:context>
    <inkml:brush xml:id="br0">
      <inkml:brushProperty name="width" value="0.05" units="cm"/>
      <inkml:brushProperty name="height" value="0.05" units="cm"/>
      <inkml:brushProperty name="color" value="#E71224"/>
    </inkml:brush>
  </inkml:definitions>
  <inkml:trace contextRef="#ctx0" brushRef="#br0">0 1 6531,'0'0'12182,"78"0"-11606,-53 0-240,3 0-256,-4 0-80,-2 0 0,-8 0-80,-4 0-1649,-6 0-848,-4 23-4498,0 1 3233</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2.429"/>
    </inkml:context>
    <inkml:brush xml:id="br0">
      <inkml:brushProperty name="width" value="0.05" units="cm"/>
      <inkml:brushProperty name="height" value="0.05" units="cm"/>
      <inkml:brushProperty name="color" value="#E71224"/>
    </inkml:brush>
  </inkml:definitions>
  <inkml:trace contextRef="#ctx0" brushRef="#br0">191 1 800,'11'127'11606,"6"-124"-10614,12-3 689,2 4-561,-2-1-175,-8 0-433,-4-3-288,-2 4-192,-5-1-64,1-3-336,-8 3-2225,-3 11-2465,0 2-3522</inkml:trace>
  <inkml:trace contextRef="#ctx0" brushRef="#br0" timeOffset="1">1 415 6755,'0'0'11304,"17"0"-9791,256-12 3822,138 1-4019,-409 11-1454,0 0 0,0 0 1,0 0-1,-1 0 0,1 1 1,0-1-1,0 1 0,0-1 1,0 1-1,0 0 0,0-1 1,1 2-1,11 12-4454,-7-4-1195</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2.803"/>
    </inkml:context>
    <inkml:brush xml:id="br0">
      <inkml:brushProperty name="width" value="0.05" units="cm"/>
      <inkml:brushProperty name="height" value="0.05" units="cm"/>
      <inkml:brushProperty name="color" value="#E71224"/>
    </inkml:brush>
  </inkml:definitions>
  <inkml:trace contextRef="#ctx0" brushRef="#br0">1 1 9236,'0'0'10869,"0"130"-9924,0-100-273,0-3-288,0 3-384,0-10 0,0-6-192,0-8-1329</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3.147"/>
    </inkml:context>
    <inkml:brush xml:id="br0">
      <inkml:brushProperty name="width" value="0.05" units="cm"/>
      <inkml:brushProperty name="height" value="0.05" units="cm"/>
      <inkml:brushProperty name="color" value="#E71224"/>
    </inkml:brush>
  </inkml:definitions>
  <inkml:trace contextRef="#ctx0" brushRef="#br0">1 104 7203,'8'-29'2802,"-7"20"2894,-1 9-5654,0-1 1,0 1 0,0 0-1,0 0 1,0 0 0,0-1-1,0 1 1,0 0 0,0 0-1,0 0 1,0-1 0,0 1-1,0 0 1,0 0 0,1 0 0,-1-1-1,0 1 1,0 0 0,0 0-1,0 0 1,0 0 0,0-1-1,0 1 1,0 0 0,1 0-1,-1 0 1,0 0 0,0 0-1,0-1 1,0 1 0,1 0-1,-1 0 1,0 0 0,0 0-1,0 0 1,1 0 0,-1 0-1,0 0 1,0 0 0,0 0 0,1 0-1,-1 0 1,0 0 0,0 0-1,0 0 1,1 0 0,-1 0-1,0 0 1,0 0 0,0 0-1,1 0 1,6 0 549,68-11 325,128-34-1,-170 41-681,-32 12 1515,-2 11-1253,-1-1-1,-1 0 0,-9 31 1,-2 15-391,11-49-157,-10 58-630,-6 136-1,19-204 188,-1 11-1304,1-16 1617,0 1 0,0-1 0,-1 1 0,1-1 1,0 0-1,0 1 0,0-1 0,0 0 0,-1 1 1,1-1-1,0 0 0,0 1 0,-1-1 0,1 0 0,0 1 1,-1-1-1,1 0 0,0 0 0,-1 1 0,1-1 1,0 0-1,-1 0 0,1 0 0,0 0 0,-1 0 0,1 1 1,-1-1-1,1 0 0,0 0 0,-1 0 0,0 0 1,-6 0-5450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3.501"/>
    </inkml:context>
    <inkml:brush xml:id="br0">
      <inkml:brushProperty name="width" value="0.05" units="cm"/>
      <inkml:brushProperty name="height" value="0.05" units="cm"/>
      <inkml:brushProperty name="color" value="#E71224"/>
    </inkml:brush>
  </inkml:definitions>
  <inkml:trace contextRef="#ctx0" brushRef="#br0">1 1 8468,'0'0'12165,"123"3"-11636,-91-3-273,-7 0-224,-4 0 32,-7 0-64,-7 3-32,-3-3-1281,-1 24-15062</inkml:trace>
  <inkml:trace contextRef="#ctx0" brushRef="#br0" timeOffset="1">36 104 7411,'0'0'10501,"117"0"-9652,-93 0-465,1 0-320,-4 0-64,-10 0-352,-1 0-2306,-10 7-2432,0 6-1633</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3.857"/>
    </inkml:context>
    <inkml:brush xml:id="br0">
      <inkml:brushProperty name="width" value="0.05" units="cm"/>
      <inkml:brushProperty name="height" value="0.05" units="cm"/>
      <inkml:brushProperty name="color" value="#E71224"/>
    </inkml:brush>
  </inkml:definitions>
  <inkml:trace contextRef="#ctx0" brushRef="#br0">1 1 7155,'0'0'8044,"21"0"-6185,302 3 3688,-238-4-4456,98 3 0,-179-1-1165,2-1 81,0 1 1,-1-1-1,0 1 0,1 1 0,5 1 1,-11-3-137,1 1 0,0-1 1,0 0-1,-1 1 0,1-1 0,0 1 0,-1-1 1,1 1-1,-1-1 0,1 1 0,0-1 1,-1 1-1,1-1 0,-1 1 0,1 0 0,-1-1 1,0 1-1,1 0 0,-1-1 0,0 1 1,1 0-1,-1 0 0,0 0 0,0-1 0,0 1 1,0 0-1,0 0 0,0-1 0,0 1 1,0 0-1,0 0 0,0 0 0,0-1 0,0 1 1,0 0-1,-1 0 0,1-1 0,0 1 1,-1 0-1,1 0 0,0-1 0,-2 2 0,1 0-416,-1 0 0,1 1-1,-1-1 1,0 0-1,0 0 1,0-1-1,0 1 1,-2 2 0,-35 18-6435</inkml:trace>
  <inkml:trace contextRef="#ctx0" brushRef="#br0" timeOffset="1">198 114 208,'0'0'17736,"14"41"-16279,-10 5-401,-4 5-768,0-8-159,0-6-129,0-10-32,0-11-1057,0-9-1984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1.919"/>
    </inkml:context>
    <inkml:brush xml:id="br0">
      <inkml:brushProperty name="width" value="0.05" units="cm"/>
      <inkml:brushProperty name="height" value="0.05" units="cm"/>
    </inkml:brush>
  </inkml:definitions>
  <inkml:trace contextRef="#ctx0" brushRef="#br0">0 161 6451,'0'0'11749,"175"0"-10868,-133 0-97,1 0-272,-11 0-368,-1 0 0,-15-20-144,5 10-144,-10-5-528,-6 0-1393,0 0-1216,-5 5-1986</inkml:trace>
  <inkml:trace contextRef="#ctx0" brushRef="#br0" timeOffset="1">101 1 5827,'0'0'11973,"16"191"-10740,-6-141-833,-10-10-240,0-5-112,0-10-48,0-5-528,0-10-1057</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4.217"/>
    </inkml:context>
    <inkml:brush xml:id="br0">
      <inkml:brushProperty name="width" value="0.05" units="cm"/>
      <inkml:brushProperty name="height" value="0.05" units="cm"/>
      <inkml:brushProperty name="color" value="#E71224"/>
    </inkml:brush>
  </inkml:definitions>
  <inkml:trace contextRef="#ctx0" brushRef="#br0">78 1 272,'0'0'17221,"8"10"-15153,-2-3-1750,-2-3-136,0 1 0,0 0 0,-1 0-1,0 1 1,1-1 0,-2 1 0,1-1-1,-1 1 1,0 0 0,0 0-1,0 0 1,-1 0 0,1 10 0,0 236 2273,-3-193-5331,1 0-3440,-1-67 1850,-5-20 96</inkml:trace>
  <inkml:trace contextRef="#ctx0" brushRef="#br0" timeOffset="1">0 144 3986,'0'0'13702,"92"-3"-13158,-78 6-320,-3 4-224,-1 0-128,-2-1-1664,-8 1-1554,0 10-2192</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4.544"/>
    </inkml:context>
    <inkml:brush xml:id="br0">
      <inkml:brushProperty name="width" value="0.05" units="cm"/>
      <inkml:brushProperty name="height" value="0.05" units="cm"/>
      <inkml:brushProperty name="color" value="#E71224"/>
    </inkml:brush>
  </inkml:definitions>
  <inkml:trace contextRef="#ctx0" brushRef="#br0">152 0 8244,'-24'74'3217,"27"-74"-832,15 0-864,3 0-769,0 0-319,0 3-257,-3 1-160,-7-4-16,-1 3-545,-3 4-2128,-7 3-2033,0 3-2993</inkml:trace>
  <inkml:trace contextRef="#ctx0" brushRef="#br0" timeOffset="1">1 171 9268,'0'0'11109,"151"0"-10452,-115-3-353,-8-7-240,4 0-64,-4 0-288,0-1-2754,4-2-4577</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4.886"/>
    </inkml:context>
    <inkml:brush xml:id="br0">
      <inkml:brushProperty name="width" value="0.05" units="cm"/>
      <inkml:brushProperty name="height" value="0.05" units="cm"/>
      <inkml:brushProperty name="color" value="#E71224"/>
    </inkml:brush>
  </inkml:definitions>
  <inkml:trace contextRef="#ctx0" brushRef="#br0">128 6 8148,'0'0'7598,"24"-1"-7065,75-3-172,-95 4-309,0 0-1,0-1 1,1 1 0,-1 1 0,0-1 0,0 1 0,1 0 0,-1 0 0,5 1 0,-9-1 43,1-1 0,-1 1 1,1 0-1,-1-1 1,1 1-1,-1 0 0,0-1 1,1 1-1,-1 0 0,0 0 1,0-1-1,1 1 0,-1 0 1,0 0-1,0 0 1,0-1-1,0 1 0,0 0 1,0 0-1,0 0 0,0-1 1,0 1-1,-1 0 0,1 0 1,-1 1-1,0 9 1039,0-4-822,0 0 0,-1 0 0,0 0 0,0 0 0,-1-1 0,0 1 0,-5 8 0,-30 45 440,18-31-430,10-13-242,0-1 1,-2 0-1,-24 26 1,31-37-175,1 0 1,-1 0 0,0-1 0,0 1 0,-1-1 0,1 0 0,-1 0-1,1-1 1,-1 0 0,0 0 0,0 0 0,0-1 0,0 0 0,0 0-1,-9 0 1,14-1-69,-1 1 1,1-1-1,-1-1 0,1 1 0,-1 0 0,1 0 0,0-1 0,-1 1 1,1 0-1,-1-1 0,1 0 0,0 1 0,-1-1 0,1 0 1,0 1-1,0-1 0,-1 0 0,1 0 0,0 0 0,-1-2 0,-1-1-443,2 1-1,-1-1 0,0 0 1,1 1-1,-1-1 0,0-5 0,1 7 308,-10-53-8087</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5.212"/>
    </inkml:context>
    <inkml:brush xml:id="br0">
      <inkml:brushProperty name="width" value="0.05" units="cm"/>
      <inkml:brushProperty name="height" value="0.05" units="cm"/>
      <inkml:brushProperty name="color" value="#E71224"/>
    </inkml:brush>
  </inkml:definitions>
  <inkml:trace contextRef="#ctx0" brushRef="#br0">1 0 6099,'0'84'3970,"35"-47"-1489,4-4 432,0 1-1008,-1-8-544,5-2-641,-8-14-624,4-7-96,-7-3-736,-1 0-2690,-2-7-5122</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5.588"/>
    </inkml:context>
    <inkml:brush xml:id="br0">
      <inkml:brushProperty name="width" value="0.05" units="cm"/>
      <inkml:brushProperty name="height" value="0.05" units="cm"/>
      <inkml:brushProperty name="color" value="#E71224"/>
    </inkml:brush>
  </inkml:definitions>
  <inkml:trace contextRef="#ctx0" brushRef="#br0">248 1 2993,'0'0'14124,"1"25"-12536,4 85-321,-3 328 4073,-3-245-4867,1-90-94,-6-109-710,-46-111-3241,8-9-3501,22 54 529</inkml:trace>
  <inkml:trace contextRef="#ctx0" brushRef="#br0" timeOffset="1">61 452 7171,'0'0'13462,"-60"117"-13125,60-110-337,0-4-96,7-3-4419,11 0-2144</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5.914"/>
    </inkml:context>
    <inkml:brush xml:id="br0">
      <inkml:brushProperty name="width" value="0.05" units="cm"/>
      <inkml:brushProperty name="height" value="0.05" units="cm"/>
      <inkml:brushProperty name="color" value="#E71224"/>
    </inkml:brush>
  </inkml:definitions>
  <inkml:trace contextRef="#ctx0" brushRef="#br0">0 1 6467,'0'0'14439,"127"120"-14183,-127-110-256,0-3-320,0-4-2450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6.460"/>
    </inkml:context>
    <inkml:brush xml:id="br0">
      <inkml:brushProperty name="width" value="0.05" units="cm"/>
      <inkml:brushProperty name="height" value="0.05" units="cm"/>
      <inkml:brushProperty name="color" value="#E71224"/>
    </inkml:brush>
  </inkml:definitions>
  <inkml:trace contextRef="#ctx0" brushRef="#br0">0 0 10725,'0'0'8372,"162"50"-7428,-119-50 81,-5 0-449,5 0-256,-8 0-208,-7 0-80,-3 0 16,-7 0-48,-8 0-944,-6 0-1265,-4 20-9140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6.823"/>
    </inkml:context>
    <inkml:brush xml:id="br0">
      <inkml:brushProperty name="width" value="0.05" units="cm"/>
      <inkml:brushProperty name="height" value="0.05" units="cm"/>
      <inkml:brushProperty name="color" value="#E71224"/>
    </inkml:brush>
  </inkml:definitions>
  <inkml:trace contextRef="#ctx0" brushRef="#br0">0 0 5715,'0'0'9812,"96"67"-9572,-82-47-240,-4 0-48,1-10-1216,-1-3-2098</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7.147"/>
    </inkml:context>
    <inkml:brush xml:id="br0">
      <inkml:brushProperty name="width" value="0.05" units="cm"/>
      <inkml:brushProperty name="height" value="0.05" units="cm"/>
      <inkml:brushProperty name="color" value="#E71224"/>
    </inkml:brush>
  </inkml:definitions>
  <inkml:trace contextRef="#ctx0" brushRef="#br0">0 10 6499,'83'0'2436,"-59"-2"4060,-3 0-4132,5 0-1566,252 0 4552,1 0-3921,-268 2-1410,-1 1 0,1 0 1,18 3-1,-29-3-20,0-1 0,1 0 0,-1 0 0,0 0 0,1 0 0,-1 0 0,0 1 1,0-1-1,1 0 0,-1 0 0,0 1 0,0-1 0,1 0 0,-1 0 0,0 1 0,0-1 0,0 0 0,0 1 0,1-1 0,-1 0 0,0 1 0,0-1 1,0 0-1,0 1 0,0-1 0,0 0 0,0 1 0,0-1 0,0 0 0,0 1 0,0-1 0,0 0 0,0 1 0,0-1 0,0 0 0,0 1 1,-1-1-1,-6 15-209,-10-1-827,0-1 1,-1-1-1,0 0 1,-1-1-1,-24 10 1,6-2-1958,-19 11-3377</inkml:trace>
  <inkml:trace contextRef="#ctx0" brushRef="#br0" timeOffset="1">170 218 6515,'0'0'9828,"158"-30"-7715,-101 30-896,-4 0-305,-4-4-207,-7 1-193,-6 0-320,-8-4-160,-7 4-64,-7-1-464,-3 1-2257</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7.506"/>
    </inkml:context>
    <inkml:brush xml:id="br0">
      <inkml:brushProperty name="width" value="0.05" units="cm"/>
      <inkml:brushProperty name="height" value="0.05" units="cm"/>
      <inkml:brushProperty name="color" value="#E71224"/>
    </inkml:brush>
  </inkml:definitions>
  <inkml:trace contextRef="#ctx0" brushRef="#br0">0 1 4338,'0'0'13510,"0"20"-11797,0 23-817,0 4-335,0-4-433,0-6-112,0-13-16,0-8-785,0-9-975,28-30-14360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2.248"/>
    </inkml:context>
    <inkml:brush xml:id="br0">
      <inkml:brushProperty name="width" value="0.05" units="cm"/>
      <inkml:brushProperty name="height" value="0.05" units="cm"/>
    </inkml:brush>
  </inkml:definitions>
  <inkml:trace contextRef="#ctx0" brushRef="#br0">0 0 6835,'0'0'12550,"32"201"-11494,-32-116-271,0-4-161,0-6-320,0-20-144,0-15-160,0-10-160,0-15-704,11-15-4595,-1 0-1600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7.834"/>
    </inkml:context>
    <inkml:brush xml:id="br0">
      <inkml:brushProperty name="width" value="0.05" units="cm"/>
      <inkml:brushProperty name="height" value="0.05" units="cm"/>
      <inkml:brushProperty name="color" value="#E71224"/>
    </inkml:brush>
  </inkml:definitions>
  <inkml:trace contextRef="#ctx0" brushRef="#br0">5 0 272,'0'0'14471,"0"148"-12678,0-95-641,0-3-752,0-3-368,0 0-32,0-7-400,0 0-1889,-4 0-3265</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8.221"/>
    </inkml:context>
    <inkml:brush xml:id="br0">
      <inkml:brushProperty name="width" value="0.05" units="cm"/>
      <inkml:brushProperty name="height" value="0.05" units="cm"/>
      <inkml:brushProperty name="color" value="#E71224"/>
    </inkml:brush>
  </inkml:definitions>
  <inkml:trace contextRef="#ctx0" brushRef="#br0">338 0 5026,'0'0'10594,"-4"4"-9638,-126 111 2756,100-85-4473,1 1 0,-30 43 1,57-71-942</inkml:trace>
  <inkml:trace contextRef="#ctx0" brushRef="#br0" timeOffset="1">335 104 96,'0'0'14631,"-11"23"-12660,-36 77-285,39-87-1448,0-1 0,0 1 0,-1-2-1,-1 1 1,0-1 0,0-1 0,-1 0 0,0 0-1,-1-1 1,-22 13 0,-3 3-92,-71 64-2876</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8.564"/>
    </inkml:context>
    <inkml:brush xml:id="br0">
      <inkml:brushProperty name="width" value="0.05" units="cm"/>
      <inkml:brushProperty name="height" value="0.05" units="cm"/>
      <inkml:brushProperty name="color" value="#E71224"/>
    </inkml:brush>
  </inkml:definitions>
  <inkml:trace contextRef="#ctx0" brushRef="#br0">0 255 3169,'0'0'11206,"4"26"-9139,13 88-205,-13-65 45,-2 92 0,-4-71-4608,2-99-3749,0 9 4053,0-37-3835</inkml:trace>
  <inkml:trace contextRef="#ctx0" brushRef="#br0" timeOffset="1">216 1 3474,'0'0'15543,"-50"171"-14551,32-125-544,1-6-208,3-13-240,3-7-16,8-16-1520,3-24-11270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8.901"/>
    </inkml:context>
    <inkml:brush xml:id="br0">
      <inkml:brushProperty name="width" value="0.05" units="cm"/>
      <inkml:brushProperty name="height" value="0.05" units="cm"/>
      <inkml:brushProperty name="color" value="#E71224"/>
    </inkml:brush>
  </inkml:definitions>
  <inkml:trace contextRef="#ctx0" brushRef="#br0">0 1 6547,'0'0'7521,"22"0"-6073,114 0-527,-93 0-678,-43 0-19,-2 0-46,-1 0-172,-1 1-1,1 0 0,0 0 0,0 0 0,-1 0 0,1 1 0,0-1 0,0 1 0,0-1 0,1 1 0,-1 0 0,0 0 0,1 1 0,-1-1 0,1 0 1,0 1-1,-4 5 0,-6 8-76,-17 32 1,21-34 31,-13 17 286,19-30-455,1 1-1,0-1 1,-1 1 0,1-1-1,-1 0 1,1 0 0,-1 0-1,0 0 1,1 0 0,-1 0 0,0 0-1,0-1 1,1 1 0,-1-1-1,0 1 1,-3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9.496"/>
    </inkml:context>
    <inkml:brush xml:id="br0">
      <inkml:brushProperty name="width" value="0.05" units="cm"/>
      <inkml:brushProperty name="height" value="0.05" units="cm"/>
      <inkml:brushProperty name="color" value="#E71224"/>
    </inkml:brush>
  </inkml:definitions>
  <inkml:trace contextRef="#ctx0" brushRef="#br0">0 1 2689,'0'0'11493,"0"80"-10660,0-53 15,0 0-79,0-11-241,0-2-432,0-11-80,7-43-9941,4 0 3586</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7:59.871"/>
    </inkml:context>
    <inkml:brush xml:id="br0">
      <inkml:brushProperty name="width" value="0.05" units="cm"/>
      <inkml:brushProperty name="height" value="0.05" units="cm"/>
      <inkml:brushProperty name="color" value="#E71224"/>
    </inkml:brush>
  </inkml:definitions>
  <inkml:trace contextRef="#ctx0" brushRef="#br0">0 42 1201,'43'-40'10623,"-38"38"-7202,8 3-2906,-5 0-273,202-1 2255,-215 31 881,1-18-3348,-5 10-194,1 0 0,1 1 0,1 0 0,-4 39 0,9 0-3125,1-41-1386</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0.214"/>
    </inkml:context>
    <inkml:brush xml:id="br0">
      <inkml:brushProperty name="width" value="0.05" units="cm"/>
      <inkml:brushProperty name="height" value="0.05" units="cm"/>
      <inkml:brushProperty name="color" value="#E71224"/>
    </inkml:brush>
  </inkml:definitions>
  <inkml:trace contextRef="#ctx0" brushRef="#br0">0 1 2577,'0'0'10821,"39"0"-10101,-21 3-447,-1 4-209,-6-7-64,0 0-273,-4 0-879,-4 0-849,-3 7-2049,0 3 1697,-14 0-2273</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0.585"/>
    </inkml:context>
    <inkml:brush xml:id="br0">
      <inkml:brushProperty name="width" value="0.05" units="cm"/>
      <inkml:brushProperty name="height" value="0.05" units="cm"/>
      <inkml:brushProperty name="color" value="#E71224"/>
    </inkml:brush>
  </inkml:definitions>
  <inkml:trace contextRef="#ctx0" brushRef="#br0">87 1 4066,'-16'75'3175,"16"-74"-3071,0-1 0,0 1 0,0 0-1,0-1 1,0 1 0,0-1 0,0 1 0,-1 0 0,1-1 0,0 1 0,0-1 0,-1 1 0,1-1 0,0 1 0,0-1 0,-1 1 0,1-1 0,-1 1 0,1-1 0,-8 4 6701,12-4-6659,35 1-87,-15 0-69,-1-1-1,1-1 0,37-6 0,-66 9 522,-1 1-1,1-1 1,0 1-1,0 0 0,0 1 1,-7 5-1,-34 31-7,38-33-190,-83 65 688,87-70-889,4-2-144,4 0-99,9-2 90,-1-1 0,1 0 1,0 0-1,-1-1 0,0-1 0,0 0 1,14-8-1,25-10-271,-35 17 157,-9 3 42,0 0 1,-1 0 0,1 1-1,0 0 1,0 1 0,0 0 0,14-1-1,-20 8 1301,-2-2-1100,0 0 0,1 1 0,-1-1-1,-1 0 1,1 0 0,0 0 0,-1 0 0,0-1 0,0 1 0,0 0 0,-5 5 0,-35 40 251,31-37-231,-5 5-35,0 0-1,-35 26 1,45-38-100,-1-1 0,1 0 0,-1 0 0,0-1 0,0 0 0,0 0 0,-1 0 0,1-1 0,-1 0 0,1-1-1,-1 1 1,-9-1 0,16-1-73,-1 0 0,1 0 0,0 0 0,-1 0 0,1 0 0,0-1 0,-1 1 0,1 0-1,0-1 1,0 1 0,-1-1 0,1 1 0,0-1 0,0 0 0,0 0 0,-1 1 0,1-1 0,0 0-1,0 0 1,0 0 0,1 0 0,-1 0 0,0 0 0,0 0 0,0-1 0,1 1 0,-1 0 0,1 0-1,-1-1 1,1 1 0,-1 0 0,1-2 0,-1-4-646,0-1-1,0 1 0,1-1 1,2-14-1,-1 0-839,-1 17 933,0-1 1,0 1-1,1-1 1,0 1-1,0-1 1,0 1-1,1-1 1,-1 1-1,1 0 1,1 0-1,3-7 1,-5 10 473,1 0 0,-1 1-1,1-1 1,-1 0 0,1 1 0,0-1 0,0 1 0,0 0 0,-1-1 0,1 1-1,1 0 1,-1 0 0,0 0 0,0 0 0,4 0 0,-3 0 407,1 1-1,-1 0 1,0 0 0,0 0-1,1 0 1,-1 0 0,0 1-1,5 0 1,-1 2 377,1 1 1,-1-1-1,-1 1 0,1 0 0,0 1 0,-1 0 1,0 0-1,0 0 0,0 1 0,6 8 1,8 6 846,8 7 379,1-1 0,51 34 0,-68-53-1734,0 0 0,0-1-1,0 0 1,1-1 0,-1-1 0,1 0-1,0 0 1,1-1 0,-1-1 0,0 0-1,15-1 1,-21-1-143,1 1-441,0-1 1,0-1-1,1 1 0,-1-1 0,0-1 0,0 1 1,12-5-1,23-21-5890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0.912"/>
    </inkml:context>
    <inkml:brush xml:id="br0">
      <inkml:brushProperty name="width" value="0.05" units="cm"/>
      <inkml:brushProperty name="height" value="0.05" units="cm"/>
      <inkml:brushProperty name="color" value="#E71224"/>
    </inkml:brush>
  </inkml:definitions>
  <inkml:trace contextRef="#ctx0" brushRef="#br0">4 0 10197,'0'0'10901,"-4"111"-10901,18-101-705,8-10-3136,6 0-5140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1.286"/>
    </inkml:context>
    <inkml:brush xml:id="br0">
      <inkml:brushProperty name="width" value="0.05" units="cm"/>
      <inkml:brushProperty name="height" value="0.05" units="cm"/>
      <inkml:brushProperty name="color" value="#E71224"/>
    </inkml:brush>
  </inkml:definitions>
  <inkml:trace contextRef="#ctx0" brushRef="#br0">340 1 8996,'0'0'7283,"-78"154"-7283,60-128-400,-3 1-2769,-4-10-2674</inkml:trace>
  <inkml:trace contextRef="#ctx0" brushRef="#br0" timeOffset="1">1 245 3858,'0'0'12101,"155"40"-10356,-116-33-624,-7-4-129,-8-3-448,-6 0-288,0 0-224,-8 0 32,-3 0-64,-3 0-1040,-1 7-1873,-3 6-1777,0 4-1025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2.608"/>
    </inkml:context>
    <inkml:brush xml:id="br0">
      <inkml:brushProperty name="width" value="0.05" units="cm"/>
      <inkml:brushProperty name="height" value="0.05" units="cm"/>
    </inkml:brush>
  </inkml:definitions>
  <inkml:trace contextRef="#ctx0" brushRef="#br0">1 43 9893,'0'0'7827,"0"200"-7715,0-169-112,0-16-176,0-10-1265</inkml:trace>
  <inkml:trace contextRef="#ctx0" brushRef="#br0" timeOffset="1">1 43 2049,'4'-30'3647,"-4"29"-3384,0 0 1,1 1-1,-1-1 0,0 1 0,0-1 1,1 1-1,-1-1 0,1 1 1,-1-1-1,0 1 0,1-1 0,-1 1 1,1-1-1,-1 1 0,1-1 1,-1 1-1,1 0 0,-1-1 0,1 1 1,0 0-1,-1 0 0,1-1 1,-1 1-1,1 0 0,0 0 1,-1 0-1,1 0 0,0 0 0,0 0 1,25 0 1633,-17 1-1088,26-2 626,-18 0-898,0 1 1,1 1-1,-1 0 0,20 5 1,9 0 194,6 3-234,-51-9-501,-1 0 1,1 0 0,-1 1 0,1-1 0,-1 1 0,1-1 0,-1 0-1,1 1 1,-1-1 0,0 1 0,1-1 0,-1 1 0,0-1-1,1 1 1,-1-1 0,0 1 0,1-1 0,-1 1 0,0 0 0,0-1-1,0 1 1,0-1 0,0 1 0,0 0 0,1 20-272,-2-13-31,1 0 148,1 1-188,-1 0 0,0 1 0,-1-1 0,0 1 0,-1-1 0,1 0 0,-2 0 0,1 0 0,-7 14 0,0-7-1726,-1 0 0,0-1 0,-22 26 1,0-9-5491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1.615"/>
    </inkml:context>
    <inkml:brush xml:id="br0">
      <inkml:brushProperty name="width" value="0.05" units="cm"/>
      <inkml:brushProperty name="height" value="0.05" units="cm"/>
      <inkml:brushProperty name="color" value="#E71224"/>
    </inkml:brush>
  </inkml:definitions>
  <inkml:trace contextRef="#ctx0" brushRef="#br0">124 0 5763,'0'0'13142,"99"0"-12358,-82 0-448,1 4-128,-4-4-208,0 0 0,-3 3-592,-4 4-1953,-7 3-1425,0 6-2225</inkml:trace>
  <inkml:trace contextRef="#ctx0" brushRef="#br0" timeOffset="1">1 204 6131,'0'0'14390,"98"10"-13013,-52-10-465,0 0-159,-11 7-481,-3-4-176,-4 4-64,-7-4-32,-6-3-896,-5 4-1602,-3-4-1984</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2.002"/>
    </inkml:context>
    <inkml:brush xml:id="br0">
      <inkml:brushProperty name="width" value="0.05" units="cm"/>
      <inkml:brushProperty name="height" value="0.05" units="cm"/>
      <inkml:brushProperty name="color" value="#E71224"/>
    </inkml:brush>
  </inkml:definitions>
  <inkml:trace contextRef="#ctx0" brushRef="#br0">336 0 2369,'0'0'16039,"0"51"-15478,0-8-81,0 1-256,-4 6-224,-3-3 0,-4-1-320,-3 5-1073,-3 2-1248,-5-3-2737,-2-3-4563</inkml:trace>
  <inkml:trace contextRef="#ctx0" brushRef="#br0" timeOffset="1">0 559 288,'0'0'17416,"43"10"-16215,-33 10-625,1 0-272,-4 0-288,-4-6-16,1-8-1361</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2.344"/>
    </inkml:context>
    <inkml:brush xml:id="br0">
      <inkml:brushProperty name="width" value="0.05" units="cm"/>
      <inkml:brushProperty name="height" value="0.05" units="cm"/>
      <inkml:brushProperty name="color" value="#E71224"/>
    </inkml:brush>
  </inkml:definitions>
  <inkml:trace contextRef="#ctx0" brushRef="#br0">0 98 5074,'74'-8'2185,"-73"8"-2091,-1-1 0,1 1 0,0 0-1,0 0 1,-1 0 0,1-1 0,0 1-1,-1 0 1,1-1 0,0 1-1,-1 0 1,1-1 0,0 1 0,-1-1-1,1 1 1,-1-1 0,1 1 0,-1-1-1,1 1 1,-1-1 0,1 0 0,-1 1-1,0-1 1,1 0 0,-1 1 0,0-1-1,0 0 1,1 0 0,-1 1 0,0-1-1,0 0 1,0 0 0,0 1 0,0-1-1,0 0 1,0-1 0,2-8 1792,-1 8-1595,1 0 1,0 1-1,0-1 1,0 0-1,0 1 1,0-1-1,0 1 1,0 0-1,1 0 0,-1 0 1,0 0-1,1 0 1,3 0-1,36-7 1879,-38 8-1943,40-4 1765,53 3 0,-58 1-1436,0-1-1,47-7 1,29-8-46,-114 15-510,-1 1 0,0 0 0,0 0 1,0 0-1,1 0 0,-1 0 0,0 0 1,0 0-1,1 0 0,-1 0 1,0 0-1,0 0 0,0 0 0,1 0 1,-1 0-1,0 0 0,0 0 0,1 0 1,-1 0-1,0 0 0,0 1 1,0-1-1,1 0 0,-1 0 0,0 0 1,0 0-1,0 0 0,1 1 0,-1-1 1,0 0-1,0 0 0,0 0 1,0 0-1,0 1 0,1-1 0,-1 0 1,0 0-1,0 1 0,0 2-26,0-1 0,1 1-1,-1 0 1,-1-1-1,1 1 1,0 0 0,-1-1-1,1 1 1,-1 0 0,0-1-1,0 1 1,0-1 0,0 1-1,-2 3 1,-25 37-833,23-36 649,-9 14-529,-32 41-2812,42-57 2173,-1 1 0,0-1 0,-1 0 0,1-1 1,-1 1-1,0-1 0,0 0 0,-7 4 0,-8-3-5729</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2.672"/>
    </inkml:context>
    <inkml:brush xml:id="br0">
      <inkml:brushProperty name="width" value="0.05" units="cm"/>
      <inkml:brushProperty name="height" value="0.05" units="cm"/>
      <inkml:brushProperty name="color" value="#E71224"/>
    </inkml:brush>
  </inkml:definitions>
  <inkml:trace contextRef="#ctx0" brushRef="#br0">0 54 5346,'0'0'13367,"22"64"-12839,-12-37-432,-3 3-96,0-13-993,0-7-1952</inkml:trace>
  <inkml:trace contextRef="#ctx0" brushRef="#br0" timeOffset="1">0 54 3201,'120'-53'5635,"-120"60"-1585,0 19-1617,0 8-1328,0 6-817,0-3-288,0-4-993,-10-3-2064,3-6-2370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3.016"/>
    </inkml:context>
    <inkml:brush xml:id="br0">
      <inkml:brushProperty name="width" value="0.05" units="cm"/>
      <inkml:brushProperty name="height" value="0.05" units="cm"/>
      <inkml:brushProperty name="color" value="#E71224"/>
    </inkml:brush>
  </inkml:definitions>
  <inkml:trace contextRef="#ctx0" brushRef="#br0">0 1 5186,'0'0'14340,"7"0"-13217,298 0 4428,161 0-3970,-404 3-1173,-26 0-1626,-9-2-2620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3.406"/>
    </inkml:context>
    <inkml:brush xml:id="br0">
      <inkml:brushProperty name="width" value="0.05" units="cm"/>
      <inkml:brushProperty name="height" value="0.05" units="cm"/>
      <inkml:brushProperty name="color" value="#E71224"/>
    </inkml:brush>
  </inkml:definitions>
  <inkml:trace contextRef="#ctx0" brushRef="#br0">0 1 7972,'0'0'14950,"127"33"-14101,-77-30-433,-8-3-192,0 0-64,1 0-112,-8 0-16,-7-6-32,-3-1-1184,-11 0-1986</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3.778"/>
    </inkml:context>
    <inkml:brush xml:id="br0">
      <inkml:brushProperty name="width" value="0.05" units="cm"/>
      <inkml:brushProperty name="height" value="0.05" units="cm"/>
      <inkml:brushProperty name="color" value="#E71224"/>
    </inkml:brush>
  </inkml:definitions>
  <inkml:trace contextRef="#ctx0" brushRef="#br0">395 1 3282,'0'0'15967,"-18"26"-14588,-62 83-2,-56 71 1364,101-140-3354,-69 59 0,99-95 174,3-3 58,1 0 1,-1 1-1,1-1 1,-1 0 0,1 1-1,0-1 1,0 1 0,0-1-1,-1 1 1,0 3 0</inkml:trace>
  <inkml:trace contextRef="#ctx0" brushRef="#br0" timeOffset="1">311 125 7988,'0'0'10356,"3"157"-8083,-3-87-736,-7 10-320,-7-3-129,0-3-480,3-17-207,4-14-321,0-13-80,0-16-240,0-8-1185,-3-6-2337,3-20-5746</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4.123"/>
    </inkml:context>
    <inkml:brush xml:id="br0">
      <inkml:brushProperty name="width" value="0.05" units="cm"/>
      <inkml:brushProperty name="height" value="0.05" units="cm"/>
      <inkml:brushProperty name="color" value="#E71224"/>
    </inkml:brush>
  </inkml:definitions>
  <inkml:trace contextRef="#ctx0" brushRef="#br0">1 0 8148,'0'0'9940,"155"134"-8195,-120-107-592,-7-7-449,-3-10-624,0-3-80,-8-7-304,1-7-2193,-7-23-2930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4.464"/>
    </inkml:context>
    <inkml:brush xml:id="br0">
      <inkml:brushProperty name="width" value="0.05" units="cm"/>
      <inkml:brushProperty name="height" value="0.05" units="cm"/>
      <inkml:brushProperty name="color" value="#E71224"/>
    </inkml:brush>
  </inkml:definitions>
  <inkml:trace contextRef="#ctx0" brushRef="#br0">361 0 6355,'0'0'14983,"-39"104"-13831,11-44-143,-8 3-401,-2 4-192,2-6-160,-2-11-16,2-10-240,1-17-48,3-16-512,4-7-1761,14-30-2273,14-24-3682</inkml:trace>
  <inkml:trace contextRef="#ctx0" brushRef="#br0" timeOffset="1">343 187 8644,'0'0'9332,"141"30"-8643,-116-30-433,-11 0-176,0 0-16,-7 0-64,0 0-689,-7 4-1536,0 6-1344,0 7-2818</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4.821"/>
    </inkml:context>
    <inkml:brush xml:id="br0">
      <inkml:brushProperty name="width" value="0.05" units="cm"/>
      <inkml:brushProperty name="height" value="0.05" units="cm"/>
      <inkml:brushProperty name="color" value="#E71224"/>
    </inkml:brush>
  </inkml:definitions>
  <inkml:trace contextRef="#ctx0" brushRef="#br0">124 0 6355,'0'0'12342,"145"13"-11190,-110-9-31,-10 3-497,-4-7-384,-7 0-224,-3 0-16,-4 0-512</inkml:trace>
  <inkml:trace contextRef="#ctx0" brushRef="#br0" timeOffset="1">1 184 656,'0'0'19833,"169"0"-18680,-123 0-129,-11 0-511,-6 0-465,-5 0 48,-6 0-96,-11 0-352,7 0-1857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2.931"/>
    </inkml:context>
    <inkml:brush xml:id="br0">
      <inkml:brushProperty name="width" value="0.05" units="cm"/>
      <inkml:brushProperty name="height" value="0.05" units="cm"/>
    </inkml:brush>
  </inkml:definitions>
  <inkml:trace contextRef="#ctx0" brushRef="#br0">1 30 6147,'0'0'10821,"222"-15"-9941,-185 10-288,-10 0-319,-1 0-241,-15 5-32,-1 0-176</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5.152"/>
    </inkml:context>
    <inkml:brush xml:id="br0">
      <inkml:brushProperty name="width" value="0.05" units="cm"/>
      <inkml:brushProperty name="height" value="0.05" units="cm"/>
      <inkml:brushProperty name="color" value="#E71224"/>
    </inkml:brush>
  </inkml:definitions>
  <inkml:trace contextRef="#ctx0" brushRef="#br0">155 1 5555,'0'0'11709,"-13"16"-10538,-41 56-149,-1 12 1271,23-33-966,32-51-1299,0 0-1,0 1 1,0-1-1,0 0 0,0 0 1,-1 0-1,1 1 1,0-1-1,0 0 1,0 0-1,0 0 1,0 1-1,0-1 0,0 0 1,0 0-1,0 1 1,0-1-1,0 0 1,1 0-1,-1 0 1,0 1-1,0-1 0,0 0 1,0 0-1,0 0 1,0 1-1,0-1 1,0 0-1,1 0 1,-1 0-1,0 0 0,0 1 1,0-1-1,0 0 1,1 0-1,-1 0 1,0 0-1,0 0 1,0 0-1,1 0 0,-1 0 1,0 1-1,0-1 1,0 0-1,1 0 1,-1 0-1,0 0 1,0 0-1,0 0 0,1 0 1,-1 0-1,0 0 1,0 0-1,0 0 1,1-1-1,-1 1 1,19 0-197,-15 0 302,58-2-173,-1-3 0,88-18 0,-149 23 33,13-3-1066,-1 0 1,17-6-1,-25 7-31,0 0-1,0 0 0,-1 0 1,1 0-1,0-1 0,4-3 1,4-10-5766</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5.523"/>
    </inkml:context>
    <inkml:brush xml:id="br0">
      <inkml:brushProperty name="width" value="0.05" units="cm"/>
      <inkml:brushProperty name="height" value="0.05" units="cm"/>
      <inkml:brushProperty name="color" value="#E71224"/>
    </inkml:brush>
  </inkml:definitions>
  <inkml:trace contextRef="#ctx0" brushRef="#br0">1 1 2449,'0'0'18841,"17"90"-17945,-6-60-656,3-3-240,0-4 0,0-6-1536,4-13-2802,-4-4-5667</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5.862"/>
    </inkml:context>
    <inkml:brush xml:id="br0">
      <inkml:brushProperty name="width" value="0.05" units="cm"/>
      <inkml:brushProperty name="height" value="0.05" units="cm"/>
      <inkml:brushProperty name="color" value="#E71224"/>
    </inkml:brush>
  </inkml:definitions>
  <inkml:trace contextRef="#ctx0" brushRef="#br0">19 1 7203,'0'0'13100,"2"21"-11540,0-6-1276,8 145 2028,-10-107-1629,-11 246 1668,-10 4-1660,21-301-1057,0-10-2278,2-32-1315,14-69 0,-9 71 1702,7-48-4450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6.376"/>
    </inkml:context>
    <inkml:brush xml:id="br0">
      <inkml:brushProperty name="width" value="0.05" units="cm"/>
      <inkml:brushProperty name="height" value="0.05" units="cm"/>
      <inkml:brushProperty name="color" value="#E71224"/>
    </inkml:brush>
  </inkml:definitions>
  <inkml:trace contextRef="#ctx0" brushRef="#br0">0 4 9172,'0'0'12094,"4"1"-11158,34 4 363,4 2-692,58 0 0,-66-6-599,-5 0 14,1-2 0,-1-1 0,39-7 0,-31 3 11,1 2-1,-1 1 0,52 3 1,-71 0-11,-18 10 179,-9 554 2640,1-259-2233,8-286-600,1-15-9,-1 0 0,0 0 0,0 0 0,0 0 0,-1 0 0,1 0 0,-1 0 0,0 0-1,-2 4 1,2-8-73,0 1-1,0-1 1,1 0-1,-1 0 1,0 0-1,0 1 0,0-1 1,0 0-1,0 0 1,0-1-1,0 1 0,0 0 1,0 0-1,0 0 1,0-1-1,0 1 1,0 0-1,0-1 0,1 1 1,-1-1-1,-2 0 1,-3-6-464,0 1-1,1-1 1,-1 0 0,1 0 0,1-1 0,-6-11-1,4 8-226,-27-47-4328,-4-5-2967</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6.735"/>
    </inkml:context>
    <inkml:brush xml:id="br0">
      <inkml:brushProperty name="width" value="0.05" units="cm"/>
      <inkml:brushProperty name="height" value="0.05" units="cm"/>
      <inkml:brushProperty name="color" value="#E71224"/>
    </inkml:brush>
  </inkml:definitions>
  <inkml:trace contextRef="#ctx0" brushRef="#br0">1 8 10197,'0'0'7091,"151"0"-4946,-112 0-704,-7 0-289,-7-4-544,-8 1-320,-10 3-223,0 0-65,1 0-32,-5 0-1457,-3 17-1505,0 9-3633</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7.106"/>
    </inkml:context>
    <inkml:brush xml:id="br0">
      <inkml:brushProperty name="width" value="0.05" units="cm"/>
      <inkml:brushProperty name="height" value="0.05" units="cm"/>
      <inkml:brushProperty name="color" value="#E71224"/>
    </inkml:brush>
  </inkml:definitions>
  <inkml:trace contextRef="#ctx0" brushRef="#br0">0 37 8500,'0'0'9284,"2"15"-8483,3 50-343,-1-38-1704,-1-50-9427,-2 13 11785,-7-35-2155,1 3 5015,5 41-3871,0 0 0,1 0 0,-1 0 0,1 1 0,-1-1 0,0 0 0,1 0-1,-1 1 1,1-1 0,0 0 0,-1 1 0,1-1 0,-1 1 0,1-1 0,0 1 0,-1-1 0,1 1 0,0-1 0,0 1 0,0 0-1,-1-1 1,1 1 0,0 0 0,0 0 0,0-1 0,1 1 0,25-4 1110,-26 4-1076,19-3 645,-1 2 0,1 1 0,0 0 0,-1 1 0,33 7 0,-50-8-729,-1 0 1,1 1 0,-1-1 0,0 1-1,1-1 1,-1 1 0,0 0 0,0 0-1,1 0 1,-1-1 0,0 1-1,0 0 1,0 0 0,0 1 0,0-1-1,0 0 1,0 0 0,-1 0-1,1 1 1,0-1 0,-1 0 0,1 1-1,-1-1 1,2 3 0,-2 2 7,1 0 1,-1 0-1,0 0 1,-1 0-1,0 7 1,0-7-45,0 3-125,-1-1 1,0 0-1,0 0 1,-1 0-1,0 0 1,0 0-1,-1 0 0,0-1 1,-1 0-1,1 0 1,-1 0-1,-1 0 1,-8 8-1,9-10-510,0 0 0,-1 0-1,0-1 1,0 0 0,0 0-1,-1 0 1,1-1 0,-1 0-1,0 0 1,0 0 0,0-1-1,0 0 1,0-1 0,-1 0-1,-12 1 1,20-2 727,-1 0 0,1-1-1,-1 1 1,1 0 0,-1 0 0,1-1-1,-1 1 1,1 0 0,0-1 0,-1 1-1,1 0 1,-1-1 0,1 1 0,0-1 0,-1 1-1,1-1 1,0 1 0,0-1 0,-1 1-1,1-1 1,0 1 0,0-1 0,0 1-1,-1-1 1,1 1 0,0-1 0,0 1 0,0-1-1,0 0 1,0 1 0,0-1 0,0 1-1,0-1 1,1 1 0,-1-1 0,0-1 26,0 0 0,0 0 0,1 0 0,-1 1 0,1-1 0,-1 0 0,1 1 0,-1-1 0,1 0 0,0 1 0,1-3 0,2 1 85,0 0 1,-1 0-1,1 1 0,0-1 1,1 1-1,-1 0 0,0 0 1,1 1-1,-1-1 0,1 1 1,-1 0-1,8-1 1,6 0 137,33 0 0,-45 2-384,50-2-524,-19-3-2862,-5-2-2693</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7.432"/>
    </inkml:context>
    <inkml:brush xml:id="br0">
      <inkml:brushProperty name="width" value="0.05" units="cm"/>
      <inkml:brushProperty name="height" value="0.05" units="cm"/>
      <inkml:brushProperty name="color" value="#E71224"/>
    </inkml:brush>
  </inkml:definitions>
  <inkml:trace contextRef="#ctx0" brushRef="#br0">0 1 10405,'0'0'11941,"7"164"-10996,-7-124-145,0 0-160,0-10-448,0 0-112,0-10-80,0 0-48,0-6-304,0-8-816,0-26-8725,0-23 3330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7.763"/>
    </inkml:context>
    <inkml:brush xml:id="br0">
      <inkml:brushProperty name="width" value="0.05" units="cm"/>
      <inkml:brushProperty name="height" value="0.05" units="cm"/>
      <inkml:brushProperty name="color" value="#E71224"/>
    </inkml:brush>
  </inkml:definitions>
  <inkml:trace contextRef="#ctx0" brushRef="#br0">21 143 6547,'-18'-98'2033,"18"95"-1328,-1 1 0,1-1 0,-1 1 0,1-1 0,0 0 0,0 1 1,0-1-1,0 0 0,2-4 0,-2 7-659,0-1 0,0 1 0,0 0 0,1 0 0,-1-1 1,0 1-1,1 0 0,-1 0 0,0-1 0,0 1 0,1 0 0,-1 0 0,0 0 1,1-1-1,-1 1 0,1 0 0,-1 0 0,0 0 0,1 0 0,-1 0 0,0 0 1,1 0-1,-1 0 0,1 0 0,-1 0 0,0 0 0,2 0 0,4 0 453,18-4 84,0 1 0,1 1 0,44 3 0,-23-1-450,14 4 68,-59-4-169,-1 30 1003,0-13-752,0 2 41,0 0 0,-1 0 0,-6 28 0,0-5-179,2-1 0,2 1 0,4 80 0,0-48-242,-1-67 24,-1 0-240,1-1 1,1 0 0,-1 1-1,1-1 1,0 0 0,0 0-1,3 8 1,-1-10-1732,1-17-5410,-4-17 3143</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8.119"/>
    </inkml:context>
    <inkml:brush xml:id="br0">
      <inkml:brushProperty name="width" value="0.05" units="cm"/>
      <inkml:brushProperty name="height" value="0.05" units="cm"/>
      <inkml:brushProperty name="color" value="#E71224"/>
    </inkml:brush>
  </inkml:definitions>
  <inkml:trace contextRef="#ctx0" brushRef="#br0">0 1 7299,'0'0'10037,"149"87"-9781,-121-84-256,-7 4 0,-7 0-80,-3-1-1521,-4 4-2176,-7 4-1954</inkml:trace>
  <inkml:trace contextRef="#ctx0" brushRef="#br0" timeOffset="1">25 215 8036,'0'0'10597,"152"-40"-10165,-113 40-400,-1 0-32,-2-3-480,-1-1-2946,-7 1-4642</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8.476"/>
    </inkml:context>
    <inkml:brush xml:id="br0">
      <inkml:brushProperty name="width" value="0.05" units="cm"/>
      <inkml:brushProperty name="height" value="0.05" units="cm"/>
      <inkml:brushProperty name="color" value="#E71224"/>
    </inkml:brush>
  </inkml:definitions>
  <inkml:trace contextRef="#ctx0" brushRef="#br0">0 10 10997,'0'0'7604,"127"-10"-6900,-98 10-352,-5 0-272,1 0-80,-4 0-16,0 0-1905,-3 0-2225,-7 0-3041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1:57.938"/>
    </inkml:context>
    <inkml:brush xml:id="br0">
      <inkml:brushProperty name="width" value="0.05" units="cm"/>
      <inkml:brushProperty name="height" value="0.05" units="cm"/>
    </inkml:brush>
  </inkml:definitions>
  <inkml:trace contextRef="#ctx0" brushRef="#br0">0 1 2497,'0'0'2577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3.365"/>
    </inkml:context>
    <inkml:brush xml:id="br0">
      <inkml:brushProperty name="width" value="0.05" units="cm"/>
      <inkml:brushProperty name="height" value="0.05" units="cm"/>
    </inkml:brush>
  </inkml:definitions>
  <inkml:trace contextRef="#ctx0" brushRef="#br0">1 27 8932,'0'0'7460,"31"0"-7063,100 0-272,-62 1-72,5-3-612,-74 2 531,27-5-1070,-26 5 847,0-1 0,0 1 1,-1-1-1,1 1 0,-1 0 0,1-1 0,0 1 1,-1-1-1,1 0 0,-1 1 0,1-1 1,-1 1-1,1-1 0,-1 0 0,1 1 0,-1-1 1,0 0-1,1 1 0,-1-1 0,0 0 0,0 0 1,0 1-1,0-1 0,1 0 0,-1 0 0,0 0 1,0 0-1,-7 0-1246,-23 0 1628,11 1 1331,0 0 0,1 1 0,-29 5 0,41-5-1136,-1 1 1,0 0-1,1 1 1,0 0-1,0 0 1,0 0-1,0 0 0,0 1 1,0 0-1,1 1 1,0-1-1,0 1 1,-6 7-1,4-4-206,0-1 0,0 2 1,1-1-1,0 1 0,1 0 0,0 0 1,0 0-1,1 1 0,0 0 0,0 0 1,1 0-1,1 0 0,-3 17 0,1 24 435,25-51-560,364 0 96,-383 11 279,-3-8-284,1 202 2664,1-201-2646,-1-1-1,0 1 1,-1 0-1,1 0 0,-1 0 1,0-1-1,0 1 1,0 0-1,0 0 0,-1-1 1,1 1-1,-1-1 1,0 0-1,0 1 0,0-1 1,0 0-1,-1 0 1,1 0-1,-1 0 0,0-1 1,0 1-1,-5 3 1,1-3-48,0 0-1,0 0 1,-1 0 0,1-1 0,0 0 0,-1 0 0,0-1 0,1 0 0,-1 0 0,-12-1 0,10 0-116,-8 0-568,-33-4 0,44 3 320,0-1 0,0 1 0,0-2 0,1 1 0,-1-1 0,1 0 0,0 0 1,-8-5-1,-2-4-1953,-26-27 0,-16-21-5762</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08.818"/>
    </inkml:context>
    <inkml:brush xml:id="br0">
      <inkml:brushProperty name="width" value="0.05" units="cm"/>
      <inkml:brushProperty name="height" value="0.05" units="cm"/>
      <inkml:brushProperty name="color" value="#E71224"/>
    </inkml:brush>
  </inkml:definitions>
  <inkml:trace contextRef="#ctx0" brushRef="#br0">0 492 6211,'0'0'11237,"88"7"-11237,-49-7-928,-7 0-5203</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10.734"/>
    </inkml:context>
    <inkml:brush xml:id="br0">
      <inkml:brushProperty name="width" value="0.05" units="cm"/>
      <inkml:brushProperty name="height" value="0.05" units="cm"/>
      <inkml:brushProperty name="color" value="#E71224"/>
    </inkml:brush>
  </inkml:definitions>
  <inkml:trace contextRef="#ctx0" brushRef="#br0">198 0 3314,'0'0'9086,"0"4"-8256,0 266 3601,0 369 345,-18-639-3992,15 0-780,0 0 0,0-1 0,0 0 0,0 0 0,1 1 0,-1-1 0,0-1 1,0 1-1,1 0 0,-1-1 0,-3-3 0,-29-24-288,22 16-132,5 6-690,0 0-1,-1 1 0,0 0 1,-17-9-1,-9 3-5765</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11.227"/>
    </inkml:context>
    <inkml:brush xml:id="br0">
      <inkml:brushProperty name="width" value="0.05" units="cm"/>
      <inkml:brushProperty name="height" value="0.05" units="cm"/>
      <inkml:brushProperty name="color" value="#E71224"/>
    </inkml:brush>
  </inkml:definitions>
  <inkml:trace contextRef="#ctx0" brushRef="#br0">142 0 6627,'0'0'11066,"0"6"-9379,-4 44-698,-3 0 0,-1-1-1,-18 58 1,20-86-783,-76 245-69,75-252-3265,6-31-2367,1 11 4788,0-42-7958</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11.584"/>
    </inkml:context>
    <inkml:brush xml:id="br0">
      <inkml:brushProperty name="width" value="0.05" units="cm"/>
      <inkml:brushProperty name="height" value="0.05" units="cm"/>
      <inkml:brushProperty name="color" value="#E71224"/>
    </inkml:brush>
  </inkml:definitions>
  <inkml:trace contextRef="#ctx0" brushRef="#br0">50 0 2721,'0'0'12086,"158"24"-10758,-122-21-319,-8 0-561,-7-3-352,-10 0-96,-1 4-464,-10 2-1825,0 1-2721,0 6-2738</inkml:trace>
  <inkml:trace contextRef="#ctx0" brushRef="#br0" timeOffset="1">0 221 9332,'0'0'4931,"138"0"-3619,-96 0-528,-3 0-431,-7 0-177,-4-7-176,-10-3-721,-4-3-2736,-11-7-3186</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11.915"/>
    </inkml:context>
    <inkml:brush xml:id="br0">
      <inkml:brushProperty name="width" value="0.05" units="cm"/>
      <inkml:brushProperty name="height" value="0.05" units="cm"/>
      <inkml:brushProperty name="color" value="#E71224"/>
    </inkml:brush>
  </inkml:definitions>
  <inkml:trace contextRef="#ctx0" brushRef="#br0">89 1 3730,'0'0'9092,"11"153"-7828,-11-112-175,0 9-241,0 0-271,0 13-401,-11 8-128,0 2-48,-6 1-865,3-7-607,0-14-1378,-4-13-1232,4-20-3473</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12.270"/>
    </inkml:context>
    <inkml:brush xml:id="br0">
      <inkml:brushProperty name="width" value="0.05" units="cm"/>
      <inkml:brushProperty name="height" value="0.05" units="cm"/>
      <inkml:brushProperty name="color" value="#E71224"/>
    </inkml:brush>
  </inkml:definitions>
  <inkml:trace contextRef="#ctx0" brushRef="#br0">4 51 1313,'0'0'16887,"0"117"-16422,-4-97-209,4-3-256,0-4-288,0-3-1649</inkml:trace>
  <inkml:trace contextRef="#ctx0" brushRef="#br0" timeOffset="1">4 51 6195,'139'-46'3041,"-112"42"-1151,-27 4-1831,0 0 0,1 0 0,-1 0 0,0 0 0,0 0 0,1 0-1,-1 0 1,0 0 0,0 1 0,1-1 0,-1 0 0,0 0 0,0 0 0,1 0 0,-1 1 0,0-1-1,0 0 1,0 0 0,0 0 0,1 1 0,-1-1 0,0 0 0,0 0 0,0 1 0,0-1 0,0 0 0,0 1-1,0-1 1,0 0 0,1 0 0,-1 1 0,0-1 0,3 44 4272,-4 30-1957,0-22-1454,1-44-833,0 1 1,0 0 0,4 14 0,-3-19-81,0 0 0,1 0 0,-1-1 0,1 1 0,0 0 1,0-1-1,1 0 0,-1 1 0,1-1 0,3 3 0,-3-2-8,1-1 1,-1 1-1,1-1 0,0 0 0,1 0 0,-1-1 0,0 1 0,1-1 0,-1 0 0,1 0 0,9 2 1,-1-2-54,0 0 0,0-1 0,17-1 0,-29 0-36,0 0 1,0 0-1,-1-1 1,1 1 0,0 0-1,-1-1 1,1 1-1,0-1 1,-1 1 0,1-1-1,-1 1 1,1-1-1,0 1 1,-1-1 0,1 0-1,-1 1 1,0-1-1,1 0 1,-1 1 0,0-1-1,1 0 1,-1 1-1,0-1 1,0 0 0,1 0-1,-1 1 1,0-1-1,0 0 1,0 0 0,0-1-1,0-1-471,0 1-1,0 0 0,0-1 1,0 1-1,0 0 0,-1-1 1,1 1-1,-1 0 0,1 0 1,-1-1-1,-2-3 1,-18-16-6024</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12.662"/>
    </inkml:context>
    <inkml:brush xml:id="br0">
      <inkml:brushProperty name="width" value="0.05" units="cm"/>
      <inkml:brushProperty name="height" value="0.05" units="cm"/>
      <inkml:brushProperty name="color" value="#E71224"/>
    </inkml:brush>
  </inkml:definitions>
  <inkml:trace contextRef="#ctx0" brushRef="#br0">21 1 2321,'0'0'9735,"0"5"-8548,3 182 399,-4 164-690,-1-325-678,-1 0 0,-2 1 0,-8 25 0,13-51-206,1-1 0,-1 0 0,0 1 1,0-1-1,0 0 0,0 0 0,0 1 0,1-1 0,-1 0 0,0 1 1,0-1-1,1 0 0,-1 0 0,0 1 0,0-1 0,1 0 1,-1 0-1,0 0 0,1 0 0,-1 1 0,0-1 0,1 0 0,-1 0 1,0 0-1,1 0 0,-1 0 0,0 0 0,1 0 0,-1 0 1,0 0-1,1 0 0,-1 0 0,0 0 0,1 0 0,-1 0 0,0 0 1,1 0-1,-1 0 0,0 0 0,1-1 0,0 1 0,3 0 161,44 0 2003,91 13-1,147 20 265,-162-29-6630,-96-4-1621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13.053"/>
    </inkml:context>
    <inkml:brush xml:id="br0">
      <inkml:brushProperty name="width" value="0.05" units="cm"/>
      <inkml:brushProperty name="height" value="0.05" units="cm"/>
      <inkml:brushProperty name="color" value="#E71224"/>
    </inkml:brush>
  </inkml:definitions>
  <inkml:trace contextRef="#ctx0" brushRef="#br0">28 1 1809,'0'0'14983,"0"12"-13089,3 141 1290,1-33-1268,-12 124 0,-12-132-1139,13-83-687,38-31-20608</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13.382"/>
    </inkml:context>
    <inkml:brush xml:id="br0">
      <inkml:brushProperty name="width" value="0.05" units="cm"/>
      <inkml:brushProperty name="height" value="0.05" units="cm"/>
      <inkml:brushProperty name="color" value="#E71224"/>
    </inkml:brush>
  </inkml:definitions>
  <inkml:trace contextRef="#ctx0" brushRef="#br0">1 0 9780,'0'0'11862,"56"111"-11862,-52-108-48,-1-3-1185,8 0-2384,3 0-3715</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3:58:13.803"/>
    </inkml:context>
    <inkml:brush xml:id="br0">
      <inkml:brushProperty name="width" value="0.05" units="cm"/>
      <inkml:brushProperty name="height" value="0.05" units="cm"/>
      <inkml:brushProperty name="color" value="#E71224"/>
    </inkml:brush>
  </inkml:definitions>
  <inkml:trace contextRef="#ctx0" brushRef="#br0">47 0 7828,'0'0'10754,"18"6"-9943,59 23-342,-72-27-435,0 1-1,0 0 1,-1 0 0,1 1-1,-1-1 1,0 1-1,1 0 1,-2 0-1,1 1 1,0-1-1,-1 1 1,0 0-1,0 0 1,0 0-1,-1 0 1,0 0-1,0 0 1,0 1-1,0-1 1,-1 1-1,0-1 1,1 12-1,1 9 57,-1 1-1,-1 0 1,-2-1-1,0 1 1,-2-1-1,0 1 1,-2-1-1,-1 0 1,-2 0-1,0-1 1,-1 0-1,-2-1 0,0 0 1,-20 30-1,6-13 0,-2-1 0,-40 46 0,66-86-81,1 0 0,0 0 0,0 1 0,-1-1-1,1 0 1,0 0 0,-1 0 0,1 1 0,0-1 0,0 0-1,-1 0 1,1 1 0,0-1 0,0 0 0,0 1 0,-1-1-1,1 0 1,0 1 0,0-1 0,0 0 0,0 1 0,0-1-1,0 0 1,0 1 0,0-1 0,0 0 0,0 1 0,0-1 0,0 0-1,0 1 1,0-1 0,0 0 0,0 1 0,0-1 0,0 0-1,0 1 1,0-1 0,1 0 0,-1 1 0,0-1 0,0 0-1,0 1 1,1-1 0,-1 0 0,0 0 0,0 1 0,1-1-1,-1 0 1,0 0 0,0 0 0,1 1 0,-1-1 0,0 0 0,1 0-1,-1 0 1,0 0 0,1 0 0,-1 0 0,0 1 0,1-1-1,-1 0 1,0 0 0,1 0 0,0 0 0,32 0-22,-20-1 94,365 1 1230,-378 0-1398,0 0-1,1 0 0,-1 0 0,0 0 1,0-1-1,1 1 0,-1 0 0,0 0 1,0 0-1,1 0 0,-1 0 0,0 0 1,0 0-1,1 0 0,-1 1 0,0-1 1,0 0-1,1 0 0,-1 0 0,0 0 1,0 0-1,0 0 0,1 0 0,-1 0 1,0 1-1,0-1 0,1 0 1,-1 0-1,0 0 0,0 1 0,0-1 1,0 0-1,0 0 0,1 0 0,-1 1 1,0-1-1,0 0 0,0 0 0,0 1 1,0-1-1,0 0 0,0 0 0,0 1 1,0-1-1,0 0 0,0 0 0,0 1 1,0-1-1,0 0 0,0 0 0,0 1 1,0-1-1,0 10-6770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5.512"/>
    </inkml:context>
    <inkml:brush xml:id="br0">
      <inkml:brushProperty name="width" value="0.05" units="cm"/>
      <inkml:brushProperty name="height" value="0.05" units="cm"/>
    </inkml:brush>
  </inkml:definitions>
  <inkml:trace contextRef="#ctx0" brushRef="#br0">0 48 1281,'0'0'11186,"1"5"-10188,-1-3-914,0-1 0,0 1 1,0 0-1,1 0 0,-1 0 1,1 0-1,-1-1 0,1 1 1,0 0-1,-1 0 0,1-1 0,0 1 1,0 0-1,0-1 0,0 1 1,1-1-1,-1 1 0,0-1 1,1 0-1,-1 0 0,0 1 1,1-1-1,0 0 0,-1 0 0,1-1 1,0 1-1,-1 0 0,1 0 1,0-1-1,0 1 0,0-1 1,-1 0-1,1 1 0,3-1 1,27 2 677,43-2 0,-22-1-408,4-2-164,0-3 0,58-12 0,-50 6-58,78-4 1,270-10 113,-252 13-180,167 10 17,-179 4-67,-16-1-609</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17.454"/>
    </inkml:context>
    <inkml:brush xml:id="br0">
      <inkml:brushProperty name="width" value="0.05" units="cm"/>
      <inkml:brushProperty name="height" value="0.05" units="cm"/>
    </inkml:brush>
  </inkml:definitions>
  <inkml:trace contextRef="#ctx0" brushRef="#br0">97 28 3282,'0'0'13400,"-15"8"-12071,-44 25-219,57-32-1061,1 0 1,-1 0 0,1 0-1,-1 0 1,1 1-1,0-1 1,-1 0 0,1 1-1,0-1 1,0 1 0,0-1-1,0 1 1,0 0-1,0 0 1,1-1 0,-1 1-1,1 0 1,-1 0 0,1 0-1,-1-1 1,1 1-1,0 0 1,0 0 0,0 0-1,1 4 1,-1 2 87,-1 14-11,1-1 0,1 1-1,4 24 1,-4-40-106,0 1 0,1-1 1,0 1-1,0-1 0,1 1 0,0-1 0,0 0 0,0 0 1,1-1-1,0 1 0,0-1 0,0 0 0,1 0 1,7 7-1,-10-11-23,-1 0 0,1 1 1,0-1-1,0 0 1,-1 0-1,1 0 0,0 0 1,0 0-1,0-1 0,0 1 1,1 0-1,-1-1 0,0 0 1,0 1-1,0-1 1,0 0-1,0 0 0,0 0 1,4-1-1,-3 0-8,0 0 1,1 0-1,-1-1 1,0 1-1,0-1 1,0 0-1,-1 0 1,1 0-1,0 0 1,-1 0-1,4-3 0,3-7-45,0 0-1,0 0 0,-1-1 0,9-17 1,-17 30 55,5-9-59,-1 0 1,0 0 0,0 0 0,-1-1 0,0 1-1,-1-1 1,0 0 0,0 0 0,-1 0 0,0-11 0,-2 18 61,1-1 0,-1 1 0,0-1 0,0 1 0,0 0 0,-1 0 1,1 0-1,-1 0 0,0 0 0,1 0 0,-1 0 0,-1 0 0,1 0 1,0 1-1,-1 0 0,1-1 0,-1 1 0,0 0 0,-5-3 0,-6-4 29,0 1-1,-26-11 0,38 19-48,-7-5-138,0 1 1,-1 1-1,0 0 1,0 0 0,0 0-1,0 1 1,-17 0-1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20.912"/>
    </inkml:context>
    <inkml:brush xml:id="br0">
      <inkml:brushProperty name="width" value="0.05" units="cm"/>
      <inkml:brushProperty name="height" value="0.05" units="cm"/>
    </inkml:brush>
  </inkml:definitions>
  <inkml:trace contextRef="#ctx0" brushRef="#br0">56 33 1665,'0'0'13104,"-5"4"-12063,1-2-905,0 1 0,1-1 0,0 1 0,0 0 0,0 0 0,0 0 0,0 1 0,0-1 0,1 1 1,0 0-1,-1-1 0,1 1 0,1 0 0,-1 0 0,1 1 0,-2 6 0,0 12 185,1 0 1,2 0-1,3 37 1,-3-57-317,0 1-1,1-1 1,0 0 0,-1 1 0,1-1-1,1 1 1,-1-1 0,0 0 0,1 0-1,0 0 1,-1 0 0,1 0 0,0 0-1,1 0 1,-1-1 0,0 1 0,1-1-1,0 1 1,3 1 0,-2-1-17,1-1 0,0 0 0,0 0 1,0 0-1,0 0 0,0-1 0,0 0 0,0 0 0,0-1 1,0 1-1,0-1 0,7 0 0,-9-1 7,1 0-1,-1 1 1,0-1-1,1 0 1,-1-1-1,0 1 1,0-1-1,0 1 1,0-1-1,0 0 1,0 0-1,-1 0 1,1 0-1,0-1 1,-1 1-1,0-1 1,0 0-1,0 1 1,0-1-1,0 0 1,0 0-1,1-5 1,5-9 9,-1-1 0,10-34 1,-13 34 28,-1 9-25,-2-1-1,0 0 0,0 0 1,-1-18-1,0 13 12,0 12-11,-1 0-1,1 0 0,-1 0 1,0 1-1,0-1 1,0 0-1,0 1 0,-1-1 1,1 1-1,0-1 1,-1 1-1,0 0 0,0 0 1,1 0-1,-1 0 1,-1 0-1,1 0 0,0 0 1,0 0-1,-1 1 1,1-1-1,-1 1 0,1 0 1,-1 0-1,-4-2 1,-3 0-251,1 0 1,0 1-1,-1-1 1,0 2-1,1-1 1,-14 1-1,-6 1-2182,1 2-2310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15.747"/>
    </inkml:context>
    <inkml:brush xml:id="br0">
      <inkml:brushProperty name="width" value="0.05" units="cm"/>
      <inkml:brushProperty name="height" value="0.05" units="cm"/>
    </inkml:brush>
  </inkml:definitions>
  <inkml:trace contextRef="#ctx0" brushRef="#br0">132 12 9124,'0'0'8439,"-14"-3"-7303,-42-6-149,54 9-951,1 0 0,-1 0-1,1 0 1,-1 0-1,1 1 1,-1-1-1,1 0 1,0 1 0,-1-1-1,1 1 1,0-1-1,-1 1 1,1-1 0,0 1-1,-1 0 1,1 0-1,0 0 1,0 0-1,0 0 1,0 0 0,0 0-1,0 0 1,0 0-1,0 0 1,0 1 0,1-1-1,-1 0 1,0 0-1,1 1 1,-1-1-1,0 3 1,-1 1 90,-2 9-30,1 0-1,0-1 1,0 1 0,1 0 0,1 0-1,1 0 1,0 0 0,2 19-1,-2-28-86,0-1-8,1-1 0,-1 1 0,0 0 1,1 0-1,0 0 0,0 0 0,0 0 0,1-1 1,-1 1-1,1 0 0,0-1 0,0 1 1,0-1-1,0 0 0,0 0 0,1 0 1,0 0-1,-1 0 0,5 3 0,-2-3-10,0 0 0,1-1-1,-1 1 1,0-1 0,1 0 0,0-1-1,-1 1 1,1-1 0,0 0-1,0-1 1,0 1 0,7-1 0,-6 0-8,-1-1 0,1 1 0,0-1 1,-1-1-1,1 1 0,-1-1 0,0 0 1,1 0-1,-1-1 0,0 0 0,11-7 1,-8 3-9,-1 0 1,0 0 0,0-1 0,0 0-1,-1 0 1,10-16 0,-14 21 15,1-2-23,0 0 0,-1-1 0,1 1 0,-1-1 0,0 1 0,0-1 0,-1 0 0,0 0 0,0 0 0,0 0 0,-1-1 0,0 1 0,0 0 1,0-9-1,-1 13 39,-1 0 1,0 0-1,1 0 1,-1 0-1,0 0 1,0 0-1,0 1 1,0-1-1,0 0 1,-1 1 0,1-1-1,0 0 1,-1 1-1,1 0 1,-1-1-1,0 1 1,1 0-1,-1 0 1,0 0-1,0 0 1,1 0 0,-4 0-1,-6-4 60,-1 0-1,-17-3 1,22 6-51,-15-3 34,-1 1 0,0 1 1,-34 0-1,3 3-4647,33 0 805,-3 0-7850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16.676"/>
    </inkml:context>
    <inkml:brush xml:id="br0">
      <inkml:brushProperty name="width" value="0.05" units="cm"/>
      <inkml:brushProperty name="height" value="0.05" units="cm"/>
    </inkml:brush>
  </inkml:definitions>
  <inkml:trace contextRef="#ctx0" brushRef="#br0">80 61 3394,'0'0'13635,"-8"2"-10722,3 3-2735,-1 1 0,1-1 0,0 1 0,0 1 0,1-1 0,-1 1-1,1-1 1,1 1 0,-1 0 0,1 0 0,1 1 0,-4 13 0,1-2-39,2 1 1,0-1-1,-1 39 1,4-55-140,0 0 1,0 0-1,0 0 1,1 0-1,-1 0 0,1 1 1,-1-1-1,1 0 0,0 0 1,0-1-1,1 1 1,-1 0-1,1 0 0,-1 0 1,1-1-1,0 1 0,0-1 1,0 0-1,0 1 0,0-1 1,1 0-1,3 3 1,-1-3-21,1 1 1,-1-1-1,1 0 1,0 0-1,0 0 1,0-1-1,0 0 1,0 0 0,0-1-1,10 0 1,-10 0-53,0 0 0,0 0 1,0-1-1,0 0 0,0 0 1,0 0-1,-1-1 0,1 0 1,0 0-1,-1 0 0,0-1 0,1 0 1,-1 0-1,0 0 0,0-1 1,-1 1-1,1-1 0,-1-1 1,0 1-1,0 0 0,0-1 1,4-6-1,-4 5 21,-1-1-1,1 1 1,-1-1 0,-1 0 0,1 0-1,-1 0 1,-1 0 0,1 0 0,0-14-1,-1 3 52,-1-1-1,-3-30 0,2 41-1,-1 0 1,0 1-1,0-1 0,-1 1 1,0-1-1,0 1 1,-1 0-1,0 1 0,0-1 1,0 1-1,-1-1 0,0 1 1,0 0-1,-1 1 1,0 0-1,0 0 0,-6-5 1,11 10-52,1-1 1,-1 1 0,0 0-1,1-1 1,-1 1-1,1 0 1,-1 0 0,0-1-1,1 1 1,-1 0-1,0 0 1,1 0 0,-1 0-1,0 0 1,1 0 0,-1 0-1,1 0 1,-1 0-1,0 0 1,1 0 0,-1 0-1,0 0 1,1 1 0,-1-1-1,0 0 1,1 1-1,-1-1 1,1 0 0,-1 1-1,1-1 1,-1 0-1,1 1 1,-1-1 0,1 1-1,-1-1 1,1 1 0,0-1-1,-1 1 1,0 0-1,-7 30-3718,5-19 1976,-7 33-4955</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18.430"/>
    </inkml:context>
    <inkml:brush xml:id="br0">
      <inkml:brushProperty name="width" value="0.05" units="cm"/>
      <inkml:brushProperty name="height" value="0.05" units="cm"/>
    </inkml:brush>
  </inkml:definitions>
  <inkml:trace contextRef="#ctx0" brushRef="#br0">29 104 6259,'0'0'10693,"-5"4"-9498,3-1-1117,-1 0 0,1 0 0,0 1 1,0-1-1,0 0 0,1 1 0,-1 0 0,1-1 0,-1 1 0,1 0 1,1-1-1,-2 5 0,1 1 98,0 0-1,1 0 1,0 0 0,1 1 0,1 9-1,-1-13-128,0 0-1,1 0 0,0 0 0,0 0 1,0-1-1,0 1 0,1-1 0,0 1 1,1-1-1,3 5 0,-5-7-42,1 0-1,0 0 1,0-1 0,0 1-1,0-1 1,0 1 0,0-1-1,1 0 1,-1 0 0,1-1-1,-1 1 1,1-1 0,0 1-1,-1-1 1,1-1 0,7 2-1,-5-1-5,-1-1 0,1 1-1,-1-1 1,1-1 0,-1 1 0,1-1-1,-1 0 1,1 0 0,-1 0-1,0-1 1,0 0 0,0 0 0,1 0-1,-2-1 1,1 1 0,0-1 0,-1 0-1,1-1 1,-1 1 0,0-1-1,0 0 1,0 0 0,-1 0 0,1-1-1,-1 1 1,3-6 0,-1 3-5,-1-1-1,-1 1 1,0 0 0,0-1-1,0 0 1,-1 1 0,0-1 0,1-12-1,-2 16 11,-1-1 0,0 1 0,0-1-1,0 1 1,0-1 0,-1 1 0,0-1-1,0 1 1,0-1 0,0 1 0,-1 0-1,0 0 1,0 0 0,0 0 0,0 0-1,-4-4 1,-3-4 26,-1 2-1,0-1 0,-1 1 1,0 1-1,-20-13 0,25 18-188,-1 0 0,1 1 0,-1 0-1,0 0 1,0 1 0,0 0 0,0 0 0,0 0-1,0 1 1,-1 0 0,1 1 0,-15 0-1,2 5-3040,2 10-3445</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19.804"/>
    </inkml:context>
    <inkml:brush xml:id="br0">
      <inkml:brushProperty name="width" value="0.05" units="cm"/>
      <inkml:brushProperty name="height" value="0.05" units="cm"/>
    </inkml:brush>
  </inkml:definitions>
  <inkml:trace contextRef="#ctx0" brushRef="#br0">45 5 3394,'0'0'10783,"-5"1"-9259,3 0-1421,0 0 0,0-1 0,0 1 1,0 1-1,-1-1 0,2 0 0,-1 0 0,0 1 1,0-1-1,0 1 0,1-1 0,-1 1 1,1 0-1,-1 0 0,1 0 0,0 0 1,-1 0-1,1 0 0,0 0 0,1 0 1,-1 0-1,0 0 0,0 1 0,1-1 1,0 0-1,-1 1 0,1-1 0,0 0 1,0 5-1,-1 5-42,1 1-1,0 0 1,1-1 0,0 1-1,1 0 1,1-1 0,3 13 0,-4-19-51,0-1 0,0 0 1,1 0-1,-1 0 0,1-1 1,0 1-1,0 0 1,1-1-1,-1 0 0,1 0 1,0 0-1,0 0 1,1-1-1,-1 0 0,1 0 1,-1 0-1,1 0 1,10 4-1,-12-6-18,1 0 1,0 0-1,0 0 0,-1 0 1,1-1-1,0 1 0,0-1 1,6-1-1,-8 1 5,-1 0-1,1 0 0,-1 0 0,1-1 1,-1 1-1,1-1 0,-1 0 1,1 1-1,-1-1 0,1 0 1,-1 0-1,0 1 0,0-1 0,1 0 1,-1-1-1,0 1 0,0 0 1,0 0-1,0 0 0,0-1 1,0 1-1,-1 0 0,2-2 1,3-11-12,-1 1 0,0-1 1,0 0-1,-2 0 0,2-14 1,-1-73 13,-3 99 9,0 1-1,-1-1 1,1 0-1,0 0 1,-1 1-1,1-1 1,-1 0-1,0 0 1,0 1-1,1-1 1,-1 1-1,0-1 1,0 1-1,-1-1 1,1 1-1,0 0 1,0-1-1,-1 1 1,1 0-1,-1 0 0,1 0 1,-1 0-1,1 0 1,-1 0-1,1 1 1,-1-1-1,0 1 1,0-1-1,1 1 1,-1-1-1,-2 1 1,-7-2-83,-1 0 0,1 1 0,-21 1 0,21 0-273,9 0 149,2 0 45,-1 0 1,1 0-1,-1 0 1,0 0-1,1 0 1,-1 0-1,1 0 1,-1 0-1,1 0 1,-1 1-1,1-1 1,-1 0-1,1 0 1,-1 0-1,1 1 1,-1-1-1,1 0 1,-1 0-1,1 1 1,-1-1-1,1 0 0,0 1 1,-1-1-1,1 1 1,-1-1-1,1 0 1,0 1-1,-1-1 1,1 2-1,-6 9-6088</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22.094"/>
    </inkml:context>
    <inkml:brush xml:id="br0">
      <inkml:brushProperty name="width" value="0.05" units="cm"/>
      <inkml:brushProperty name="height" value="0.05" units="cm"/>
    </inkml:brush>
  </inkml:definitions>
  <inkml:trace contextRef="#ctx0" brushRef="#br0">64 35 2017,'0'0'7905,"-10"-1"-6715,-28-7 256,24 2 1896,13 6-3277,1 0 1,0 0-1,0 0 1,0 0 0,0-1-1,0 1 1,0 0-1,0 0 1,0 0 0,0 0-1,0 0 1,0 0-1,0 0 1,0-1 0,0 1-1,0 0 1,0 0 0,0 0-1,0 0 1,0 0-1,0-1 1,0 1 0,0 0-1,0 0 1,0 0-1,0 0 1,0 0 0,0 0-1,0 0 1,0-1-1,0 1 1,0 0 0,1 0-1,-1 0 1,0 0-1,0 0 1,0 0 0,0 0-1,0 0 1,0 0-1,0 0 1,1 0 0,-1-1-1,0 1 1,0 0-1,16-5 971,19 1-718,1 0-1,-1 3 1,1 1-1,-1 1 1,0 2-1,48 10 0,370 65 78,-226-64-206,-50-6-151,-84-6 2,-93-2 104</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22.487"/>
    </inkml:context>
    <inkml:brush xml:id="br0">
      <inkml:brushProperty name="width" value="0.05" units="cm"/>
      <inkml:brushProperty name="height" value="0.05" units="cm"/>
    </inkml:brush>
  </inkml:definitions>
  <inkml:trace contextRef="#ctx0" brushRef="#br0">74 3 3025,'0'0'14391,"-2"-2"-13956,0 1-270,7 3 17,19 10 195,37 19 179,-39-17-445,105 57 75,-126-71-165,0 0 1,-1 0 0,1 0 0,-1 1 0,1-1 0,-1 0 0,1 0-1,-1 1 1,1-1 0,-1 0 0,0 1 0,1-1 0,-1 1 0,1-1-1,-1 0 1,0 1 0,1-1 0,-1 1 0,0-1 0,1 1-1,-1-1 1,0 1 0,0-1 0,0 1 0,0 0 0,1-1 0,-1 1-1,0 0 1,-1 0 99,1 0-1,0 0 0,-1 0 1,1 0-1,-1 0 1,1 0-1,-1-1 1,0 1-1,1 0 0,-1 0 1,0-1-1,0 1 1,1 0-1,-3 0 0,-32 16 1528,-64 9-931,67-19-690,1 1 1,-52 22 0,81-29-137,-19 12-301,21-13 181,-1 1-1,0 0 0,1 0 0,-1 0 1,1-1-1,0 1 0,-1 0 1,1 0-1,0 0 0,-1 0 0,1 0 1,0 0-1,0 0 0,0 2 1,0 9-6132</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23.298"/>
    </inkml:context>
    <inkml:brush xml:id="br0">
      <inkml:brushProperty name="width" value="0.05" units="cm"/>
      <inkml:brushProperty name="height" value="0.05" units="cm"/>
    </inkml:brush>
  </inkml:definitions>
  <inkml:trace contextRef="#ctx0" brushRef="#br0">1 827 544,'0'0'18451,"1"-2"-17832,20-41-18,2 0 0,39-54 0,-43 72-474,1 0 1,2 1 0,0 1 0,42-32-1,-16 18 0,113-91 60,-132 102-147,-2 0 0,-1-2 1,31-43-1,-29 29 130,-13 18-86,36-41 1,-47 61-94,1 0 0,-1 0 0,1 1 0,0 0 0,6-3-1,16-11 84,-21 15-586</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23.692"/>
    </inkml:context>
    <inkml:brush xml:id="br0">
      <inkml:brushProperty name="width" value="0.05" units="cm"/>
      <inkml:brushProperty name="height" value="0.05" units="cm"/>
    </inkml:brush>
  </inkml:definitions>
  <inkml:trace contextRef="#ctx0" brushRef="#br0">27 1 8884,'0'0'11136,"-6"0"-10421,-15 0-395,203 0-275,-181 0-29,1 0-1,-1-1 1,1 1-1,-1 0 0,0 1 1,1-1-1,-1 0 1,0 0-1,1 1 1,-1-1-1,0 0 0,1 1 1,-1-1-1,0 1 1,0 0-1,0 0 0,1-1 1,-1 1-1,0 0 1,0 0-1,0 0 1,0 0-1,0 0 0,0 0 1,-1 0-1,1 0 1,1 2-1,-2 0 102,1-1-1,-1 0 1,0 0 0,0 0 0,0 0-1,0 1 1,-1-1 0,1 0-1,-1 0 1,1 0 0,-1 0 0,1 0-1,-1 0 1,0 0 0,0 0-1,0 0 1,0 0 0,-2 1 0,-22 31 35,-1-2 0,-32 30 0,14-15-1334,19-22-1857,8-8-2764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5.869"/>
    </inkml:context>
    <inkml:brush xml:id="br0">
      <inkml:brushProperty name="width" value="0.05" units="cm"/>
      <inkml:brushProperty name="height" value="0.05" units="cm"/>
    </inkml:brush>
  </inkml:definitions>
  <inkml:trace contextRef="#ctx0" brushRef="#br0">0 0 5539,'0'0'7654,"21"3"-6867,-2-1-621,-5-2-92,0 2 0,0 0 0,-1 0 0,1 1 0,-1 1 0,1 1 0,-1 0 0,18 9 0,157 95 241,-186-108-306,-1 0-1,1 0 1,0 0-1,-1 1 1,1-1 0,-1 1-1,1-1 1,-1 1-1,0-1 1,0 1 0,0 0-1,0-1 1,0 1-1,0 0 1,0 0 0,0 0-1,-1 0 1,1 0-1,-1 2 1,1 4 392,0 0 1,-1 0-1,0 13 0,-1-2 348,0-9-555,0 0 0,-1 0 0,0 0 0,0 0 0,-1-1 0,0 1 0,-1-1 0,0 1 0,-1-1 0,0 0 0,0-1 0,-1 1 0,-13 14 0,-7 6 156,-2-2 0,-38 30 0,64-55-341,-13 8-158,13-8-902</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24.382"/>
    </inkml:context>
    <inkml:brush xml:id="br0">
      <inkml:brushProperty name="width" value="0.05" units="cm"/>
      <inkml:brushProperty name="height" value="0.05" units="cm"/>
    </inkml:brush>
  </inkml:definitions>
  <inkml:trace contextRef="#ctx0" brushRef="#br0">2 0 1553,'0'0'14796,"-2"2"-13251,5 7-1191,4-1-88,1 0 0,0 0 0,0 0 0,1-1 0,12 8-1,11 8 171,184 187 1430,-69-61-1446,-90-96-309,-3 2 0,88 115 0,-135-159-92,-2-3-4,0 0 0,0-1 0,1 0 0,0 0-1,0 0 1,1 0 0,0-1 0,10 7 0,-16-12-105,-1-1 0,0 0-1,0 0 1,0 0 0,0 1 0,0-1 0,1 0 0,-1 0 0,0 0 0,0 0 0,0 1 0,1-1 0,-1 0 0,0 0 0,0 0 0,1 0 0,-1 0 0,0 0 0,0 0 0,0 0 0,1 0 0,-1 0 0,0 0 0,0 0 0,1 0 0,-1 0 0,0 0 0,0 0 0,1 0 0,-1 0 0,0 0 0,0 0 0,1 0 0,-1 0 0,0 0 0,0 0 0,0-1 0,1 1 0,-1 0 0,0 0 0,0 0 0,0 0 0,1 0 0,-1-1 0,0 1 0,0 0-1,0 0 1,0 0 0,0-1 0,0 1 0,1 0 0,-4-14-4888,2 12 3617,-7-17-9148</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24.742"/>
    </inkml:context>
    <inkml:brush xml:id="br0">
      <inkml:brushProperty name="width" value="0.05" units="cm"/>
      <inkml:brushProperty name="height" value="0.05" units="cm"/>
    </inkml:brush>
  </inkml:definitions>
  <inkml:trace contextRef="#ctx0" brushRef="#br0">136 1 7908,'0'0'9775,"4"20"-8641,0 4-840,-1-8-139,0-1-1,0 0 0,1 0 0,1 0 0,1-1 0,7 16 1,73 112 274,-85-141-378,0 0-1,-1 0 1,0-1 0,1 1 0,-1 0-1,1 0 1,-1 0 0,0 0-1,0 0 1,1-1 0,-1 1-1,0 0 1,0 0 0,0 0-1,0 0 1,0 0 0,0 0 0,0 0-1,0 0 1,-1 0 0,1-1-1,0 1 1,0 0 0,-1 0-1,1 0 1,-1 0 0,1 0-1,0-1 1,-1 1 0,0 0-1,1 0 1,-1-1 0,1 1 0,-1-1-1,0 1 1,0 0 0,1-1-1,-1 1 1,0-1 0,0 1-1,0-1 1,1 0 0,-1 1-1,0-1 1,0 0 0,0 0 0,0 0-1,0 1 1,0-1 0,0 0-1,0 0 1,-1 0 0,-94-4-1343,3 1-6661,35 3-5021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26.306"/>
    </inkml:context>
    <inkml:brush xml:id="br0">
      <inkml:brushProperty name="width" value="0.05" units="cm"/>
      <inkml:brushProperty name="height" value="0.05" units="cm"/>
    </inkml:brush>
  </inkml:definitions>
  <inkml:trace contextRef="#ctx0" brushRef="#br0">861 0 912,'-1'0'14315,"-7"8"-13409,-45 42 1335,-3-3 0,-77 51 0,-18 17-1239,107-77-819,-2-3 1,-71 42 0,-26-12 71,40-21 55,97-39-1415,39-1-21515</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26.695"/>
    </inkml:context>
    <inkml:brush xml:id="br0">
      <inkml:brushProperty name="width" value="0.05" units="cm"/>
      <inkml:brushProperty name="height" value="0.05" units="cm"/>
    </inkml:brush>
  </inkml:definitions>
  <inkml:trace contextRef="#ctx0" brushRef="#br0">185 0 6019,'0'0'9468,"-1"5"-6496,-9 13-2471,0 0-1,-1-1 1,-2 0 0,1 0-1,-2-1 1,-20 18 0,12-11-254,-28 37 0,49-59-237,1-1 0,-1 1 0,0 0-1,1-1 1,-1 1 0,1 0 0,-1-1-1,1 1 1,0 0 0,-1 0 0,1 0 0,0-1-1,0 1 1,-1 0 0,1 0 0,0 0-1,0 1 1,16-1-89,-16-1 73,24-2 11,-1-2 0,26-6 0,-26 4-18,-1 2 0,36-3 0,-1 7-2692,-37 0-1804,-11 0-2302</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27.845"/>
    </inkml:context>
    <inkml:brush xml:id="br0">
      <inkml:brushProperty name="width" value="0.05" units="cm"/>
      <inkml:brushProperty name="height" value="0.05" units="cm"/>
    </inkml:brush>
  </inkml:definitions>
  <inkml:trace contextRef="#ctx0" brushRef="#br0">553 657 912,'0'0'4226,"0"-4"-4079,4-19 8814,-5 5-7509,-1 12-1119,-1 0 0,1 1 1,-1-1-1,0 1 0,-1-1 0,1 1 1,-1 0-1,0 0 0,-9-8 0,-5-8 99,-69-91 559,21 25-546,-150-153 0,182 201-315,-6-4 122,31 40-39,-6-1-3268,-14 4 3151,29 0-16,-1 50 528,3 0 0,1-1-1,16 77 1,-10-87-576,-9-38-203,4-9-1216,4-38-3757,3-68 1,-6 52-1063,-1 23 2751</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28.235"/>
    </inkml:context>
    <inkml:brush xml:id="br0">
      <inkml:brushProperty name="width" value="0.05" units="cm"/>
      <inkml:brushProperty name="height" value="0.05" units="cm"/>
    </inkml:brush>
  </inkml:definitions>
  <inkml:trace contextRef="#ctx0" brushRef="#br0">1 0 1024,'0'0'13959,"37"28"-13159,-5-3 321,-2-4-225,0-4-368,-3-2-336,-1-4-63,2-3-113,-6-2-16,0 1-32,1 1-1713,-7 5-3009</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29.211"/>
    </inkml:context>
    <inkml:brush xml:id="br0">
      <inkml:brushProperty name="width" value="0.05" units="cm"/>
      <inkml:brushProperty name="height" value="0.05" units="cm"/>
    </inkml:brush>
  </inkml:definitions>
  <inkml:trace contextRef="#ctx0" brushRef="#br0">5 19 4610,'0'0'10303,"-1"0"-10229,1 0 0,0 0 0,0 0 0,0 0 0,-1 0 0,1 0 0,0 0 0,0 0 0,0-1 0,-1 1 0,1 0 0,0 0 0,0 0 0,0 0 0,0-1 0,0 1 0,-1 0 0,1 0 0,0 0 0,0-1 0,0 1 0,0 0 0,0 0 0,0-1 0,0 1 0,0 0 0,0 0 0,0-1 0,0 1 0,0 0-1,0 0 1,0 0 0,0-1 0,0 1 0,0 0 0,0 0 0,0-1 0,0 1 0,0 0 0,17-3 482,1 1-1,-1 0 1,27 2-1,-3 0-101,552-4 2571,-331 6-1925,146-5-2237,-402 3-3312</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29.631"/>
    </inkml:context>
    <inkml:brush xml:id="br0">
      <inkml:brushProperty name="width" value="0.05" units="cm"/>
      <inkml:brushProperty name="height" value="0.05" units="cm"/>
    </inkml:brush>
  </inkml:definitions>
  <inkml:trace contextRef="#ctx0" brushRef="#br0">96 0 7940,'0'0'11002,"-4"3"-10218,4-3-767,-1 1-1,0-1 0,1 0 0,-1 1 0,1-1 1,-1 0-1,1 1 0,-1-1 0,1 1 0,-1-1 1,1 1-1,0-1 0,-1 1 0,1-1 0,0 1 1,-1 0-1,1-1 0,0 1 0,0-1 0,0 1 1,-1 0-1,1-1 0,0 1 0,0 0 0,0-1 1,0 1-1,0-1 0,0 1 0,0 0 0,0-1 1,0 1-1,1 0 0,-1-1 0,0 1 0,0 0 1,0-1-1,1 1 0,-1-1 0,0 1 0,1 0 0,3 4 38,0-1-1,0 0 0,1 1 0,6 4 0,-4-4-28,25 18 20,1-2-1,0 0 0,2-3 1,58 23-1,-92-41-24,0 1 0,0-1 1,-1 0-1,1 0 0,0 1 0,-1-1 1,1 0-1,0 1 0,-1-1 1,1 1-1,-1-1 0,1 1 0,-1-1 1,1 1-1,-1-1 0,1 1 0,-1 0 1,1 0-1,-1 0 21,0-1 1,0 0-1,0 1 0,0-1 0,0 1 1,0-1-1,0 0 0,-1 1 1,1-1-1,0 0 0,0 1 1,0-1-1,0 0 0,-1 1 1,1-1-1,0 0 0,0 1 1,-1-1-1,1 0 0,0 0 1,-1 1-1,1-1 0,0 0 1,-1 1-1,-30 11 1521,24-9-1848,-143 45-353,35-12-5735,65-17-2158</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30.737"/>
    </inkml:context>
    <inkml:brush xml:id="br0">
      <inkml:brushProperty name="width" value="0.05" units="cm"/>
      <inkml:brushProperty name="height" value="0.05" units="cm"/>
    </inkml:brush>
  </inkml:definitions>
  <inkml:trace contextRef="#ctx0" brushRef="#br0">13 2 704,'0'0'12246,"-8"-1"-9412,8 1-2805,0 0-1,0 0 1,-1 0 0,1 0 0,0-1 0,0 1 0,0 0 0,0 0-1,0 0 1,0 0 0,-1 0 0,1 0 0,0 0 0,0 0-1,0 0 1,0 0 0,0 0 0,0 0 0,-1 0 0,1 1-1,0-1 1,0 0 0,0 0 0,0 0 0,0 0 0,0 0 0,-1 0-1,1 0 1,0 0 0,0 0 0,0 0 0,0 0 0,0 0-1,0 1 1,0-1 0,0 0 0,0 0 0,0 0 0,0 0-1,-1 0 1,1 0 0,0 1 0,0-1 0,0 0 0,0 0 0,0 0-1,0 0 1,0 0 0,0 0 0,0 1 0,0-1 0,0 0-1,0 0 1,0 0 0,0 0 0,0 0 0,1 0 0,-1 1 0,0-1-1,0 0 1,0 0 0,0 0 0,0 0 0,0 0 0,0 0-1,0 0 1,0 0 0,0 1 0,1-1 0,85 109 1851,-14-20-1271,316 358 498,-347-397-1087,-29-34 3,1-1 0,1 0 0,20 17 0,-33-31 13,0-1 0,0 1 0,0-1 0,0 0 0,-1 1 0,1-1 0,0 0 0,0 0 0,0 0 1,0 0-1,0 0 0,0 0 0,0 0 0,1 0 0,1 0-2278</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31.593"/>
    </inkml:context>
    <inkml:brush xml:id="br0">
      <inkml:brushProperty name="width" value="0.05" units="cm"/>
      <inkml:brushProperty name="height" value="0.05" units="cm"/>
    </inkml:brush>
  </inkml:definitions>
  <inkml:trace contextRef="#ctx0" brushRef="#br0">151 36 5042,'0'0'8492,"-17"-2"-6984,-52-3-241,67 5-1225,0 0 1,1 1 0,-1-1-1,0 0 1,0 1-1,1-1 1,-1 1 0,1 0-1,-1-1 1,1 1-1,-1 0 1,1 0 0,-1 0-1,1 0 1,0 0-1,-1 1 1,1-1 0,0 0-1,0 1 1,0-1-1,0 0 1,0 1-1,0-1 1,0 1 0,1 0-1,-1-1 1,1 1-1,-1 0 1,1-1 0,-1 3-1,-1 3 113,-5 13 47,2 0 0,1 1 0,0-1 0,1 1 0,2-1 0,0 33 0,1-51-199,0 1 0,1 0 1,-1 0-1,0 0 0,1-1 0,0 1 0,0 0 0,0-1 1,0 1-1,0-1 0,0 1 0,1-1 0,-1 1 0,1-1 0,-1 0 1,5 4-1,-2-2-4,0-1-1,0 0 1,0-1 0,0 1 0,0-1 0,1 0-1,-1 0 1,1 0 0,5 1 0,2 0-3,-1-1 0,1 0 0,0-1 0,0-1 0,0 1 1,-1-2-1,22-2 0,-24 0 5,0 1 1,0-1-1,0 0 0,-1-1 1,1 0-1,-1 0 1,0-1-1,0 0 1,-1-1-1,1 1 0,-1-2 1,0 1-1,-1-1 1,1 0-1,5-9 1,-5 7-20,-1 0 0,0-1 1,-1 0-1,0 0 1,-1 0-1,0-1 1,-1 1-1,0-1 1,0 0-1,-1 0 0,0 0 1,-1-16-1,-1 24 22,-1 0-1,1 1 1,-1-1-1,0 0 1,0 1-1,0-1 0,0 1 1,0-1-1,-1 1 1,1-1-1,-1 1 1,1 0-1,-1 0 1,0 0-1,0 0 1,0 0-1,0 0 0,-1 0 1,1 1-1,0-1 1,-1 1-1,-4-3 1,-4-1 10,-1 0 0,0 0 0,-21-4 0,16 5-114,-1 2-1,1 0 0,-1 0 0,-29 3 0,46-1 22,0 0-1,0 0 1,0 0 0,0 0-1,0 0 1,0 1 0,0-1-1,0 0 1,0 1 0,0-1-1,0 1 1,0-1-1,0 1 1,0-1 0,0 1-1,1 0 1,-1-1 0,0 1-1,0 0 1,1 0 0,-1 0-1,0-1 1,1 1-1,-1 0 1,1 0 0,-1 0-1,1 0 1,-1 1 0,0 3-588,0-1 1,1 0 0,-1 1-1,1-1 1,0 6 0,0-4-441,0 27-5208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6.492"/>
    </inkml:context>
    <inkml:brush xml:id="br0">
      <inkml:brushProperty name="width" value="0.05" units="cm"/>
      <inkml:brushProperty name="height" value="0.05" units="cm"/>
    </inkml:brush>
  </inkml:definitions>
  <inkml:trace contextRef="#ctx0" brushRef="#br0">1 125 4162,'0'0'10759,"25"0"-9024,12 1-1130,112-2 1244,-107-1-1409,97-7 398,-122 6-1009,0 0 0,0-1 1,0 0-1,-1-2 0,31-14 1,-44 19-210,0-1 1,0 0-1,0 0 1,0-1 0,-1 1-1,1 0 1,-1-1-1,3-3 1,-3 4-536,0-1 0,0-1 1,-1 1-1,1 0 0,-1 0 0,1 0 0,0-6 1,0-12-7365</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32.297"/>
    </inkml:context>
    <inkml:brush xml:id="br0">
      <inkml:brushProperty name="width" value="0.05" units="cm"/>
      <inkml:brushProperty name="height" value="0.05" units="cm"/>
    </inkml:brush>
  </inkml:definitions>
  <inkml:trace contextRef="#ctx0" brushRef="#br0">302 6 3298,'0'0'13283,"-3"-2"-11874,-8-2-455,7 9 51,4-2-922,0 0-1,0 0 0,0 0 0,1 0 1,-1 0-1,1 0 0,0 0 0,1 3 0,20 49 523,6 22-65,-17-43-483,-6-21-24,-1-1 1,-1 1 0,0-1-1,0 1 1,0 19 2374,-18-32-2261,8-1-115,0-1-1,0 0 1,0 0 0,0-1-1,1 1 1,-1-2 0,1 1-1,-11-8 1,8 5 12,-1 1-1,-18-8 1,12 8-98,-1 1 0,1 1 0,-1 0-1,1 1 1,-18 1 0,12 1-4019,-34 5 1,12 5-11367</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55.033"/>
    </inkml:context>
    <inkml:brush xml:id="br0">
      <inkml:brushProperty name="width" value="0.05" units="cm"/>
      <inkml:brushProperty name="height" value="0.05" units="cm"/>
      <inkml:brushProperty name="color" value="#E71224"/>
    </inkml:brush>
  </inkml:definitions>
  <inkml:trace contextRef="#ctx0" brushRef="#br0">0 0 9300,'0'0'11269,"14"22"-9815,2 4-1051,76 111 1118,182 244-369,-273-380-1151,17 24 10,1-1 0,0-1 0,2 0 0,42 34 1,-58-51-716,-10-5-2551,-11-4-3768,1-4-2957</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55.412"/>
    </inkml:context>
    <inkml:brush xml:id="br0">
      <inkml:brushProperty name="width" value="0.05" units="cm"/>
      <inkml:brushProperty name="height" value="0.05" units="cm"/>
      <inkml:brushProperty name="color" value="#E71224"/>
    </inkml:brush>
  </inkml:definitions>
  <inkml:trace contextRef="#ctx0" brushRef="#br0">556 0 5987,'0'0'11845,"-16"19"-10594,-109 136 1487,-96 115 823,113-141-2998,45-53-365,60-72-225,3-3 11,-1 0 1,0-1-1,1 1 0,-1 0 0,1 0 0,-1-1 0,0 1 0,1 0 0,-1-1 0,0 1 0,0-1 0,0 1 1,1-1-1,-1 1 0,0-1 0,0 1 0,0-1 0,0 0 0,0 0 0,0 0 0,0 1 0,-1-1 0,3-13-4231,6-5-1249,8 2-4524</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56.209"/>
    </inkml:context>
    <inkml:brush xml:id="br0">
      <inkml:brushProperty name="width" value="0.05" units="cm"/>
      <inkml:brushProperty name="height" value="0.05" units="cm"/>
      <inkml:brushProperty name="color" value="#E71224"/>
    </inkml:brush>
  </inkml:definitions>
  <inkml:trace contextRef="#ctx0" brushRef="#br0">0 0 7395,'0'0'11331,"5"22"-10067,0-4-961,-2-3-42,0 0 0,1 0 1,1-1-1,1 1 0,0-1 1,1 0-1,13 20 1,213 304 1952,-232-336-3224,3 3 3189</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56.626"/>
    </inkml:context>
    <inkml:brush xml:id="br0">
      <inkml:brushProperty name="width" value="0.05" units="cm"/>
      <inkml:brushProperty name="height" value="0.05" units="cm"/>
      <inkml:brushProperty name="color" value="#E71224"/>
    </inkml:brush>
  </inkml:definitions>
  <inkml:trace contextRef="#ctx0" brushRef="#br0">405 0 8884,'0'0'10997,"-15"19"-9975,3-5-795,-12 14 421,2 1 0,-32 54 1,-4 14 1079,-124 154 1,174-239-1608,7-10-121,0 1-1,0-1 0,-1 0 0,1 0 1,-1 0-1,1 0 0,-1 0 0,0 0 0,0 0 1,0-1-1,0 1 0,0-1 0,0 1 0,-4 1 1,6-14-2033,0 10 1849,-1-4-694,1 1-1,1-1 1,-1 1-1,1-1 1,-1 1-1,1-1 1,3-5-1,9-10-7762</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57.435"/>
    </inkml:context>
    <inkml:brush xml:id="br0">
      <inkml:brushProperty name="width" value="0.05" units="cm"/>
      <inkml:brushProperty name="height" value="0.05" units="cm"/>
      <inkml:brushProperty name="color" value="#E71224"/>
    </inkml:brush>
  </inkml:definitions>
  <inkml:trace contextRef="#ctx0" brushRef="#br0">3 165 7171,'0'0'9012,"-1"-21"-7867,0-65-278,1 83-815,0 1 0,0 0-1,0 0 1,1-1 0,-1 1 0,1 0 0,-1-1 0,1 1-1,0 0 1,0 0 0,0 0 0,0 0 0,1 0 0,-1 0-1,0 0 1,1 0 0,-1 1 0,1-1 0,0 1 0,0-1-1,-1 1 1,1-1 0,0 1 0,0 0 0,0 0 0,3-1-1,1 0 62,0 1 1,1 0-1,-1 0 0,0 0 0,0 1 0,13 1 0,-6-1-26,-10 0-43,0 0 0,0 0 0,0 0-1,0 1 1,0-1 0,0 1 0,0 0-1,0 0 1,0 0 0,0 0 0,0 0-1,0 0 1,-1 1 0,1 0 0,0-1-1,-1 1 1,0 0 0,1 0 0,-1 1-1,0-1 1,0 0 0,0 1 0,0-1-1,-1 1 1,1 0 0,-1-1 0,1 1-1,-1 0 1,0 0 0,0 0 0,0 0-1,-1 0 1,1 0 0,0 3 0,0 3 17,-1-1 0,0 1 1,0-1-1,-1 1 1,0-1-1,0 0 0,-1 1 1,0-1-1,-1 0 0,0 0 1,-6 13-1,-42 68-4074,41-72 1274,-8 16-5775</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57.816"/>
    </inkml:context>
    <inkml:brush xml:id="br0">
      <inkml:brushProperty name="width" value="0.05" units="cm"/>
      <inkml:brushProperty name="height" value="0.05" units="cm"/>
      <inkml:brushProperty name="color" value="#E71224"/>
    </inkml:brush>
  </inkml:definitions>
  <inkml:trace contextRef="#ctx0" brushRef="#br0">0 0 12566,'0'0'7379,"16"36"-7379,6-32-1088,-4-1-3282,4-3-4947</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58.165"/>
    </inkml:context>
    <inkml:brush xml:id="br0">
      <inkml:brushProperty name="width" value="0.05" units="cm"/>
      <inkml:brushProperty name="height" value="0.05" units="cm"/>
      <inkml:brushProperty name="color" value="#E71224"/>
    </inkml:brush>
  </inkml:definitions>
  <inkml:trace contextRef="#ctx0" brushRef="#br0">0 13 7892,'0'0'10095,"19"-3"-9175,59-6-239,-76 9-637,0-1 1,0 1-1,0 1 1,1-1-1,-1 0 1,0 0-1,0 1 1,0-1-1,0 1 1,0-1-1,0 1 1,0 0-1,0 0 1,0 0-1,-1 0 1,1 0-1,0 1 1,0-1-1,-1 0 1,1 1-1,-1-1 1,1 1-1,-1 0 1,0-1-1,0 1 1,0 0-1,0 0 1,0 0-1,0 0 1,0 0-1,0 0 1,-1 0-1,1 0 1,-1 0-1,1 0 1,-1 0-1,0 5 1,0-6-16,1 10 23,0-1 0,-1 1 0,0-1 0,-1 1 0,0-1 0,-1 1 0,0-1 0,0 0 0,-1 0 0,-7 16 0,-5 5-1463,-33 54-1,38-70 363,-11 18-3646,4-7-2199</inkml:trace>
  <inkml:trace contextRef="#ctx0" brushRef="#br0" timeOffset="1">22 511 12630,'0'0'7059,"80"-22"-7283,-59-5-1937,-3-5-2561,-4-6-6291</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09:10:58.567"/>
    </inkml:context>
    <inkml:brush xml:id="br0">
      <inkml:brushProperty name="width" value="0.05" units="cm"/>
      <inkml:brushProperty name="height" value="0.05" units="cm"/>
      <inkml:brushProperty name="color" value="#E71224"/>
    </inkml:brush>
  </inkml:definitions>
  <inkml:trace contextRef="#ctx0" brushRef="#br0">50 11 7908,'0'0'12533,"96"-11"-12068,-79 17-241,-3 9-112,-4 2 0,-2 9-48,-8 5 32,0 10-96,-4 5-256,-18 7-737,-5 2-1168,1-6-1761,-6-5-1584</inkml:trace>
  <inkml:trace contextRef="#ctx0" brushRef="#br0" timeOffset="1">1 527 8020,'0'0'12533,"14"127"-12709,-14-112-4402</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09:13.885"/>
    </inkml:context>
    <inkml:brush xml:id="br0">
      <inkml:brushProperty name="width" value="0.05" units="cm"/>
      <inkml:brushProperty name="height" value="0.05" units="cm"/>
    </inkml:brush>
  </inkml:definitions>
  <inkml:trace contextRef="#ctx0" brushRef="#br0">1 1509 3874,'0'0'9151,"0"13"-3682,0-21-5341,0 0 1,1 0-1,1 0 0,-1 1 1,1-1-1,1 0 1,-1 1-1,1-1 1,1 1-1,-1 0 0,6-7 1,6-8 78,1 2 0,20-21 1,-6 7 123,-18 22-281,1-1-1,0 1 0,1 1 1,0 1-1,1 0 0,15-9 1,4 2 268,64-23 0,-13 17-222,42-26 392,-81 29-222,50-14-1,-61 23 63,-21 6-254,0 1 0,0 0 1,27-3-1,-8 5-21,1-1 1,0-1 0,-1-2 0,39-12 0,5-8 31,43-8 346,-80 24-419,34-7 116,0 2 0,78-3 0,-115 16-116,-22 2-6,0-1 0,0 0 0,0-1 0,0-1 0,26-8 0,32-18 27,-12 4 65,123-34 1,220-40 338,284-31-71,85 16-187,-315 63-38,2 41-37,446-34-29,-390 19 120,-92 5-49,-46-5-38,383-19 126,42-3 53,-2-26-83,-155 38-231,2 33 98,-364 3-1,336 23-10,-1 29-51,-388-32 2,-3-4 19,208 24 84,-239-13-55,415 43-72,33 2-3,-207-21 301,-172-24-119,436 17 215,-344-21-349,-278-12-21,0 3 0,109 35-1,-125-32 22,-43-15-28,-11-2-5,220 54 54,-211-50-57,1 0-1,31 15 1,-29-10 6,28 7 1,-21-9 8,41 21 0,-4-3-17,-47-18 12,-1 1 0,21 13-1,12 6 5,-50-28-88,0 1 1,-1-1-1,1 1 1,0-1-1,-1 1 0,1-1 1,0 1-1,0-1 1,0 0-1,-1 0 1,1 1-1,0-1 0,0 0 1,0 0-1,0 0 1,0 0-1,-1 0 0,1 0 1,0 0-1,0 0 1,0 0-1,0 0 1,0-1-1,1 1 0,-2-2-179,0 0-1,1 0 1,-1 0 0,0 0-1,0 0 1,-1 1-1,1-1 1,0 0-1,0 0 1,-1 0-1,0 1 1,1-1 0,-2-2-1,-10-24-4856,-1 13-1500,1 12-3833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6.818"/>
    </inkml:context>
    <inkml:brush xml:id="br0">
      <inkml:brushProperty name="width" value="0.05" units="cm"/>
      <inkml:brushProperty name="height" value="0.05" units="cm"/>
    </inkml:brush>
  </inkml:definitions>
  <inkml:trace contextRef="#ctx0" brushRef="#br0">641 1 912,'0'0'11470,"-3"26"-9819,1 0-1188,1-9-140,0 0 0,-1 0 1,-1-1-1,-1 1 0,0-1 1,-2 1-1,-12 27 0,-7 4 291,-1-1 0,-3-1 0,-2-1 0,-37 41 0,-159 155-178,155-167-409,-43 35-2028,111-105-232,4-9-1785,0-20-2182</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09:16.897"/>
    </inkml:context>
    <inkml:brush xml:id="br0">
      <inkml:brushProperty name="width" value="0.05" units="cm"/>
      <inkml:brushProperty name="height" value="0.05" units="cm"/>
    </inkml:brush>
  </inkml:definitions>
  <inkml:trace contextRef="#ctx0" brushRef="#br0">224 0 4002,'0'0'17891,"-1"0"-17704,1 0 0,-1 0 1,1 0-1,-1 1 0,0-1 1,1 0-1,-1 0 0,1 0 1,-1 1-1,1-1 0,-1 0 1,1 1-1,-1-1 0,1 0 1,-1 1-1,1-1 0,0 1 1,-1-1-1,1 1 0,0-1 1,-1 0-1,0 2 0,2 1-156,0 1-1,0-1 1,0 0 0,0 0-1,1 0 1,-1 0-1,1 0 1,-1 0-1,1 0 1,0-1 0,0 1-1,1 0 1,-1-1-1,0 0 1,1 1-1,0-1 1,-1 0-1,7 3 1,1 3 109,169 159 844,-140-122-936,38 54 0,-31-36-24,-28-39-6,26 50-1,-21-47-13,-20-24-4,0 0 0,-1 0 0,1 0-1,-1 0 1,1 0 0,-1 0 0,3 7 0,14 43 0,-18-48 0,-1-4 637,-10 1-95,-96 33 501,-251 68-800,256-65-2062,8-2-3542,29-20-2781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7.190"/>
    </inkml:context>
    <inkml:brush xml:id="br0">
      <inkml:brushProperty name="width" value="0.05" units="cm"/>
      <inkml:brushProperty name="height" value="0.05" units="cm"/>
    </inkml:brush>
  </inkml:definitions>
  <inkml:trace contextRef="#ctx0" brushRef="#br0">0 0 6147,'0'0'9524,"38"226"-7923,-38-161 32,0 0-689,0 1-208,-11-11-143,-5-10-353,11-20-224,5-10-16,-6-15-160,6-50-6851,0-15 1584,0-16 625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7.529"/>
    </inkml:context>
    <inkml:brush xml:id="br0">
      <inkml:brushProperty name="width" value="0.05" units="cm"/>
      <inkml:brushProperty name="height" value="0.05" units="cm"/>
    </inkml:brush>
  </inkml:definitions>
  <inkml:trace contextRef="#ctx0" brushRef="#br0">0 0 848,'6'65'2092,"-3"-64"-1544,0 0-1,0-1 1,1 1 0,-1-1 0,0 0-1,0 0 1,0 0 0,1 0-1,3-2 1,11 1 365,115-9 3405,3 0-2911,-5 10-761,-130 0-345,-1 17 860,-2 62-10,-16 117 0,-7 42-945,13-97-1092,12-139 762,-1-1 0,1 1 1,0 0-1,0-1 0,-1 1 1,1-1-1,0 1 0,-1 0 1,0-1-1,1 1 0,-1-1 1,0 1-1,-1 1 0,1-2 16,0-1 0,0 1 0,0-1 0,0 0 0,0 1 0,0-1-1,0 0 1,0 0 0,0 0 0,0 1 0,0-1 0,-1 0 0,1 0 0,0-1 0,0 1-1,0 0 1,0 0 0,0 0 0,0-1 0,0 1 0,0-1 0,-1 0 0,0 0-119,0 0 0,0 0 0,0 0 0,1 0 0,-1 0 0,0 0 0,1-1 0,-1 1 0,1-1 0,0 1 0,-1-1 0,-1-3 0,-13-21-2270,-20-47 0,20 38 888,-25-49-3404</inkml:trace>
  <inkml:trace contextRef="#ctx0" brushRef="#br0" timeOffset="1">53 246 1601,'0'0'15031,"164"35"-13767,-105-25-127,4-10-577,1 0-272,-6 0-160,-5 0-112,-6-10-32,-10-5-176,0-5-928,0 5-1618,-5-5-2064,-11-5-3970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8.169"/>
    </inkml:context>
    <inkml:brush xml:id="br0">
      <inkml:brushProperty name="width" value="0.05" units="cm"/>
      <inkml:brushProperty name="height" value="0.05" units="cm"/>
    </inkml:brush>
  </inkml:definitions>
  <inkml:trace contextRef="#ctx0" brushRef="#br0">371 0 5410,'0'0'11518,"-6"34"-10222,-26 113-413,29-138-827,0-1 0,0 1 0,-1 0 1,0-1-1,-1 0 0,0 0 0,0 0 0,-6 7 0,-201 217 374,188-207-415,18-18-32,3-5-3,-1 1 0,1 0 0,1 0 0,-1 0 1,0 0-1,1 0 0,0 1 0,-1-1 0,1 1 0,1 0 0,-1-1 1,0 1-1,1 0 0,0 0 0,0 0 0,-1 7 0,3-10-2,-1 0 0,1 0 0,0-1 0,-1 1 0,1 0 0,0-1 0,0 1 0,0-1 0,0 1 0,-1-1 0,1 1 0,0-1 0,0 1 0,0-1 0,0 0 0,0 0 0,0 1 0,0-1 0,0 0 0,2 0 0,3 1-44,-4 0 66,1 0-1,0 1 1,0-1 0,0 1 0,0-1-1,-1 1 1,1 0 0,-1 0-1,0 0 1,1 0 0,-1 1-1,0-1 1,0 1 0,0-1-1,-1 1 1,1 0 0,-1 0-1,1-1 1,-1 1 0,0 0-1,0 0 1,1 6 0,0 4 185,0 1 0,-1 0 0,0 26 0,-2-23-19,2 30 23,-3 1 0,-1-1-1,-14 64 1,17-110-299,0 0 0,0 0 0,0 0 0,0 0 0,0 0 0,-1-1 0,1 1-1,0 0 1,-1 0 0,1 0 0,0 0 0,-1 0 0,1-1 0,-1 1 0,1 0 0,-1 0 0,0-1 0,1 1-1,-1 0 1,0-1 0,1 1 0,-1-1 0,0 1 0,0-1 0,0 1 0,0-2-150,0 1 0,0-1 0,0 0 0,0 0 0,0 0 0,0 0 0,0 0 0,0 0 0,1 0 0,-1 0 0,0 0 0,1 0 0,-1 0 0,1-1 0,-1 1 0,1 0 0,-1 0 0,1-1 0,0 1 0,0 0 0,0-2 0,-14-60-5439,-7-75 1,15 67 5178,4 1 3382,2 68-2719,0-1 0,0 1 0,1 0 0,-1-1 0,0 1 0,1 0 0,0-1 0,-1 1 0,1 0 0,0 0 0,0-1 0,0 1 0,1 0 0,-1 0 0,0 0 0,1 1 0,-1-1 0,1 0 0,0 0 0,-1 1 0,1-1 0,0 1 0,0 0 0,0-1 0,0 1 0,0 0 0,0 0 0,1 0 0,-1 0 0,4 0 0,7-2 247,-1 1-1,1 1 0,-1 0 1,23 2-1,-14-1-1,166 0 1050,-186 0-1431,-1 0 0,1 0 0,-1 0 0,0 1 0,1-1 0,-1 0 0,1 0 0,-1 0 0,0 0 0,1 1-1,-1-1 1,0 0 0,1 0 0,-1 1 0,0-1 0,1 0 0,-1 1 0,0-1 0,0 0 0,1 1 0,-1-1 0,0 0 0,0 1 0,0-1 0,1 1-1,-1-1 1,0 0 0,0 1 0,0-1 0,0 1 0,0-1 0,0 1 0,0-1 0,0 0 0,0 1 0,0-1 0,0 1 0,0-1 0,0 1 0,0-1-1,0 0 1,-1 1 0,1-1 0,0 1 0,0-1 0,-1 2-16,1-1 0,-1 1 1,1-1-1,-1 0 0,0 1 0,1-1 0,-1 0 1,0 1-1,0-1 0,0 0 0,0 0 0,0 0 1,0 0-1,-2 1 0,-8 3-341,-1-1-1,0 0 1,0-1 0,0-1-1,-1 0 1,-18 1-1,-26 4 416,34 4 2054,22-11-2060,1 0 0,-1 0 0,1 1 0,0-1 0,-1 0 0,1 1 0,0-1 0,0 1 0,-1-1 0,1 0-1,0 1 1,0-1 0,-1 1 0,1-1 0,0 0 0,0 1 0,0-1 0,0 1 0,0-1 0,0 1 0,0 0 0,0-1-30,0 1 0,0 0 0,1-1-1,-1 1 1,0 0 0,1-1 0,-1 1 0,1 0 0,-1-1 0,1 1 0,-1-1 0,1 1 0,-1-1 0,1 0-1,0 1 1,-1-1 0,1 1 0,-1-1 0,2 1 0,6 1-213,0 1 1,0-1-1,1-1 0,-1 0 1,1 0-1,-1 0 0,1-1 1,11-1-1,0 1-636,22 0-2101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8.557"/>
    </inkml:context>
    <inkml:brush xml:id="br0">
      <inkml:brushProperty name="width" value="0.05" units="cm"/>
      <inkml:brushProperty name="height" value="0.05" units="cm"/>
    </inkml:brush>
  </inkml:definitions>
  <inkml:trace contextRef="#ctx0" brushRef="#br0">339 1 5859,'0'0'10885,"-16"17"-9874,-2 1-706,-71 82 1108,75-82-1157,1 0-1,-17 27 1,26-37-250,0 0 1,1-1 0,0 2-1,0-1 1,0 0-1,1 0 1,1 1-1,-1-1 1,1 13-1,0 5-52,0-15-63,1 0 0,0 0-1,1 0 1,1 11 0,3 10 152,-1-1 1,-2 1-1,-3 56 0,0-26-32,1-32-10,-2 59 35,1-79-40,-1 0 0,0 1 0,-1-1-1,0-1 1,0 1 0,-8 15 0,9-22-37,1-1 0,-1 0 0,1 0 0,-1 1 0,0-1 0,0 0 0,0-1 0,0 1 0,0 0 0,0 0 0,0-1 0,-1 0 0,1 1 0,-1-1 0,1 0 0,-1 0-1,-3 1 1,-3 0-754,1-1-1,-1 0 1,1 0-1,-11-1 0,19 0 624,-1 0 1,0 0-1,0 0 0,0 0 0,0 0 0,1 0 0,-1 0 1,0 0-1,0 0 0,0-1 0,1 1 0,-1 0 0,0-1 0,0 1 1,1 0-1,-1-1 0,0 1 0,1-1 0,-1 1 0,0-1 1,1 1-1,-1-1 0,1 0 0,-1 1 0,1-1 0,-1-1 0,-2-21-3020,3 15 2290,0-36-4752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8.886"/>
    </inkml:context>
    <inkml:brush xml:id="br0">
      <inkml:brushProperty name="width" value="0.05" units="cm"/>
      <inkml:brushProperty name="height" value="0.05" units="cm"/>
    </inkml:brush>
  </inkml:definitions>
  <inkml:trace contextRef="#ctx0" brushRef="#br0">1 116 176,'0'0'6819,"196"-80"-5026,-154 70-400,-5 5-497,5 0-240,-15 0-287,-1 0-241,1 5-128,-17-5-433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1:58.266"/>
    </inkml:context>
    <inkml:brush xml:id="br0">
      <inkml:brushProperty name="width" value="0.05" units="cm"/>
      <inkml:brushProperty name="height" value="0.05" units="cm"/>
    </inkml:brush>
  </inkml:definitions>
  <inkml:trace contextRef="#ctx0" brushRef="#br0">0 1 5907,'0'0'3868,"19"7"-3526,55 26 79,-73-33-363,1 1 1,-1-1-1,0 1 0,0 0 1,1 0-1,-1-1 0,0 1 1,0 0-1,0 0 0,0 0 1,0 0-1,0 0 0,0 0 1,-1 1-1,1-1 0,0 0 1,0 0-1,-1 1 0,1-1 1,-1 0-1,1 1 0,-1-1 1,0 0-1,0 1 0,1-1 1,-1 0-1,0 1 0,0-1 1,0 1-1,0-1 0,-1 1 1,1-1-1,0 0 0,-1 2 1,-1 9 778,-6 240 2762,1-47-1598,3-172-1344,3-29-538,6-12-297,4-8-183,97-157-8035,-68 104 2932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9.243"/>
    </inkml:context>
    <inkml:brush xml:id="br0">
      <inkml:brushProperty name="width" value="0.05" units="cm"/>
      <inkml:brushProperty name="height" value="0.05" units="cm"/>
    </inkml:brush>
  </inkml:definitions>
  <inkml:trace contextRef="#ctx0" brushRef="#br0">0 226 5250,'0'0'8674,"0"40"-6911,0 131-258,0 298 2214,0-466-5330,0-33-15720</inkml:trace>
  <inkml:trace contextRef="#ctx0" brushRef="#br0" timeOffset="1">164 96 8996,'0'0'6195,"217"-60"-4722,-153 45-705,-6 5-368,-5 5-336,-11 5-48,-10-5-32,-11 5-608,-5 0-1313,-5 0-2417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9.568"/>
    </inkml:context>
    <inkml:brush xml:id="br0">
      <inkml:brushProperty name="width" value="0.05" units="cm"/>
      <inkml:brushProperty name="height" value="0.05" units="cm"/>
    </inkml:brush>
  </inkml:definitions>
  <inkml:trace contextRef="#ctx0" brushRef="#br0">534 0 1489,'0'0'15497,"-2"38"-13904,-11 128-366,10-149-1065,-1 0 1,0 1-1,-1-1 0,-1-1 0,-1 1 0,0-1 0,-1 0 0,-18 27 0,9-16 20,-240 341 1059,115-175-1938,136-185-56,0 0 0,0-1 0,-8 8 0,23-58-13360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29.896"/>
    </inkml:context>
    <inkml:brush xml:id="br0">
      <inkml:brushProperty name="width" value="0.05" units="cm"/>
      <inkml:brushProperty name="height" value="0.05" units="cm"/>
    </inkml:brush>
  </inkml:definitions>
  <inkml:trace contextRef="#ctx0" brushRef="#br0">17 1 5074,'0'0'13908,"5"40"-12438,16 132-427,-17-133-568,-2 56 0,-3-63-323,1-7-111,1-4-113,-1 0-1,-1 0 0,0 0 1,-2 0-1,-8 30 0,11-51 19,0 0 0,0 0 0,0 1 0,0-1 0,0 0 0,0 0 0,0 0 0,-1 0 0,1 1 0,0-1 0,0 0 0,0 0 0,0 0 0,0 0 0,-1 0-1,1 1 1,0-1 0,0 0 0,0 0 0,0 0 0,-1 0 0,1 0 0,0 0 0,0 0 0,0 0 0,-1 0 0,1 0 0,0 0 0,0 0 0,0 0 0,-1 0 0,1 0 0,0 0 0,0 0 0,0 0 0,-1 0 0,1 0 0,0 0-1,0 0 1,0 0 0,0 0 0,-1-1 0,1 1 0,0 0 0,0 0 0,0 0 0,0 0 0,0 0 0,-1 0 0,1-1 0,-8-11-1496,2-26-1499,1 0-1,1-1 1,3-52 0,1 9-2298</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30.253"/>
    </inkml:context>
    <inkml:brush xml:id="br0">
      <inkml:brushProperty name="width" value="0.05" units="cm"/>
      <inkml:brushProperty name="height" value="0.05" units="cm"/>
    </inkml:brush>
  </inkml:definitions>
  <inkml:trace contextRef="#ctx0" brushRef="#br0">9 1 1457,'-5'16'960,"1"4"418,6-18-278,5-8 485,-6 5-1213,0-1-1,1 1 0,-1 0 0,1 0 1,0 0-1,-1 0 0,1 0 0,0 0 1,0 0-1,0 1 0,0-1 0,0 1 1,-1-1-1,1 1 0,3-1 1,33 2 2472,-21 0-1958,87 0 1129,119-2-1103,-223 6-357,0 590 347,0-594-979,1 1 0,-1-1 0,0 0 0,0 0 0,0 1 0,-1-1 0,1 0-1,0 1 1,0-1 0,-1 0 0,1 0 0,0 1 0,-1-1 0,0 0 0,1 0 0,-1 0 0,0 0 0,1 0 0,-1 0 0,-2 2 0,1-2-241,0 0 0,-1 0 0,1-1 0,0 1-1,-1-1 1,1 1 0,-1-1 0,1 0 0,0 0 0,-5 0 0,4-1-11,-1 1 0,1 0 0,-1-1 0,1 0 0,0 0 0,-1 0 0,1 0 0,0-1 0,0 1 0,0-1 0,0 0 0,0 0 0,0 0 0,0 0 0,0-1 0,1 1 0,-1-1 0,-2-4 0,-32-40-3027</inkml:trace>
  <inkml:trace contextRef="#ctx0" brushRef="#br0" timeOffset="1">9 186 3826,'0'0'13142,"179"5"-12406,-142 5-320,-10-10-256,-6 5-144,0 0-16,-10 0 0,-6-5-576,0 10-1217,1-5-1792,-6 5-1602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30.596"/>
    </inkml:context>
    <inkml:brush xml:id="br0">
      <inkml:brushProperty name="width" value="0.05" units="cm"/>
      <inkml:brushProperty name="height" value="0.05" units="cm"/>
    </inkml:brush>
  </inkml:definitions>
  <inkml:trace contextRef="#ctx0" brushRef="#br0">1 1 8308,'0'0'10116,"185"0"-9795,-148 0-321,0 0 0,-5 0-545,5 0-2096,-11 0-3506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30.938"/>
    </inkml:context>
    <inkml:brush xml:id="br0">
      <inkml:brushProperty name="width" value="0.05" units="cm"/>
      <inkml:brushProperty name="height" value="0.05" units="cm"/>
    </inkml:brush>
  </inkml:definitions>
  <inkml:trace contextRef="#ctx0" brushRef="#br0">1 15 9925,'0'0'7334,"21"0"-6950,9 1-331,115-3 153,-88 0-163,27-4 20,-19 0 183,-65 9 122,0 31 16,1-5-271,-7 55 1,-36 116-61,33-139-59,6-37-64,-1-1 1,-1 1 0,0-1 0,-13 31 0,17-53 5,1 1 1,-1-1-1,0 1 0,0-1 1,1 1-1,-1-1 1,0 1-1,-1-1 0,1 0 1,-2 2-1,2-2 24,1-1-1,0 0 1,-1 0-1,1 0 1,0 0-1,-1 0 1,1 1 0,-1-1-1,1 0 1,0 0-1,-1 0 1,1 0 0,-1 0-1,1 0 1,0 0-1,-1 0 1,1 0-1,-1 0 1,1-1 0,0 1-1,-1 0 1,1 0-1,0 0 1,-1 0 0,1-1-1,0 1 1,-1 0-1,0-1 1,-1-1-188,0-1 0,0 0 0,0 0 0,0 0 0,0 0 0,1 0 1,-1-1-1,1 1 0,-1-5 0,-40-156-7208,21 64 1866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31.279"/>
    </inkml:context>
    <inkml:brush xml:id="br0">
      <inkml:brushProperty name="width" value="0.05" units="cm"/>
      <inkml:brushProperty name="height" value="0.05" units="cm"/>
    </inkml:brush>
  </inkml:definitions>
  <inkml:trace contextRef="#ctx0" brushRef="#br0">159 1 1489,'0'0'13240,"2"17"-11847,-1-11-1247,7 123 2403,-8-121-2436,1 23 97,-2 0 0,-1 0 0,-2 0 0,-7 33 0,-65 288-2086,74-338 1444,2-9 246,-1-1 0,0 1 0,0-1 0,0 1 0,0-1 0,-3 7 0,3-10 20,0 0-1,0 0 0,0 0 1,0 0-1,0 0 0,0 0 0,0 0 1,0 0-1,0 0 0,-1 0 1,1 0-1,0-1 0,-1 1 1,1-1-1,0 1 0,-1-1 0,1 1 1,-1-1-1,1 0 0,0 1 1,-1-1-1,1 0 0,-1 0 1,-1-1-1,3 2 3,-1-1 1,0 0 0,1 0-1,-1-1 1,0 1-1,1 0 1,-1 0-1,0 0 1,1 0-1,-1 0 1,1-1-1,-1 1 1,1 0-1,-1-1 1,0 1-1,1 0 1,-1-1-1,1 1 1,0-1 0,-1 1-1,0-1 1,-18-29-5435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31.619"/>
    </inkml:context>
    <inkml:brush xml:id="br0">
      <inkml:brushProperty name="width" value="0.05" units="cm"/>
      <inkml:brushProperty name="height" value="0.05" units="cm"/>
    </inkml:brush>
  </inkml:definitions>
  <inkml:trace contextRef="#ctx0" brushRef="#br0">106 1 6227,'0'0'7571,"20"23"-6415,63 77-143,-78-95-880,-1 1-1,0 0 0,-1 0 0,1 0 0,4 13 0,-7-16-50,-1 0-1,1 1 0,-1-1 0,0 0 0,1 1 0,-1-1 0,-1 5 0,0 6 161,3 44 505,-2 41-158,0-87-560,-2 1 1,0-1-1,0 0 1,-1 0-1,-7 20 0,-56 96 76,44-91-93,3 1-1,-22 55 0,16-7 6,-7 20-15,31-104-5,0 0 0,1 0 0,-1 0 0,-1 0 0,1 0 0,0 0 0,0 0 1,-1 0-1,1 0 0,-3 1 0,3-2-200,1-3-779,1-1 958,0 0 0,0 0-1,0 0 1,0 0-1,0 0 1,1 0 0,0 1-1,-1-1 1,1 1 0,0-1-1,0 1 1,0 0-1,0-1 1,1 1 0,-1 0-1,1 1 1,2-3-1,2-1 20,0 1 0,0-1 0,0 1 0,0 1 0,14-5 0,-4 4 18,-1 2 1,1 0 0,-1 1-1,33 2 1,-10 0 120,-22 0 61,-1 2 0,1-1 0,-1 2-1,0 0 1,26 12 0,20 4 333,148 39 884,-189-54-1416,-1-2 1,1-1 0,0-1 0,22-1-1,-35 0-49,-2 0-166,-1 0-1,0 0 1,0-1-1,0 1 1,0-1 0,-1 0-1,1-1 1,0 1-1,0-1 1,-1 0-1,1-1 1,-1 1 0,1-1-1,-1 1 1,0-1-1,0 0 1,0-1-1,-1 1 1,5-5 0,39-41-5784</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32.836"/>
    </inkml:context>
    <inkml:brush xml:id="br0">
      <inkml:brushProperty name="width" value="0.05" units="cm"/>
      <inkml:brushProperty name="height" value="0.05" units="cm"/>
    </inkml:brush>
  </inkml:definitions>
  <inkml:trace contextRef="#ctx0" brushRef="#br0">1 728 3906,'0'0'13075,"0"0"-13023,0 0-1,0 0 1,0 1 0,0-1-1,0 0 1,0 1-1,0-1 1,0 0 0,0 0-1,0 1 1,0-1-1,0 0 1,0 1 0,0-1-1,0 0 1,0 1-1,0-1 1,0 0 0,0 0-1,1 1 1,-1-1 0,0 0-1,0 0 1,0 1-1,0-1 1,1 0 0,-1 0-1,0 1 1,0-1-1,1 0 1,-1 0 0,0 0-1,0 0 1,1 1-1,-1-1 1,0 0 0,0 0-1,1 0 1,-1 0-1,0 0 1,1 0 0,-1 0-1,0 0 1,1 0 0,-1 0-1,0 0 1,1 0-1,-1 0 1,0 0 0,0 0-1,1 0 1,-1 0-1,0 0 1,1 0 0,-1-1-1,0 1 1,1 0-1,14-5 177,1-1-1,-1-1 0,-1 0 0,24-15 0,2-1 73,536-266 823,-543 273-1056,68-29-4,2 4 0,2 4 0,2 5 0,116-18-1,-66 19-21,294-50 146,5 38-118,-55 42-8,-123 14 2,-58-2-11,-135-6-6,-1 3 1,0 4 0,89 24-1,-99-10 16,-60-22-2535,-29-4-1665,13 0 4026,-24 0-5899</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33.240"/>
    </inkml:context>
    <inkml:brush xml:id="br0">
      <inkml:brushProperty name="width" value="0.05" units="cm"/>
      <inkml:brushProperty name="height" value="0.05" units="cm"/>
    </inkml:brush>
  </inkml:definitions>
  <inkml:trace contextRef="#ctx0" brushRef="#br0">0 0 7507,'0'0'8394,"15"13"-7671,10 9-463,1-1 1,0-2 0,31 17 0,53 35 367,-57-36-384,-27-16-56,-1 1 1,41 43-1,-25-22-35,-38-38-112,0 0 0,-1 0 0,1 0 0,-1 0 0,0 0 0,0 0 0,-1 0 0,3 6 0,-3-8 75,-1 1 0,1 0 0,-1 0 0,1 0 0,-1 0 0,0 0 0,0 0 0,0-1 0,0 1 1,0 0-1,0 0 0,0 0 0,-1 0 0,1 0 0,-1 0 0,0 0 0,1-1 0,-1 1 0,0 0 0,-1 1 0,-9 11 195,-1-2-1,-1 1 1,0-2-1,-28 20 0,4-2-253,-16 16-105,22-17-176,-45 31 1,65-52-370,-1 0 0,1-1 1,-1 0-1,0-1 0,0 0 1,-1-1-1,1 0 0,-19 2 1,-22-4-5646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1:58.626"/>
    </inkml:context>
    <inkml:brush xml:id="br0">
      <inkml:brushProperty name="width" value="0.05" units="cm"/>
      <inkml:brushProperty name="height" value="0.05" units="cm"/>
    </inkml:brush>
  </inkml:definitions>
  <inkml:trace contextRef="#ctx0" brushRef="#br0">0 0 2305,'0'0'12342,"21"40"-11398,1-14-192,-7-6-479,7 0-193,-6 0-80,-6-5 0,1 0-625,-1-10-3024,1 5-3571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34.568"/>
    </inkml:context>
    <inkml:brush xml:id="br0">
      <inkml:brushProperty name="width" value="0.05" units="cm"/>
      <inkml:brushProperty name="height" value="0.05" units="cm"/>
    </inkml:brush>
  </inkml:definitions>
  <inkml:trace contextRef="#ctx0" brushRef="#br0">1 71 3009,'0'0'11720,"3"0"-10194,2-1-1214,-1 1-1,0-1 1,0 0-1,0-1 1,0 1-1,0-1 1,6-2-1,25-9 887,26-1-102,120-10-1,63 16-965,-241 8-229,-6 5-346,-6 8 206,-2 1-1,0-1 1,0-1 0,-1 0 0,-1 0-1,-14 9 1,-94 59-2883,29-20 302,57-32 2005,33-26 797,1-1-1,-1 1 1,0 0 0,1 0 0,-1 0 0,1 0-1,-1 0 1,1 0 0,0 1 0,0-1-1,0 0 1,0 1 0,1-1 0,-2 5 0,20-7 202,117 0 2846,-134 1-2977,-1 0-1,0 0 1,0-1-1,-1 1 1,1 0-1,0-1 1,0 1-1,0 0 1,0-1-1,-1 1 1,1 0-1,0-1 1,0 1-1,-1-1 0,1 1 1,-1-1-1,0 2 1,-18 20-13,-36 32-1,33-34-19,-20 10 92,35-26 861,7-4-945,0 0 0,-1 0 0,1 0 0,0 0 0,0 0 0,-1 1 0,1-1 0,0 0 0,-1 0 0,1 0 0,0 0 0,0 1 0,0-1 0,-1 0 0,1 0 1,0 1-1,0-1 0,0 0 0,-1 0 0,1 1 0,0-1 0,0 0 0,0 1 0,0-1 0,0 0 0,0 0 0,0 1 0,0-1 0,-1 0 0,1 1 0,0-1 0,0 0 0,1 1 0,-1-1 0,0 0 1,0 1-1,0-1 0,0 0 0,0 0 0,0 1 0,0-1 0,0 0 0,0 1 0,1-1 0,-1 0 0,0 0 0,0 1 0,0-1 0,1 0 0,-1 0 0,0 0 0,1 1 0,0 0-33,0 1 0,1-1-1,-1 0 1,1 0 0,-1 0 0,1 0-1,-1 0 1,1 0 0,0 0-1,-1 0 1,1-1 0,0 1-1,0-1 1,0 1 0,-1-1-1,1 0 1,0 0 0,0 0 0,3 0-1,2 1 0,63 5-2,93-6 0,-71-1 40,-92 5 14,0-2-38,1 19 188,-6 42-1,3-55-185,0 0 0,0 0-1,0 0 1,-1-1-1,0 1 1,-1-1-1,1 1 1,-9 11-1,-4 2-54,-25 35-49,37-51-121,0 0 1,-1 0 0,0 0-1,0-1 1,0 0 0,-1 0-1,-7 5 1,-5-7-4345,15-2 2664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34.894"/>
    </inkml:context>
    <inkml:brush xml:id="br0">
      <inkml:brushProperty name="width" value="0.05" units="cm"/>
      <inkml:brushProperty name="height" value="0.05" units="cm"/>
    </inkml:brush>
  </inkml:definitions>
  <inkml:trace contextRef="#ctx0" brushRef="#br0">1 0 5026,'0'0'12094,"10"43"-10475,28 142-373,-33-157-901,-1 1 1,-2 0-1,-2 48 0,-1-31-29,-1 57 321,6 127 185,-2-203-816,11 43-1,-10-65-100,-1-10-2907,9-95-5312,-2 26 2704</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35.255"/>
    </inkml:context>
    <inkml:brush xml:id="br0">
      <inkml:brushProperty name="width" value="0.05" units="cm"/>
      <inkml:brushProperty name="height" value="0.05" units="cm"/>
    </inkml:brush>
  </inkml:definitions>
  <inkml:trace contextRef="#ctx0" brushRef="#br0">271 1 4562,'0'0'12601,"-6"17"-11345,2-3-1015,0 1-63,0-1 0,-1 0 0,-1-1 0,0 0-1,-1 0 1,-11 16 0,-82 94 615,54-69-657,0-7-86,44-44-55,0-1 0,0 1 0,0-1-1,1 1 1,-1 0 0,1 0 0,0 0 0,-1 0-1,2 0 1,-1 0 0,0 0 0,0 0 0,1 6-1,-1 45-60,2-33 48,0-10 15,0 0-1,0 1 1,1-1 0,1 0 0,6 17-1,4 18 45,-5 4 638,-2 1 0,-2 98-1,-4-126-411,0-20-291,0-21-3938,-9-93-5126,8 99 8126,-5-68-4804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35.624"/>
    </inkml:context>
    <inkml:brush xml:id="br0">
      <inkml:brushProperty name="width" value="0.05" units="cm"/>
      <inkml:brushProperty name="height" value="0.05" units="cm"/>
    </inkml:brush>
  </inkml:definitions>
  <inkml:trace contextRef="#ctx0" brushRef="#br0">0 111 3410,'0'0'11391,"14"-10"-9979,-2 1-1115,-7 5-182,0 0 1,0 0-1,1 0 1,0 0 0,-1 1-1,1 0 1,1 0-1,-1 1 1,0 0-1,1 0 1,-1 0-1,1 1 1,-1 0-1,13-1 1,32 1 229,0-3 0,0-2-1,55-14 1,-51 12-190,-1 1 0,109 3 1,-145 4-93,-18 0-50,1 1 1,-1-1-1,1 1 1,-1-1-1,1 1 1,-1-1-1,1 1 1,-1 0-1,1-1 1,-1 1 0,0-1-1,0 1 1,1 0-1,-1-1 1,0 1-1,0 0 1,1-1-1,-1 1 1,0 0-1,0 0 1,0-1-1,0 1 1,0 0 0,0-1-1,-1 2 1,2 1 63,2 24 390,-1 0-1,-2 43 1,-1-28-226,-1-9-138,-1-2 0,-2 1 0,-18 60 0,3-9-107,-4 64-72,1-2-3108,22-144 3002,1 0 1,0 0-1,0 1 1,-1-1-1,1 0 1,0 0-1,-1 0 1,1 0-1,-1 0 0,1 0 1,-1 0-1,0 0 1,1-1-1,-1 1 1,0 0-1,0 0 1,1 0-1,-1-1 1,0 1-1,0 0 0,-1 0 1,-24 2-4020,20-3 3360,-33 0-3665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36.091"/>
    </inkml:context>
    <inkml:brush xml:id="br0">
      <inkml:brushProperty name="width" value="0.05" units="cm"/>
      <inkml:brushProperty name="height" value="0.05" units="cm"/>
    </inkml:brush>
  </inkml:definitions>
  <inkml:trace contextRef="#ctx0" brushRef="#br0">0 1 7123,'0'0'7702,"11"25"-7203,32 78-248,-27-66-1081,-16-46-1248,-2-2 1939,0-7-281,1 11 389,0-1 0,0 1 1,1-1-1,0 1 1,0-1-1,2-11 0,-1 17 41,0 1 0,0 0-1,0 0 1,0-1-1,0 1 1,0 0-1,0 0 1,1 0-1,-1 1 1,0-1-1,1 0 1,-1 0 0,0 1-1,1-1 1,-1 0-1,1 1 1,-1 0-1,1-1 1,-1 1-1,1 0 1,-1 0-1,1 0 1,-1 0-1,1 0 1,2 0 0,1 0 8,105-2 175,-64 3-135,-45-1-41,0 0-1,0 0 1,-1 0-1,1 0 1,0 0 0,0 0-1,0 1 1,0-1-1,0 0 1,0 0 0,-1 1-1,1-1 1,0 1-1,0-1 1,0 1 0,-1-1-1,1 1 1,0-1-1,-1 1 1,1 0 0,0-1-1,-1 1 1,1 0-1,-1-1 1,1 1 0,-1 0-1,1 0 1,-1 0-1,0-1 1,1 1 0,-1 1-1,1 30 892,-1-20-765,-1-8-128,1-1 0,-1 0 0,0 0 0,0 0 0,-1 1 0,1-1 0,0 0 0,-1 0 0,0-1 1,0 1-1,0 0 0,0-1 0,0 1 0,0-1 0,-5 4 0,-41 32 33,46-37-43,-9 6 1,0 0 1,0-1 0,-1 0 0,0 0 0,0-1 0,-18 4 0,49-11 932,0 2 1,26 1 0,9 1-713,39-2-3372,-71 0-2207</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42.828"/>
    </inkml:context>
    <inkml:brush xml:id="br0">
      <inkml:brushProperty name="width" value="0.05" units="cm"/>
      <inkml:brushProperty name="height" value="0.05" units="cm"/>
    </inkml:brush>
  </inkml:definitions>
  <inkml:trace contextRef="#ctx0" brushRef="#br0">1 132 4130,'0'0'4052,"36"5"-3534,115 15-72,-130-17-12,1-1 1,36-1-1,-29-2 69,-27 2-494,-1-1 1,0 0-1,1 0 1,-1 0-1,1-1 1,-1 1-1,0 0 1,1 0-1,-1-1 1,0 1-1,1-1 1,-1 1-1,0-1 1,0 1-1,0-1 1,1 0-1,-1 0 0,0 1 1,0-1-1,0 0 1,0 0-1,0 0 1,0 0-1,-1 0 1,1-1-1,0 1 1,0 0-1,0-2 1,0-2-14,0 0 0,0 1-1,0-1 1,-1 0 0,0 0 0,0-8 0,-1-1 139,1 12-124,0 0 1,0 0-1,0 0 0,0 0 1,-1 0-1,1 0 0,-1 0 1,1 1-1,-1-1 0,0 0 0,1 0 1,-1 0-1,0 1 0,-1-1 1,1 0-1,0 1 0,0-1 0,-1 1 1,1-1-1,-3-1 0,-1 0 23,0 0-1,0 1 0,0-1 0,0 1 1,-9-2-1,-1-2-8,0 1 164,-1 0 0,0 1-1,0 0 1,-1 1 0,1 1 0,0 1 0,-1 0 0,1 1 0,-21 3 0,34-2-136,0 0 0,1 0 1,-1 0-1,0 1 1,0 0-1,1-1 1,-1 1-1,1 0 0,-1 0 1,1 0-1,0 1 1,0-1-1,0 0 1,0 1-1,-2 4 0,-2 2 72,1 0 1,0 0-1,-6 17 0,5-4 151,0 0 0,2 0 0,0 1 0,-1 39 0,9 94 1108,-3-152-1352,-1 1 0,1 0-1,0 0 1,0 0 0,0-1 0,1 1 0,0-1 0,0 1-1,0-1 1,0 0 0,1 1 0,-1-1 0,1 0 0,6 6 0,-4-5 1,1 0 0,0-1 0,0 0 0,0 0 0,0 0 0,1-1 0,0 0 0,13 4 0,3-1-365,1-1-1,0-1 1,0-1 0,45-1 0,-52-2-209,5 0-1311,0 0 1,0-1-1,35-8 0,-42 5-474,0-2 0,20-9 0,-35 15 2288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43.388"/>
    </inkml:context>
    <inkml:brush xml:id="br0">
      <inkml:brushProperty name="width" value="0.05" units="cm"/>
      <inkml:brushProperty name="height" value="0.05" units="cm"/>
    </inkml:brush>
  </inkml:definitions>
  <inkml:trace contextRef="#ctx0" brushRef="#br0">271 678 3025,'0'0'6982,"-25"-13"-5965,-77-40 247,96 50-991,1 1-1,0 0 0,-1 0 0,1 0 0,-1 1 1,-6-1-1,10 2-175,-1 0-1,1 0 1,0 0 0,0 0 0,0 0-1,0 1 1,-1-1 0,1 1 0,0-1 0,0 1-1,-3 1 1,2 0-6,0 1 0,0-1 1,1 1-1,-1-1 0,1 1 0,0 0 1,-1 0-1,1 0 0,1 0 0,-1 0 0,-3 6 1,5-7-62,-7 13 161,1 0 0,1 0 1,0 1-1,1-1 0,1 1 1,-2 17-1,1 96 440,5-95-499,-2-31-126,1 0 0,0 0 0,1 0 0,-1 0 0,1 0 0,-1 0 0,1 0 0,0 0 0,0 0-1,0 0 1,0 0 0,1 0 0,-1-1 0,1 1 0,-1 0 0,1-1 0,0 1 0,0-1 0,0 0 0,1 0 0,-1 0 0,0 0 0,1 0 0,-1 0 0,1-1 0,0 1 0,4 1 0,0-1-3,0 0 1,0-1 0,0 1-1,0-1 1,0-1 0,0 0-1,1 0 1,-1 0 0,0-1-1,0 0 1,8-2 0,-10 2-7,-1-1-1,0 0 1,1 0 0,-1 0 0,0 0 0,0-1 0,0 0 0,0 1 0,-1-1 0,1-1 0,-1 1 0,0 0 0,0-1 0,0 0 0,3-4 0,4-9-20,0 0 1,9-23-1,-18 37 22,20-48-191,-2-1-1,-3-1 1,-2 0-1,-3-1 1,8-77-1,-6-275-1824,-13 359 1878,-3 22 14,3 24 147,0 1 0,-1-1 0,1 0-1,-1 1 1,1-1 0,-1 1 0,0-1 0,1 1 0,-1-1-1,0 1 1,1-1 0,-1 1 0,0 0 0,1-1 0,-1 1-1,0 0 1,0-1 0,0 1 0,1 0 0,-1 0 0,0 0-1,0 0 1,1 0 0,-1 0 0,0 0 0,-1 0 0,1 1 7,0-1 1,0 1 0,0 0 0,0-1-1,0 1 1,0 0 0,0 0 0,0-1-1,1 1 1,-1 0 0,0 0 0,0 0 0,1 0-1,-1 0 1,1 0 0,-1 1 0,1-1-1,-1 0 1,1 0 0,0 0 0,-1 0-1,1 1 1,0 1 0,-8 39 76,7-35-41,-29 352 1673,28-325-1611,-14 425 503,16-458-670,0 1 0,0 0 0,0-1 0,0 1-1,0 0 1,0-1 0,1 1 0,-1-1 0,0 1 0,1-1 0,0 1 0,-1-1 0,1 1 0,0-1 0,0 1 0,-1-1 0,1 0 0,0 1 0,1-1-1,-1 0 1,0 0 0,0 0 0,0 0 0,1 0 0,-1 0 0,0 0 0,1 0 0,-1 0 0,1-1 0,-1 1 0,1-1 0,1 1 0,5 0-821,-1 0 0,1 0 0,-1-1 0,1-1 0,13-1 0,-18 2 543,44-9-5010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43.930"/>
    </inkml:context>
    <inkml:brush xml:id="br0">
      <inkml:brushProperty name="width" value="0.05" units="cm"/>
      <inkml:brushProperty name="height" value="0.05" units="cm"/>
    </inkml:brush>
  </inkml:definitions>
  <inkml:trace contextRef="#ctx0" brushRef="#br0">250 55 1713,'0'0'11704,"-28"-9"-10448,-85-28-63,105 35-968,1 0-1,-1 0 1,1 1 0,-14 0 0,19 1-176,0 0 0,0 0 0,0 0 1,0 0-1,0 1 0,0-1 0,0 1 1,0-1-1,1 1 0,-1 0 0,0 0 1,0 0-1,-1 1 0,0 1-10,1 0 0,0 0 1,0 0-1,0 0 0,0 0 0,1 0 1,-1 1-1,1-1 0,0 0 0,0 1 0,0-1 1,0 1-1,0 6 0,0-4-19,-3 26 185,1 1 0,3 61 0,1-41 21,-1-50-220,0 0-1,0 0 1,0 0 0,0 0 0,1 0-1,-1 0 1,1-1 0,0 1 0,0 0 0,0 0-1,0-1 1,1 1 0,-1 0 0,0-1-1,1 1 1,0-1 0,0 0 0,0 0 0,2 3-1,0-3-1,-1 0 0,0 0 0,1 0-1,-1-1 1,1 1 0,0-1 0,-1 0-1,1 0 1,0 0 0,0-1 0,0 1-1,0-1 1,5 0 0,2 0-2,-7 1-8,0-1 1,0 0-1,1 0 1,-1 0-1,0 0 0,0-1 1,0 0-1,1 0 1,-1 0-1,0 0 1,0 0-1,0-1 0,0 0 1,-1 0-1,1 0 1,0 0-1,-1-1 0,4-2 1,7-9-103,-1-1 1,0 0 0,-1-1-1,-1 0 1,14-26 0,-18 29 46,-2 1 0,1-1 0,-1-1 0,-1 1 0,-1 0 0,0-1 0,0 0 0,0-25 0,3 112 563,4 50 127,2 28-252,-11-107-216,1 300 2329,-2-336-2396,-1-1 0,0 0 0,0 1 0,-1-1 0,0 0 0,0 0 0,0 0 0,-1 0 0,-5 8 0,7-12-70,-1 0 0,0-1 0,0 1-1,-1 0 1,1-1 0,0 0 0,-1 0 0,1 0 0,-1 0 0,0 0 0,0 0-1,0 0 1,0-1 0,0 0 0,0 1 0,0-1 0,0 0 0,-1-1 0,1 1 0,0-1-1,0 1 1,-6-1 0,5 0-55,-1 0-1,0 0 0,1-1 1,-1 1-1,0-1 1,1 0-1,-1 0 1,1-1-1,0 1 0,-1-1 1,1 0-1,-6-4 1,6 3-88,0-1 0,0 0 0,0 0 0,0 0 0,1-1 0,0 1-1,-1-1 1,2 0 0,-5-9 0,1 1-351,1-1 1,0 0-1,1 0 0,1 0 0,-3-29 0,1-76-3666,5 108 3661,0-5-803,1 0-1,0 0 1,5-25-1,-2 26-370,2 0-1,0 0 1,13-22-1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44.634"/>
    </inkml:context>
    <inkml:brush xml:id="br0">
      <inkml:brushProperty name="width" value="0.05" units="cm"/>
      <inkml:brushProperty name="height" value="0.05" units="cm"/>
    </inkml:brush>
  </inkml:definitions>
  <inkml:trace contextRef="#ctx0" brushRef="#br0">0 238 2289,'64'1'4117,"-32"1"-1994,0-2-1,47-5 1,-74 4-2023,1-1 0,-1 1 0,1-1 0,-1-1 0,1 1 0,-1-1 0,0 0 0,0 0 0,-1 0 0,1-1 0,0 1 0,-1-1 0,0 0 0,0 0 1,5-8-1,-7 8-45,-1 0 0,1-1 1,-1 1-1,0 0 0,-1 0 1,1-1-1,-1 1 0,0 0 1,0 0-1,-1-9 1,1-2 172,0 13-214,-1-1 0,1 0 0,0 1 0,-1-1 0,0 1 0,1-1 0,-1 1 0,0-1 0,0 1-1,0-1 1,-1 1 0,1 0 0,0 0 0,-1-1 0,0 1 0,1 0 0,-1 0 0,0 1 0,0-1 0,0 0 0,0 1-1,0-1 1,-1 1 0,1 0 0,0-1 0,-1 1 0,1 0 0,-1 1 0,-4-2 0,-3 0 194,1 0 0,-1 0 0,0 1-1,0 1 1,0 0 0,-19 2 0,26-2-163,1 1 0,-1 0 1,1 0-1,-1 0 0,1 0 0,0 0 0,-1 0 0,1 1 0,0-1 0,0 1 0,0 0 1,0-1-1,0 1 0,0 0 0,0 0 0,0 0 0,1 0 0,0 1 0,-1-1 1,-1 3-1,-2 8 123,-1-1 1,-5 24-1,4-14 39,1-1 86,1 0 1,1 1-1,0 0 1,2 0 0,1-1-1,2 33 1,-1-24-114,0-23-170,0-1-1,1 1 0,-1 0 0,2-1 1,-1 1-1,1-1 0,2 7 0,-2-9-12,-1-1 0,1-1-1,-1 1 1,1 0 0,0 0-1,0 0 1,0-1-1,1 1 1,-1-1 0,0 0-1,1 0 1,0 0 0,-1 0-1,1 0 1,0 0-1,0-1 1,3 2 0,4-1-295,-1 0 1,1 0-1,0-1 1,0 0 0,-1-1-1,18-1 1,-1 0-1154,-19 1 942,0 0-1,0-1 0,0 0 0,-1-1 0,1 1 0,0-1 1,0-1-1,-1 1 0,1-1 0,6-4 0,-3 0-120,0 0 0,0 0 0,-1-1-1,0 0 1,11-13 0,2-7-1611,0-2 1,32-62-1,-45 76 1927,0-1 0,-2 0 1,8-27-1,-11 28 1093,0 0-1,-2 0 1,0 0 0,-1-21-1,-1-14 4942,0 50-5563,0 0-1,-1 1 1,1-1-1,0 0 1,-1 1-1,1-1 1,-1 1-1,1-1 1,-1 1-1,0-1 1,1 1-1,-1-1 1,0 1-1,1-1 1,-1 1-1,0 0 1,1-1-1,-1 1 1,0 0-1,0-1 1,1 1-1,-1 0 1,0 0-1,0 0 1,1 0-1,-1 0 1,0 0-1,0 0 1,-1 0-1,-34 0 2321,24 1-1602,7-1-671,0 0 0,0 0 1,0 0-1,0 1 0,0 0 0,1 0 1,-1 1-1,0-1 0,1 1 1,-7 3-1,9-4-182,0 1 1,0-1-1,0 1 1,0 0-1,1-1 1,-1 1-1,0 0 1,1 0-1,0 0 1,-1 0-1,1 1 1,0-1-1,0 0 0,0 1 1,0-1-1,1 0 1,-1 1-1,1-1 1,-1 1-1,1-1 1,0 1-1,0 4 1,0-2-27,-1 0 0,2 1 0,-1-1 1,1 0-1,-1 0 0,1 0 0,1 0 0,-1 1 1,1-2-1,0 1 0,0 0 0,0 0 0,1 0 1,-1-1-1,1 0 0,0 1 0,1-1 0,5 6 1,31 25-7,-24-21-13,0 0 1,17 21-1,-28-29 25,0 0 0,-1 1-1,0-1 1,-1 1 0,0 0 0,0 0-1,0 0 1,-1 0 0,1 0-1,0 9 1,0 6 84,-1 0 0,0 1 0,-2-1 0,-3 25 0,3-44-36,-1 0-1,1 0 1,-1 1 0,0-1 0,0 0 0,0 0 0,-1 0 0,1 0 0,-1 0 0,1 0 0,-1 0 0,0-1 0,0 1 0,-1-1 0,1 1 0,0-1 0,-1 0 0,1 0 0,-1 0 0,0 0 0,0 0 0,0 0 0,0-1 0,0 0 0,0 1 0,0-1 0,0 0 0,-4 0 0,-9 2-12,-1 0 1,1-2-1,-1 0 1,-22-1-1,18 0-137,-45 0-1697,62 0 1252,-4-1-1149,6-4-2537,2-4-3656</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45.006"/>
    </inkml:context>
    <inkml:brush xml:id="br0">
      <inkml:brushProperty name="width" value="0.05" units="cm"/>
      <inkml:brushProperty name="height" value="0.05" units="cm"/>
    </inkml:brush>
  </inkml:definitions>
  <inkml:trace contextRef="#ctx0" brushRef="#br0">0 11 3602,'0'0'11781,"127"0"-10869,-100 0-463,-6 0-305,0 0-112,-10 0-16,-6-5-32,6 5-609,-6 0-3985,-5-5 1153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1:59.029"/>
    </inkml:context>
    <inkml:brush xml:id="br0">
      <inkml:brushProperty name="width" value="0.05" units="cm"/>
      <inkml:brushProperty name="height" value="0.05" units="cm"/>
    </inkml:brush>
  </inkml:definitions>
  <inkml:trace contextRef="#ctx0" brushRef="#br0">441 1 880,'0'0'8145,"3"10"-6621,1 2-1065,0 0 0,-1 1-1,-1-1 1,0 0 0,-1 1 0,0-1 0,-1 1 0,-3 24 0,-3-17-130,-1 0 0,-1-1 0,-1 0 0,-1 0 0,-1-1 0,-18 25 0,11-16-52,-173 243 784,120-171-914,35-55-420,28-35 62,-1 0 0,1 1 0,1 1 0,0-1 0,1 1 0,-8 16 0,14-27 79,-1 1-1,1 0 1,0-1-1,0 1 1,-1 0-1,1 0 1,0-1 0,0 1-1,0 0 1,0 0-1,0-1 1,-1 1-1,2 0 1,-1 0 0,0-1-1,0 1 1,0 0-1,0 0 1,0-1-1,1 1 1,-1 0 0,1 1-1,0-2-127,0 1 0,0-1 0,0 1 0,0-1 0,0 1 0,1-1-1,-1 0 1,0 0 0,0 1 0,0-1 0,1 0 0,-1 0 0,0 0 0,2-1 0,35 1-3443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45.457"/>
    </inkml:context>
    <inkml:brush xml:id="br0">
      <inkml:brushProperty name="width" value="0.05" units="cm"/>
      <inkml:brushProperty name="height" value="0.05" units="cm"/>
    </inkml:brush>
  </inkml:definitions>
  <inkml:trace contextRef="#ctx0" brushRef="#br0">0 15 1649,'72'-15'7816,"-71"15"-7661,-1 1 0,0 8 1974,-5 12-968,3-11-830,0 0 1,0 1-1,1 0 1,1-1 0,0 1-1,2 15 1,-1 11-119,-1 66 465,-20 149-1,17-223-649,1 47 0,0-1 1085,7-75-1033,193 0-317,-197 0 129,-1 0 0,0 0 1,0 0-1,1 0 1,-1 0-1,0 0 1,1 0-1,-1 0 1,0 0-1,0 0 1,1 0-1,-1-1 0,0 1 1,1 0-1,-1 0 1,0 0-1,0 0 1,0-1-1,1 1 1,-1 0-1,0 0 1,0 0-1,0-1 0,1 1 1,-1 0-1,0 0 1,0-1-1,0 1 1,2-21-5184</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45.965"/>
    </inkml:context>
    <inkml:brush xml:id="br0">
      <inkml:brushProperty name="width" value="0.05" units="cm"/>
      <inkml:brushProperty name="height" value="0.05" units="cm"/>
    </inkml:brush>
  </inkml:definitions>
  <inkml:trace contextRef="#ctx0" brushRef="#br0">1 0 5923,'0'0'9161,"27"0"-8867,89 0-105,48 0 2132,-164 5-1499,0 733 5397,-12-736-5253,4 1-809,-7 3-71,-1-1 0,1 0 0,-30 5 0,34-8-234,-4 0-285,3-2-4559</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46.372"/>
    </inkml:context>
    <inkml:brush xml:id="br0">
      <inkml:brushProperty name="width" value="0.05" units="cm"/>
      <inkml:brushProperty name="height" value="0.05" units="cm"/>
    </inkml:brush>
  </inkml:definitions>
  <inkml:trace contextRef="#ctx0" brushRef="#br0">0 0 7043,'0'0'11109,"0"91"-11093,6-76-16,4 0-48,1-10-1536,-6-5-1954,6 0-3217</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46.711"/>
    </inkml:context>
    <inkml:brush xml:id="br0">
      <inkml:brushProperty name="width" value="0.05" units="cm"/>
      <inkml:brushProperty name="height" value="0.05" units="cm"/>
    </inkml:brush>
  </inkml:definitions>
  <inkml:trace contextRef="#ctx0" brushRef="#br0">0 136 7363,'27'-54'1545,"-22"43"-235,43 11 2794,-16 2-2960,1-3 1,-1-1-1,47-8 0,2-9 639,-36 7-828,0 3 1,0 1 0,91-3 0,-135 11-962,-3 5-570,-5 12-88,-1 0 0,-1 0-1,0-1 1,-15 20 0,-56 61-7308,44-64 2999,-1-10-875</inkml:trace>
  <inkml:trace contextRef="#ctx0" brushRef="#br0" timeOffset="1">244 277 2081,'0'0'9826,"-7"-12"-8124,2 5-1386,3 4-176,-1-1 0,1 0 1,0 0-1,0 0 0,0 0 0,-2-7 0,4 11-102,0-1 1,0 0-1,0 1 0,0-1 0,0 0 0,0 0 0,0 1 0,0-1 0,0 0 0,0 1 0,0-1 0,0 0 0,1 0 0,-1 1 0,0-1 0,1 0 1,-1 1-1,0-1 0,1 0 0,0 0 38,1 0-1,-1 0 1,0 1 0,0-1 0,0 0-1,0 1 1,0-1 0,1 1-1,-1-1 1,0 1 0,0 0 0,1 0-1,-1-1 1,0 1 0,2 0 0,111-1 3309,-68 2-2919,62-7-1,-88 1-1128,-11 1-1015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47.052"/>
    </inkml:context>
    <inkml:brush xml:id="br0">
      <inkml:brushProperty name="width" value="0.05" units="cm"/>
      <inkml:brushProperty name="height" value="0.05" units="cm"/>
    </inkml:brush>
  </inkml:definitions>
  <inkml:trace contextRef="#ctx0" brushRef="#br0">1 0 4994,'0'0'11464,"2"40"-9839,-1-9-1305,6 250 1780,-6-142-1113,-7 301 798,1-239-1566,5-114-7156</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47.410"/>
    </inkml:context>
    <inkml:brush xml:id="br0">
      <inkml:brushProperty name="width" value="0.05" units="cm"/>
      <inkml:brushProperty name="height" value="0.05" units="cm"/>
    </inkml:brush>
  </inkml:definitions>
  <inkml:trace contextRef="#ctx0" brushRef="#br0">162 0 416,'0'0'17088,"-1"24"-15765,-7 76-514,7-92-739,-1-1-1,0 1 1,-1-1 0,1 0 0,-1 0 0,-1 0 0,1 0 0,-1 0-1,-9 11 1,1 0 8,-50 91 32,55-95-130,0 2-1,1-1 1,1 1-1,1-1 0,-5 28 1,7-23 12,1 0 0,0 0 1,2 0-1,0 0 1,1 0-1,8 30 0,-3-15 369,-2-1 0,-1 1 0,-2 0 0,-3 57 0,0-29 86,-1-35-331,1-20-130,1 0 1,-1 0 0,1-1 0,1 1 0,-1 0 0,2 0 0,-1-1-1,4 13 1,4-13-2262,-8-7 2123,-1 0 0,0 0-1,1 0 1,-1 0 0,0 0-1,0 0 1,1 0 0,-1 0-1,0-1 1,1 1 0,-1 0-1,0 0 1,0 0 0,1-1-1,-1 1 1,0 0 0,0 0-1,0-1 1,1 1 0,-1 0-1,0 0 1,0-1 0,0 1-1,0 0 1,0-1-1,1 1 1,-1 0 0,0-1-1,0 1 1,0 0 0,0-1-1,5-36-5572,0-20-72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47.753"/>
    </inkml:context>
    <inkml:brush xml:id="br0">
      <inkml:brushProperty name="width" value="0.05" units="cm"/>
      <inkml:brushProperty name="height" value="0.05" units="cm"/>
    </inkml:brush>
  </inkml:definitions>
  <inkml:trace contextRef="#ctx0" brushRef="#br0">0 61 3057,'0'0'11355,"4"-8"-10018,-2 3-1097,-2 3-185,1 1 0,-1-1 0,1 0 0,0 1 0,-1-1 0,1 0 0,0 1-1,0-1 1,0 1 0,0 0 0,0-1 0,0 1 0,1 0 0,-1-1 0,0 1 0,1 0 0,-1 0-1,1 0 1,-1 0 0,1 1 0,-1-1 0,1 0 0,0 1 0,-1-1 0,1 1 0,0-1 0,0 1-1,1 0 1,160-5 1410,-144 3-1434,-18 2-27,0 0-1,-1 0 1,1 0-1,-1 0 1,1 0-1,-1 0 1,1-1-1,0 1 1,-1 0-1,1 0 1,-1 0-1,1-1 1,-1 1-1,1 0 1,-1-1-1,1 1 1,-1 0 0,0-1-1,1 1 1,-1-1-1,1 1 1,-1 0-1,0-1 1,1 1-1,-1-2 1351,0 12-314,0 97-534,0 246 589,0-119-3534,0-276-11559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48.093"/>
    </inkml:context>
    <inkml:brush xml:id="br0">
      <inkml:brushProperty name="width" value="0.05" units="cm"/>
      <inkml:brushProperty name="height" value="0.05" units="cm"/>
    </inkml:brush>
  </inkml:definitions>
  <inkml:trace contextRef="#ctx0" brushRef="#br0">0 1 2417,'0'0'10597,"143"20"-9797,-111-5-608,-6 0-160,-4 0-32,-7 5-1344,-15-5-1874,0 10-2864</inkml:trace>
  <inkml:trace contextRef="#ctx0" brushRef="#br0" timeOffset="1">0 1 8228,'11'215'608,"5"-215"64,26 15 1185,11-10-976,-5 5-657,-1-10-224,1 0-192,-11 0-2113,-11-10-1633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48.495"/>
    </inkml:context>
    <inkml:brush xml:id="br0">
      <inkml:brushProperty name="width" value="0.05" units="cm"/>
      <inkml:brushProperty name="height" value="0.05" units="cm"/>
    </inkml:brush>
  </inkml:definitions>
  <inkml:trace contextRef="#ctx0" brushRef="#br0">91 0 8100,'0'0'12325,"-3"37"-11415,1 3-694,-1 6 66,-1 1 0,-21 84 0,-21 73 62,42-174-344,1-1 1,2 54-1,2-42-62,-1-39 53,0 0 0,1 0 1,0 1-1,-1-1 0,1 0 0,0 0 1,0 0-1,0 0 0,0 0 0,1 0 1,-1 0-1,0-1 0,1 1 0,-1 0 1,1-1-1,0 1 0,0-1 0,-1 0 1,1 1-1,0-1 0,0 0 1,0 0-1,0 0 0,0 0 0,1-1 1,2 2-1,9 2-68,0 0 0,26 3 0,-36-7 72,-1 1 6,0 0 1,0 0 0,-1 0 0,1 0 0,0 0 0,-1 1-1,1-1 1,-1 1 0,0 0 0,1 0 0,-1 0 0,0 0 0,0 0-1,0 0 1,0 1 0,-1-1 0,1 0 0,-1 1 0,1 0-1,1 4 1,1 2 41,-1 1 0,1 0 0,-2 0 0,4 16 0,2 60 291,-4 156 0,-6-131-938,-5-110-2173,3-1 2264,1 0 0,-1 0 0,0 0 0,1-1 0,-1 1 0,1-1 1,-1 0-1,0 0 0,1 0 0,0 0 0,-1-1 0,1 0 0,0 1 1,0-1-1,0 0 0,0 0 0,0-1 0,0 1 0,0-1 0,-3-4 0,-30-31-5006</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0T15:42:48.850"/>
    </inkml:context>
    <inkml:brush xml:id="br0">
      <inkml:brushProperty name="width" value="0.05" units="cm"/>
      <inkml:brushProperty name="height" value="0.05" units="cm"/>
    </inkml:brush>
  </inkml:definitions>
  <inkml:trace contextRef="#ctx0" brushRef="#br0">1 16 7299,'0'0'10245,"153"-15"-10085,-126 15-160,-6 0-944,-10 0-3891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FA58D-C2AC-40DA-80D5-DA89832C8F8A}" type="datetimeFigureOut">
              <a:rPr lang="zh-CN" altLang="en-US" smtClean="0"/>
              <a:t>2021/12/20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21B96F-47F3-4E8E-A258-1CAF94F3EFEF}" type="slidenum">
              <a:rPr lang="zh-CN" altLang="en-US" smtClean="0"/>
              <a:t>‹#›</a:t>
            </a:fld>
            <a:endParaRPr lang="zh-CN" altLang="en-US"/>
          </a:p>
        </p:txBody>
      </p:sp>
    </p:spTree>
    <p:extLst>
      <p:ext uri="{BB962C8B-B14F-4D97-AF65-F5344CB8AC3E}">
        <p14:creationId xmlns:p14="http://schemas.microsoft.com/office/powerpoint/2010/main" val="140000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第一部分内容大家都很熟悉</a:t>
            </a:r>
          </a:p>
        </p:txBody>
      </p:sp>
      <p:sp>
        <p:nvSpPr>
          <p:cNvPr id="4" name="灯片编号占位符 3"/>
          <p:cNvSpPr>
            <a:spLocks noGrp="1"/>
          </p:cNvSpPr>
          <p:nvPr>
            <p:ph type="sldNum" sz="quarter" idx="5"/>
          </p:nvPr>
        </p:nvSpPr>
        <p:spPr/>
        <p:txBody>
          <a:bodyPr/>
          <a:lstStyle/>
          <a:p>
            <a:fld id="{2521B96F-47F3-4E8E-A258-1CAF94F3EFEF}" type="slidenum">
              <a:rPr lang="zh-CN" altLang="en-US" smtClean="0"/>
              <a:t>1</a:t>
            </a:fld>
            <a:endParaRPr lang="zh-CN" altLang="en-US"/>
          </a:p>
        </p:txBody>
      </p:sp>
    </p:spTree>
    <p:extLst>
      <p:ext uri="{BB962C8B-B14F-4D97-AF65-F5344CB8AC3E}">
        <p14:creationId xmlns:p14="http://schemas.microsoft.com/office/powerpoint/2010/main" val="2026069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割其实就是把节点分成两部分，这两部分分别包含</a:t>
            </a:r>
            <a:r>
              <a:rPr lang="en-US" altLang="zh-CN" dirty="0"/>
              <a:t>S</a:t>
            </a:r>
            <a:r>
              <a:rPr lang="zh-CN" altLang="en-US" dirty="0"/>
              <a:t>、</a:t>
            </a:r>
            <a:r>
              <a:rPr lang="en-US" altLang="zh-CN" dirty="0"/>
              <a:t>T</a:t>
            </a:r>
            <a:r>
              <a:rPr lang="zh-CN" altLang="en-US" dirty="0"/>
              <a:t>，最小割是在求离开割的权重之和的最小值</a:t>
            </a:r>
            <a:endParaRPr lang="en-US" altLang="zh-CN" dirty="0"/>
          </a:p>
          <a:p>
            <a:r>
              <a:rPr lang="zh-CN" altLang="en-US" dirty="0"/>
              <a:t>最大点权独立集后面讲到</a:t>
            </a:r>
          </a:p>
        </p:txBody>
      </p:sp>
      <p:sp>
        <p:nvSpPr>
          <p:cNvPr id="4" name="灯片编号占位符 3"/>
          <p:cNvSpPr>
            <a:spLocks noGrp="1"/>
          </p:cNvSpPr>
          <p:nvPr>
            <p:ph type="sldNum" sz="quarter" idx="5"/>
          </p:nvPr>
        </p:nvSpPr>
        <p:spPr/>
        <p:txBody>
          <a:bodyPr/>
          <a:lstStyle/>
          <a:p>
            <a:fld id="{2521B96F-47F3-4E8E-A258-1CAF94F3EFEF}" type="slidenum">
              <a:rPr lang="zh-CN" altLang="en-US" smtClean="0"/>
              <a:t>12</a:t>
            </a:fld>
            <a:endParaRPr lang="zh-CN" altLang="en-US"/>
          </a:p>
        </p:txBody>
      </p:sp>
    </p:spTree>
    <p:extLst>
      <p:ext uri="{BB962C8B-B14F-4D97-AF65-F5344CB8AC3E}">
        <p14:creationId xmlns:p14="http://schemas.microsoft.com/office/powerpoint/2010/main" val="2441187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其实我感觉不会这些也问题不大，不要因为这点拓展达成了计组上机前制造恐慌的效果。</a:t>
            </a:r>
          </a:p>
        </p:txBody>
      </p:sp>
      <p:sp>
        <p:nvSpPr>
          <p:cNvPr id="4" name="灯片编号占位符 3"/>
          <p:cNvSpPr>
            <a:spLocks noGrp="1"/>
          </p:cNvSpPr>
          <p:nvPr>
            <p:ph type="sldNum" sz="quarter" idx="5"/>
          </p:nvPr>
        </p:nvSpPr>
        <p:spPr/>
        <p:txBody>
          <a:bodyPr/>
          <a:lstStyle/>
          <a:p>
            <a:fld id="{2521B96F-47F3-4E8E-A258-1CAF94F3EFEF}" type="slidenum">
              <a:rPr lang="zh-CN" altLang="en-US" smtClean="0"/>
              <a:t>15</a:t>
            </a:fld>
            <a:endParaRPr lang="zh-CN" altLang="en-US"/>
          </a:p>
        </p:txBody>
      </p:sp>
    </p:spTree>
    <p:extLst>
      <p:ext uri="{BB962C8B-B14F-4D97-AF65-F5344CB8AC3E}">
        <p14:creationId xmlns:p14="http://schemas.microsoft.com/office/powerpoint/2010/main" val="703032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最好把板子的运行原理理解透彻</a:t>
            </a:r>
          </a:p>
        </p:txBody>
      </p:sp>
      <p:sp>
        <p:nvSpPr>
          <p:cNvPr id="4" name="灯片编号占位符 3"/>
          <p:cNvSpPr>
            <a:spLocks noGrp="1"/>
          </p:cNvSpPr>
          <p:nvPr>
            <p:ph type="sldNum" sz="quarter" idx="5"/>
          </p:nvPr>
        </p:nvSpPr>
        <p:spPr/>
        <p:txBody>
          <a:bodyPr/>
          <a:lstStyle/>
          <a:p>
            <a:fld id="{2521B96F-47F3-4E8E-A258-1CAF94F3EFEF}" type="slidenum">
              <a:rPr lang="zh-CN" altLang="en-US" smtClean="0"/>
              <a:t>17</a:t>
            </a:fld>
            <a:endParaRPr lang="zh-CN" altLang="en-US"/>
          </a:p>
        </p:txBody>
      </p:sp>
    </p:spTree>
    <p:extLst>
      <p:ext uri="{BB962C8B-B14F-4D97-AF65-F5344CB8AC3E}">
        <p14:creationId xmlns:p14="http://schemas.microsoft.com/office/powerpoint/2010/main" val="3745808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21B96F-47F3-4E8E-A258-1CAF94F3EFEF}" type="slidenum">
              <a:rPr lang="zh-CN" altLang="en-US" smtClean="0"/>
              <a:t>2</a:t>
            </a:fld>
            <a:endParaRPr lang="zh-CN" altLang="en-US"/>
          </a:p>
        </p:txBody>
      </p:sp>
    </p:spTree>
    <p:extLst>
      <p:ext uri="{BB962C8B-B14F-4D97-AF65-F5344CB8AC3E}">
        <p14:creationId xmlns:p14="http://schemas.microsoft.com/office/powerpoint/2010/main" val="116755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最小生成树那俩算法大家肯定会</a:t>
            </a:r>
          </a:p>
        </p:txBody>
      </p:sp>
      <p:sp>
        <p:nvSpPr>
          <p:cNvPr id="4" name="灯片编号占位符 3"/>
          <p:cNvSpPr>
            <a:spLocks noGrp="1"/>
          </p:cNvSpPr>
          <p:nvPr>
            <p:ph type="sldNum" sz="quarter" idx="5"/>
          </p:nvPr>
        </p:nvSpPr>
        <p:spPr/>
        <p:txBody>
          <a:bodyPr/>
          <a:lstStyle/>
          <a:p>
            <a:fld id="{2521B96F-47F3-4E8E-A258-1CAF94F3EFEF}" type="slidenum">
              <a:rPr lang="zh-CN" altLang="en-US" smtClean="0"/>
              <a:t>5</a:t>
            </a:fld>
            <a:endParaRPr lang="zh-CN" altLang="en-US"/>
          </a:p>
        </p:txBody>
      </p:sp>
    </p:spTree>
    <p:extLst>
      <p:ext uri="{BB962C8B-B14F-4D97-AF65-F5344CB8AC3E}">
        <p14:creationId xmlns:p14="http://schemas.microsoft.com/office/powerpoint/2010/main" val="1773534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在这里就会讲到</a:t>
            </a:r>
            <a:r>
              <a:rPr lang="en-US" altLang="zh-CN" dirty="0"/>
              <a:t>K</a:t>
            </a:r>
            <a:r>
              <a:rPr lang="zh-CN" altLang="en-US" dirty="0"/>
              <a:t>比较神奇的地方。</a:t>
            </a:r>
            <a:endParaRPr lang="en-US" altLang="zh-CN" dirty="0"/>
          </a:p>
          <a:p>
            <a:r>
              <a:rPr lang="zh-CN" altLang="en-US" dirty="0"/>
              <a:t>第二点：显然可以保证替换之后还是一棵树，因为从最小的边换成次小的边，最小生成树就被改成了次小生成树</a:t>
            </a:r>
            <a:endParaRPr lang="en-US" altLang="zh-CN" dirty="0"/>
          </a:p>
          <a:p>
            <a:endParaRPr lang="en-US" altLang="zh-CN" dirty="0"/>
          </a:p>
          <a:p>
            <a:r>
              <a:rPr lang="zh-CN" altLang="en-US" dirty="0"/>
              <a:t>还有</a:t>
            </a:r>
            <a:r>
              <a:rPr lang="en-US" altLang="zh-CN" dirty="0"/>
              <a:t>K</a:t>
            </a:r>
            <a:r>
              <a:rPr lang="zh-CN" altLang="en-US" dirty="0"/>
              <a:t>重构树这里就不提了</a:t>
            </a:r>
          </a:p>
        </p:txBody>
      </p:sp>
      <p:sp>
        <p:nvSpPr>
          <p:cNvPr id="4" name="灯片编号占位符 3"/>
          <p:cNvSpPr>
            <a:spLocks noGrp="1"/>
          </p:cNvSpPr>
          <p:nvPr>
            <p:ph type="sldNum" sz="quarter" idx="5"/>
          </p:nvPr>
        </p:nvSpPr>
        <p:spPr/>
        <p:txBody>
          <a:bodyPr/>
          <a:lstStyle/>
          <a:p>
            <a:fld id="{2521B96F-47F3-4E8E-A258-1CAF94F3EFEF}" type="slidenum">
              <a:rPr lang="zh-CN" altLang="en-US" smtClean="0"/>
              <a:t>6</a:t>
            </a:fld>
            <a:endParaRPr lang="zh-CN" altLang="en-US"/>
          </a:p>
        </p:txBody>
      </p:sp>
    </p:spTree>
    <p:extLst>
      <p:ext uri="{BB962C8B-B14F-4D97-AF65-F5344CB8AC3E}">
        <p14:creationId xmlns:p14="http://schemas.microsoft.com/office/powerpoint/2010/main" val="3569475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21B96F-47F3-4E8E-A258-1CAF94F3EFEF}" type="slidenum">
              <a:rPr lang="zh-CN" altLang="en-US" smtClean="0"/>
              <a:t>7</a:t>
            </a:fld>
            <a:endParaRPr lang="zh-CN" altLang="en-US"/>
          </a:p>
        </p:txBody>
      </p:sp>
    </p:spTree>
    <p:extLst>
      <p:ext uri="{BB962C8B-B14F-4D97-AF65-F5344CB8AC3E}">
        <p14:creationId xmlns:p14="http://schemas.microsoft.com/office/powerpoint/2010/main" val="1649753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21B96F-47F3-4E8E-A258-1CAF94F3EFEF}" type="slidenum">
              <a:rPr lang="zh-CN" altLang="en-US" smtClean="0"/>
              <a:t>8</a:t>
            </a:fld>
            <a:endParaRPr lang="zh-CN" altLang="en-US"/>
          </a:p>
        </p:txBody>
      </p:sp>
    </p:spTree>
    <p:extLst>
      <p:ext uri="{BB962C8B-B14F-4D97-AF65-F5344CB8AC3E}">
        <p14:creationId xmlns:p14="http://schemas.microsoft.com/office/powerpoint/2010/main" val="274544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21B96F-47F3-4E8E-A258-1CAF94F3EFEF}" type="slidenum">
              <a:rPr lang="zh-CN" altLang="en-US" smtClean="0"/>
              <a:t>9</a:t>
            </a:fld>
            <a:endParaRPr lang="zh-CN" altLang="en-US"/>
          </a:p>
        </p:txBody>
      </p:sp>
    </p:spTree>
    <p:extLst>
      <p:ext uri="{BB962C8B-B14F-4D97-AF65-F5344CB8AC3E}">
        <p14:creationId xmlns:p14="http://schemas.microsoft.com/office/powerpoint/2010/main" val="186944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21B96F-47F3-4E8E-A258-1CAF94F3EFEF}" type="slidenum">
              <a:rPr lang="zh-CN" altLang="en-US" smtClean="0"/>
              <a:t>10</a:t>
            </a:fld>
            <a:endParaRPr lang="zh-CN" altLang="en-US"/>
          </a:p>
        </p:txBody>
      </p:sp>
    </p:spTree>
    <p:extLst>
      <p:ext uri="{BB962C8B-B14F-4D97-AF65-F5344CB8AC3E}">
        <p14:creationId xmlns:p14="http://schemas.microsoft.com/office/powerpoint/2010/main" val="4163077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二分图与网络流有一些神奇的联系。这些相对</a:t>
            </a:r>
            <a:r>
              <a:rPr lang="zh-CN" altLang="en-US" dirty="0"/>
              <a:t>陌生，但也没完全超纲</a:t>
            </a:r>
          </a:p>
        </p:txBody>
      </p:sp>
      <p:sp>
        <p:nvSpPr>
          <p:cNvPr id="4" name="灯片编号占位符 3"/>
          <p:cNvSpPr>
            <a:spLocks noGrp="1"/>
          </p:cNvSpPr>
          <p:nvPr>
            <p:ph type="sldNum" sz="quarter" idx="5"/>
          </p:nvPr>
        </p:nvSpPr>
        <p:spPr/>
        <p:txBody>
          <a:bodyPr/>
          <a:lstStyle/>
          <a:p>
            <a:fld id="{2521B96F-47F3-4E8E-A258-1CAF94F3EFEF}" type="slidenum">
              <a:rPr lang="zh-CN" altLang="en-US" smtClean="0"/>
              <a:t>11</a:t>
            </a:fld>
            <a:endParaRPr lang="zh-CN" altLang="en-US"/>
          </a:p>
        </p:txBody>
      </p:sp>
    </p:spTree>
    <p:extLst>
      <p:ext uri="{BB962C8B-B14F-4D97-AF65-F5344CB8AC3E}">
        <p14:creationId xmlns:p14="http://schemas.microsoft.com/office/powerpoint/2010/main" val="2833828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C5DEA-FCF4-47F5-BA26-4C694337E45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12840F9-5B89-49CA-967B-A243D348DD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4DD7EBE-0A7A-4665-8242-CB2266607D03}"/>
              </a:ext>
            </a:extLst>
          </p:cNvPr>
          <p:cNvSpPr>
            <a:spLocks noGrp="1"/>
          </p:cNvSpPr>
          <p:nvPr>
            <p:ph type="dt" sz="half" idx="10"/>
          </p:nvPr>
        </p:nvSpPr>
        <p:spPr/>
        <p:txBody>
          <a:bodyPr/>
          <a:lstStyle/>
          <a:p>
            <a:fld id="{AB3C68B6-04ED-47FC-9140-E634F1D251FE}" type="datetimeFigureOut">
              <a:rPr lang="zh-CN" altLang="en-US" smtClean="0"/>
              <a:t>2021/12/20</a:t>
            </a:fld>
            <a:endParaRPr lang="zh-CN" altLang="en-US"/>
          </a:p>
        </p:txBody>
      </p:sp>
      <p:sp>
        <p:nvSpPr>
          <p:cNvPr id="5" name="页脚占位符 4">
            <a:extLst>
              <a:ext uri="{FF2B5EF4-FFF2-40B4-BE49-F238E27FC236}">
                <a16:creationId xmlns:a16="http://schemas.microsoft.com/office/drawing/2014/main" id="{2FCD6309-867B-4C92-AFF9-ACA9BC6DFB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BCD9D5-2CEE-4CFB-AF3C-05EE4B4A5AB5}"/>
              </a:ext>
            </a:extLst>
          </p:cNvPr>
          <p:cNvSpPr>
            <a:spLocks noGrp="1"/>
          </p:cNvSpPr>
          <p:nvPr>
            <p:ph type="sldNum" sz="quarter" idx="12"/>
          </p:nvPr>
        </p:nvSpPr>
        <p:spPr/>
        <p:txBody>
          <a:bodyPr/>
          <a:lstStyle/>
          <a:p>
            <a:fld id="{5B9D1036-8518-45E2-B116-BF5490D2D2E7}" type="slidenum">
              <a:rPr lang="zh-CN" altLang="en-US" smtClean="0"/>
              <a:t>‹#›</a:t>
            </a:fld>
            <a:endParaRPr lang="zh-CN" altLang="en-US"/>
          </a:p>
        </p:txBody>
      </p:sp>
    </p:spTree>
    <p:extLst>
      <p:ext uri="{BB962C8B-B14F-4D97-AF65-F5344CB8AC3E}">
        <p14:creationId xmlns:p14="http://schemas.microsoft.com/office/powerpoint/2010/main" val="796157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E0CCD-41B4-4F69-89CD-64C958ACB61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975CF07-C2CF-4631-87F6-261C052812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7F0426-EC8D-4C2F-BBBE-677FB019BACF}"/>
              </a:ext>
            </a:extLst>
          </p:cNvPr>
          <p:cNvSpPr>
            <a:spLocks noGrp="1"/>
          </p:cNvSpPr>
          <p:nvPr>
            <p:ph type="dt" sz="half" idx="10"/>
          </p:nvPr>
        </p:nvSpPr>
        <p:spPr/>
        <p:txBody>
          <a:bodyPr/>
          <a:lstStyle/>
          <a:p>
            <a:fld id="{AB3C68B6-04ED-47FC-9140-E634F1D251FE}" type="datetimeFigureOut">
              <a:rPr lang="zh-CN" altLang="en-US" smtClean="0"/>
              <a:t>2021/12/20</a:t>
            </a:fld>
            <a:endParaRPr lang="zh-CN" altLang="en-US"/>
          </a:p>
        </p:txBody>
      </p:sp>
      <p:sp>
        <p:nvSpPr>
          <p:cNvPr id="5" name="页脚占位符 4">
            <a:extLst>
              <a:ext uri="{FF2B5EF4-FFF2-40B4-BE49-F238E27FC236}">
                <a16:creationId xmlns:a16="http://schemas.microsoft.com/office/drawing/2014/main" id="{D04B6CE7-55F0-4C3D-A6B8-833BDAC632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86930F-02CA-4233-A737-7D21BE4CA0BB}"/>
              </a:ext>
            </a:extLst>
          </p:cNvPr>
          <p:cNvSpPr>
            <a:spLocks noGrp="1"/>
          </p:cNvSpPr>
          <p:nvPr>
            <p:ph type="sldNum" sz="quarter" idx="12"/>
          </p:nvPr>
        </p:nvSpPr>
        <p:spPr/>
        <p:txBody>
          <a:bodyPr/>
          <a:lstStyle/>
          <a:p>
            <a:fld id="{5B9D1036-8518-45E2-B116-BF5490D2D2E7}" type="slidenum">
              <a:rPr lang="zh-CN" altLang="en-US" smtClean="0"/>
              <a:t>‹#›</a:t>
            </a:fld>
            <a:endParaRPr lang="zh-CN" altLang="en-US"/>
          </a:p>
        </p:txBody>
      </p:sp>
    </p:spTree>
    <p:extLst>
      <p:ext uri="{BB962C8B-B14F-4D97-AF65-F5344CB8AC3E}">
        <p14:creationId xmlns:p14="http://schemas.microsoft.com/office/powerpoint/2010/main" val="1492574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929B4DB-17E0-46D0-B1E8-8C07E78ECFC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DA4ECE2-F37B-49BC-90AD-BE237081556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9B5B00-FE13-4C0F-9123-0EAB92B59EBD}"/>
              </a:ext>
            </a:extLst>
          </p:cNvPr>
          <p:cNvSpPr>
            <a:spLocks noGrp="1"/>
          </p:cNvSpPr>
          <p:nvPr>
            <p:ph type="dt" sz="half" idx="10"/>
          </p:nvPr>
        </p:nvSpPr>
        <p:spPr/>
        <p:txBody>
          <a:bodyPr/>
          <a:lstStyle/>
          <a:p>
            <a:fld id="{AB3C68B6-04ED-47FC-9140-E634F1D251FE}" type="datetimeFigureOut">
              <a:rPr lang="zh-CN" altLang="en-US" smtClean="0"/>
              <a:t>2021/12/20</a:t>
            </a:fld>
            <a:endParaRPr lang="zh-CN" altLang="en-US"/>
          </a:p>
        </p:txBody>
      </p:sp>
      <p:sp>
        <p:nvSpPr>
          <p:cNvPr id="5" name="页脚占位符 4">
            <a:extLst>
              <a:ext uri="{FF2B5EF4-FFF2-40B4-BE49-F238E27FC236}">
                <a16:creationId xmlns:a16="http://schemas.microsoft.com/office/drawing/2014/main" id="{D71A9F0B-5E95-41E1-99FA-53F6D650CC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B2E227-6241-427F-B6EA-9A69AF818D63}"/>
              </a:ext>
            </a:extLst>
          </p:cNvPr>
          <p:cNvSpPr>
            <a:spLocks noGrp="1"/>
          </p:cNvSpPr>
          <p:nvPr>
            <p:ph type="sldNum" sz="quarter" idx="12"/>
          </p:nvPr>
        </p:nvSpPr>
        <p:spPr/>
        <p:txBody>
          <a:bodyPr/>
          <a:lstStyle/>
          <a:p>
            <a:fld id="{5B9D1036-8518-45E2-B116-BF5490D2D2E7}" type="slidenum">
              <a:rPr lang="zh-CN" altLang="en-US" smtClean="0"/>
              <a:t>‹#›</a:t>
            </a:fld>
            <a:endParaRPr lang="zh-CN" altLang="en-US"/>
          </a:p>
        </p:txBody>
      </p:sp>
    </p:spTree>
    <p:extLst>
      <p:ext uri="{BB962C8B-B14F-4D97-AF65-F5344CB8AC3E}">
        <p14:creationId xmlns:p14="http://schemas.microsoft.com/office/powerpoint/2010/main" val="3654094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323E4-3449-4F7C-85C3-065FBC43C1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E23F30-CC49-46AF-B3EE-2389F8C7116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EE2584-E9D2-4684-88C0-C10C1D68E037}"/>
              </a:ext>
            </a:extLst>
          </p:cNvPr>
          <p:cNvSpPr>
            <a:spLocks noGrp="1"/>
          </p:cNvSpPr>
          <p:nvPr>
            <p:ph type="dt" sz="half" idx="10"/>
          </p:nvPr>
        </p:nvSpPr>
        <p:spPr/>
        <p:txBody>
          <a:bodyPr/>
          <a:lstStyle/>
          <a:p>
            <a:fld id="{AB3C68B6-04ED-47FC-9140-E634F1D251FE}" type="datetimeFigureOut">
              <a:rPr lang="zh-CN" altLang="en-US" smtClean="0"/>
              <a:t>2021/12/20</a:t>
            </a:fld>
            <a:endParaRPr lang="zh-CN" altLang="en-US"/>
          </a:p>
        </p:txBody>
      </p:sp>
      <p:sp>
        <p:nvSpPr>
          <p:cNvPr id="5" name="页脚占位符 4">
            <a:extLst>
              <a:ext uri="{FF2B5EF4-FFF2-40B4-BE49-F238E27FC236}">
                <a16:creationId xmlns:a16="http://schemas.microsoft.com/office/drawing/2014/main" id="{E3F82F2B-7487-4FDB-AEA9-8E753B6AF3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A086D3-A159-4330-B821-325FAF971717}"/>
              </a:ext>
            </a:extLst>
          </p:cNvPr>
          <p:cNvSpPr>
            <a:spLocks noGrp="1"/>
          </p:cNvSpPr>
          <p:nvPr>
            <p:ph type="sldNum" sz="quarter" idx="12"/>
          </p:nvPr>
        </p:nvSpPr>
        <p:spPr/>
        <p:txBody>
          <a:bodyPr/>
          <a:lstStyle/>
          <a:p>
            <a:fld id="{5B9D1036-8518-45E2-B116-BF5490D2D2E7}" type="slidenum">
              <a:rPr lang="zh-CN" altLang="en-US" smtClean="0"/>
              <a:t>‹#›</a:t>
            </a:fld>
            <a:endParaRPr lang="zh-CN" altLang="en-US"/>
          </a:p>
        </p:txBody>
      </p:sp>
    </p:spTree>
    <p:extLst>
      <p:ext uri="{BB962C8B-B14F-4D97-AF65-F5344CB8AC3E}">
        <p14:creationId xmlns:p14="http://schemas.microsoft.com/office/powerpoint/2010/main" val="407552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53F61-EF74-4D3B-BA0A-E33DBF6EDBE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7DB932F-BB94-4D57-BA3C-81EFDB6CBF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11DDBFB-44CD-4453-9587-AA0C1937A309}"/>
              </a:ext>
            </a:extLst>
          </p:cNvPr>
          <p:cNvSpPr>
            <a:spLocks noGrp="1"/>
          </p:cNvSpPr>
          <p:nvPr>
            <p:ph type="dt" sz="half" idx="10"/>
          </p:nvPr>
        </p:nvSpPr>
        <p:spPr/>
        <p:txBody>
          <a:bodyPr/>
          <a:lstStyle/>
          <a:p>
            <a:fld id="{AB3C68B6-04ED-47FC-9140-E634F1D251FE}" type="datetimeFigureOut">
              <a:rPr lang="zh-CN" altLang="en-US" smtClean="0"/>
              <a:t>2021/12/20</a:t>
            </a:fld>
            <a:endParaRPr lang="zh-CN" altLang="en-US"/>
          </a:p>
        </p:txBody>
      </p:sp>
      <p:sp>
        <p:nvSpPr>
          <p:cNvPr id="5" name="页脚占位符 4">
            <a:extLst>
              <a:ext uri="{FF2B5EF4-FFF2-40B4-BE49-F238E27FC236}">
                <a16:creationId xmlns:a16="http://schemas.microsoft.com/office/drawing/2014/main" id="{3E9C226E-178F-4F58-8964-C7F5D66678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FE439B-DF5C-41A5-B3F1-F71AB1CBA765}"/>
              </a:ext>
            </a:extLst>
          </p:cNvPr>
          <p:cNvSpPr>
            <a:spLocks noGrp="1"/>
          </p:cNvSpPr>
          <p:nvPr>
            <p:ph type="sldNum" sz="quarter" idx="12"/>
          </p:nvPr>
        </p:nvSpPr>
        <p:spPr/>
        <p:txBody>
          <a:bodyPr/>
          <a:lstStyle/>
          <a:p>
            <a:fld id="{5B9D1036-8518-45E2-B116-BF5490D2D2E7}" type="slidenum">
              <a:rPr lang="zh-CN" altLang="en-US" smtClean="0"/>
              <a:t>‹#›</a:t>
            </a:fld>
            <a:endParaRPr lang="zh-CN" altLang="en-US"/>
          </a:p>
        </p:txBody>
      </p:sp>
    </p:spTree>
    <p:extLst>
      <p:ext uri="{BB962C8B-B14F-4D97-AF65-F5344CB8AC3E}">
        <p14:creationId xmlns:p14="http://schemas.microsoft.com/office/powerpoint/2010/main" val="1915160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D69F6-3BF7-4600-935E-1D14396D1A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99BE61-671E-4850-8B13-D47407F4377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E815641-D1D9-4111-8D44-EF7AA7C6B4D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1A0F942-2E1A-4241-947D-395A52AF33F1}"/>
              </a:ext>
            </a:extLst>
          </p:cNvPr>
          <p:cNvSpPr>
            <a:spLocks noGrp="1"/>
          </p:cNvSpPr>
          <p:nvPr>
            <p:ph type="dt" sz="half" idx="10"/>
          </p:nvPr>
        </p:nvSpPr>
        <p:spPr/>
        <p:txBody>
          <a:bodyPr/>
          <a:lstStyle/>
          <a:p>
            <a:fld id="{AB3C68B6-04ED-47FC-9140-E634F1D251FE}" type="datetimeFigureOut">
              <a:rPr lang="zh-CN" altLang="en-US" smtClean="0"/>
              <a:t>2021/12/20</a:t>
            </a:fld>
            <a:endParaRPr lang="zh-CN" altLang="en-US"/>
          </a:p>
        </p:txBody>
      </p:sp>
      <p:sp>
        <p:nvSpPr>
          <p:cNvPr id="6" name="页脚占位符 5">
            <a:extLst>
              <a:ext uri="{FF2B5EF4-FFF2-40B4-BE49-F238E27FC236}">
                <a16:creationId xmlns:a16="http://schemas.microsoft.com/office/drawing/2014/main" id="{A5FAD2FF-B73B-4541-BFB5-7912EE5DFD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E7403E-BB6B-4E74-9800-0655C87929A9}"/>
              </a:ext>
            </a:extLst>
          </p:cNvPr>
          <p:cNvSpPr>
            <a:spLocks noGrp="1"/>
          </p:cNvSpPr>
          <p:nvPr>
            <p:ph type="sldNum" sz="quarter" idx="12"/>
          </p:nvPr>
        </p:nvSpPr>
        <p:spPr/>
        <p:txBody>
          <a:bodyPr/>
          <a:lstStyle/>
          <a:p>
            <a:fld id="{5B9D1036-8518-45E2-B116-BF5490D2D2E7}" type="slidenum">
              <a:rPr lang="zh-CN" altLang="en-US" smtClean="0"/>
              <a:t>‹#›</a:t>
            </a:fld>
            <a:endParaRPr lang="zh-CN" altLang="en-US"/>
          </a:p>
        </p:txBody>
      </p:sp>
    </p:spTree>
    <p:extLst>
      <p:ext uri="{BB962C8B-B14F-4D97-AF65-F5344CB8AC3E}">
        <p14:creationId xmlns:p14="http://schemas.microsoft.com/office/powerpoint/2010/main" val="398211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4A922A-F754-4F2B-9BF4-BA126588DD8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946D247-E6DD-419E-BA42-902D3B5A6F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0CD0658-F55F-4C86-99E1-C017128BE7E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FC46603-0474-407D-88AB-9B1055BA8C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9C7A5C9-B850-4DB3-ACF9-933CE426FF0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789CA9A-8F0A-40FE-B9BC-DB3224DAD104}"/>
              </a:ext>
            </a:extLst>
          </p:cNvPr>
          <p:cNvSpPr>
            <a:spLocks noGrp="1"/>
          </p:cNvSpPr>
          <p:nvPr>
            <p:ph type="dt" sz="half" idx="10"/>
          </p:nvPr>
        </p:nvSpPr>
        <p:spPr/>
        <p:txBody>
          <a:bodyPr/>
          <a:lstStyle/>
          <a:p>
            <a:fld id="{AB3C68B6-04ED-47FC-9140-E634F1D251FE}" type="datetimeFigureOut">
              <a:rPr lang="zh-CN" altLang="en-US" smtClean="0"/>
              <a:t>2021/12/20</a:t>
            </a:fld>
            <a:endParaRPr lang="zh-CN" altLang="en-US"/>
          </a:p>
        </p:txBody>
      </p:sp>
      <p:sp>
        <p:nvSpPr>
          <p:cNvPr id="8" name="页脚占位符 7">
            <a:extLst>
              <a:ext uri="{FF2B5EF4-FFF2-40B4-BE49-F238E27FC236}">
                <a16:creationId xmlns:a16="http://schemas.microsoft.com/office/drawing/2014/main" id="{17057D97-E8A5-4E2F-9147-479FA069A3C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8EE23CB-2FCC-400D-982E-3D5D07910B4D}"/>
              </a:ext>
            </a:extLst>
          </p:cNvPr>
          <p:cNvSpPr>
            <a:spLocks noGrp="1"/>
          </p:cNvSpPr>
          <p:nvPr>
            <p:ph type="sldNum" sz="quarter" idx="12"/>
          </p:nvPr>
        </p:nvSpPr>
        <p:spPr/>
        <p:txBody>
          <a:bodyPr/>
          <a:lstStyle/>
          <a:p>
            <a:fld id="{5B9D1036-8518-45E2-B116-BF5490D2D2E7}" type="slidenum">
              <a:rPr lang="zh-CN" altLang="en-US" smtClean="0"/>
              <a:t>‹#›</a:t>
            </a:fld>
            <a:endParaRPr lang="zh-CN" altLang="en-US"/>
          </a:p>
        </p:txBody>
      </p:sp>
    </p:spTree>
    <p:extLst>
      <p:ext uri="{BB962C8B-B14F-4D97-AF65-F5344CB8AC3E}">
        <p14:creationId xmlns:p14="http://schemas.microsoft.com/office/powerpoint/2010/main" val="294080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E9467-1BBC-4B76-ACEF-9FA9232164B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1CADE6E-12FD-48DF-AC30-FD0DEFCEAD6B}"/>
              </a:ext>
            </a:extLst>
          </p:cNvPr>
          <p:cNvSpPr>
            <a:spLocks noGrp="1"/>
          </p:cNvSpPr>
          <p:nvPr>
            <p:ph type="dt" sz="half" idx="10"/>
          </p:nvPr>
        </p:nvSpPr>
        <p:spPr/>
        <p:txBody>
          <a:bodyPr/>
          <a:lstStyle/>
          <a:p>
            <a:fld id="{AB3C68B6-04ED-47FC-9140-E634F1D251FE}" type="datetimeFigureOut">
              <a:rPr lang="zh-CN" altLang="en-US" smtClean="0"/>
              <a:t>2021/12/20</a:t>
            </a:fld>
            <a:endParaRPr lang="zh-CN" altLang="en-US"/>
          </a:p>
        </p:txBody>
      </p:sp>
      <p:sp>
        <p:nvSpPr>
          <p:cNvPr id="4" name="页脚占位符 3">
            <a:extLst>
              <a:ext uri="{FF2B5EF4-FFF2-40B4-BE49-F238E27FC236}">
                <a16:creationId xmlns:a16="http://schemas.microsoft.com/office/drawing/2014/main" id="{87CB6DA7-C9E2-4A59-A397-5255ED0FE04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F8D8B06-6C23-4597-81B9-48444EABB9F9}"/>
              </a:ext>
            </a:extLst>
          </p:cNvPr>
          <p:cNvSpPr>
            <a:spLocks noGrp="1"/>
          </p:cNvSpPr>
          <p:nvPr>
            <p:ph type="sldNum" sz="quarter" idx="12"/>
          </p:nvPr>
        </p:nvSpPr>
        <p:spPr/>
        <p:txBody>
          <a:bodyPr/>
          <a:lstStyle/>
          <a:p>
            <a:fld id="{5B9D1036-8518-45E2-B116-BF5490D2D2E7}" type="slidenum">
              <a:rPr lang="zh-CN" altLang="en-US" smtClean="0"/>
              <a:t>‹#›</a:t>
            </a:fld>
            <a:endParaRPr lang="zh-CN" altLang="en-US"/>
          </a:p>
        </p:txBody>
      </p:sp>
    </p:spTree>
    <p:extLst>
      <p:ext uri="{BB962C8B-B14F-4D97-AF65-F5344CB8AC3E}">
        <p14:creationId xmlns:p14="http://schemas.microsoft.com/office/powerpoint/2010/main" val="299689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ADB7E63-EC2A-4E59-8A25-502F464E51F3}"/>
              </a:ext>
            </a:extLst>
          </p:cNvPr>
          <p:cNvSpPr>
            <a:spLocks noGrp="1"/>
          </p:cNvSpPr>
          <p:nvPr>
            <p:ph type="dt" sz="half" idx="10"/>
          </p:nvPr>
        </p:nvSpPr>
        <p:spPr/>
        <p:txBody>
          <a:bodyPr/>
          <a:lstStyle/>
          <a:p>
            <a:fld id="{AB3C68B6-04ED-47FC-9140-E634F1D251FE}" type="datetimeFigureOut">
              <a:rPr lang="zh-CN" altLang="en-US" smtClean="0"/>
              <a:t>2021/12/20</a:t>
            </a:fld>
            <a:endParaRPr lang="zh-CN" altLang="en-US"/>
          </a:p>
        </p:txBody>
      </p:sp>
      <p:sp>
        <p:nvSpPr>
          <p:cNvPr id="3" name="页脚占位符 2">
            <a:extLst>
              <a:ext uri="{FF2B5EF4-FFF2-40B4-BE49-F238E27FC236}">
                <a16:creationId xmlns:a16="http://schemas.microsoft.com/office/drawing/2014/main" id="{0EEC2080-2DD0-4434-BAAD-CB817C8FA81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30C79E9-7F9A-40FC-9B18-92FC9D2DC076}"/>
              </a:ext>
            </a:extLst>
          </p:cNvPr>
          <p:cNvSpPr>
            <a:spLocks noGrp="1"/>
          </p:cNvSpPr>
          <p:nvPr>
            <p:ph type="sldNum" sz="quarter" idx="12"/>
          </p:nvPr>
        </p:nvSpPr>
        <p:spPr/>
        <p:txBody>
          <a:bodyPr/>
          <a:lstStyle/>
          <a:p>
            <a:fld id="{5B9D1036-8518-45E2-B116-BF5490D2D2E7}" type="slidenum">
              <a:rPr lang="zh-CN" altLang="en-US" smtClean="0"/>
              <a:t>‹#›</a:t>
            </a:fld>
            <a:endParaRPr lang="zh-CN" altLang="en-US"/>
          </a:p>
        </p:txBody>
      </p:sp>
    </p:spTree>
    <p:extLst>
      <p:ext uri="{BB962C8B-B14F-4D97-AF65-F5344CB8AC3E}">
        <p14:creationId xmlns:p14="http://schemas.microsoft.com/office/powerpoint/2010/main" val="4146238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78988-6290-4A79-8A0F-59DC7C01238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D15CBF1-14B4-4AED-9320-19807935F1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72FEA7-BCEA-405E-BB57-E50D7B0732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6677CF4-89E2-4921-950D-F0373ED87B3B}"/>
              </a:ext>
            </a:extLst>
          </p:cNvPr>
          <p:cNvSpPr>
            <a:spLocks noGrp="1"/>
          </p:cNvSpPr>
          <p:nvPr>
            <p:ph type="dt" sz="half" idx="10"/>
          </p:nvPr>
        </p:nvSpPr>
        <p:spPr/>
        <p:txBody>
          <a:bodyPr/>
          <a:lstStyle/>
          <a:p>
            <a:fld id="{AB3C68B6-04ED-47FC-9140-E634F1D251FE}" type="datetimeFigureOut">
              <a:rPr lang="zh-CN" altLang="en-US" smtClean="0"/>
              <a:t>2021/12/20</a:t>
            </a:fld>
            <a:endParaRPr lang="zh-CN" altLang="en-US"/>
          </a:p>
        </p:txBody>
      </p:sp>
      <p:sp>
        <p:nvSpPr>
          <p:cNvPr id="6" name="页脚占位符 5">
            <a:extLst>
              <a:ext uri="{FF2B5EF4-FFF2-40B4-BE49-F238E27FC236}">
                <a16:creationId xmlns:a16="http://schemas.microsoft.com/office/drawing/2014/main" id="{943CA182-12FF-43C9-8E4D-A2C0B6382C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2AC897-CB26-4680-89BF-FF78F32AFEAF}"/>
              </a:ext>
            </a:extLst>
          </p:cNvPr>
          <p:cNvSpPr>
            <a:spLocks noGrp="1"/>
          </p:cNvSpPr>
          <p:nvPr>
            <p:ph type="sldNum" sz="quarter" idx="12"/>
          </p:nvPr>
        </p:nvSpPr>
        <p:spPr/>
        <p:txBody>
          <a:bodyPr/>
          <a:lstStyle/>
          <a:p>
            <a:fld id="{5B9D1036-8518-45E2-B116-BF5490D2D2E7}" type="slidenum">
              <a:rPr lang="zh-CN" altLang="en-US" smtClean="0"/>
              <a:t>‹#›</a:t>
            </a:fld>
            <a:endParaRPr lang="zh-CN" altLang="en-US"/>
          </a:p>
        </p:txBody>
      </p:sp>
    </p:spTree>
    <p:extLst>
      <p:ext uri="{BB962C8B-B14F-4D97-AF65-F5344CB8AC3E}">
        <p14:creationId xmlns:p14="http://schemas.microsoft.com/office/powerpoint/2010/main" val="50863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7D039-4FAE-457D-9238-25BADE7DAB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5BD9FA1-E393-4B18-83C2-B0DFD0B6AC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A21A131-1C08-4763-AD6D-5CE77E905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BC3090B-E671-4DB3-82A4-18A26F0C0EE9}"/>
              </a:ext>
            </a:extLst>
          </p:cNvPr>
          <p:cNvSpPr>
            <a:spLocks noGrp="1"/>
          </p:cNvSpPr>
          <p:nvPr>
            <p:ph type="dt" sz="half" idx="10"/>
          </p:nvPr>
        </p:nvSpPr>
        <p:spPr/>
        <p:txBody>
          <a:bodyPr/>
          <a:lstStyle/>
          <a:p>
            <a:fld id="{AB3C68B6-04ED-47FC-9140-E634F1D251FE}" type="datetimeFigureOut">
              <a:rPr lang="zh-CN" altLang="en-US" smtClean="0"/>
              <a:t>2021/12/20</a:t>
            </a:fld>
            <a:endParaRPr lang="zh-CN" altLang="en-US"/>
          </a:p>
        </p:txBody>
      </p:sp>
      <p:sp>
        <p:nvSpPr>
          <p:cNvPr id="6" name="页脚占位符 5">
            <a:extLst>
              <a:ext uri="{FF2B5EF4-FFF2-40B4-BE49-F238E27FC236}">
                <a16:creationId xmlns:a16="http://schemas.microsoft.com/office/drawing/2014/main" id="{96398A5F-BE00-4455-B563-767B47655B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CA7A48-1E65-4F3C-840E-6963F63D7F9D}"/>
              </a:ext>
            </a:extLst>
          </p:cNvPr>
          <p:cNvSpPr>
            <a:spLocks noGrp="1"/>
          </p:cNvSpPr>
          <p:nvPr>
            <p:ph type="sldNum" sz="quarter" idx="12"/>
          </p:nvPr>
        </p:nvSpPr>
        <p:spPr/>
        <p:txBody>
          <a:bodyPr/>
          <a:lstStyle/>
          <a:p>
            <a:fld id="{5B9D1036-8518-45E2-B116-BF5490D2D2E7}" type="slidenum">
              <a:rPr lang="zh-CN" altLang="en-US" smtClean="0"/>
              <a:t>‹#›</a:t>
            </a:fld>
            <a:endParaRPr lang="zh-CN" altLang="en-US"/>
          </a:p>
        </p:txBody>
      </p:sp>
    </p:spTree>
    <p:extLst>
      <p:ext uri="{BB962C8B-B14F-4D97-AF65-F5344CB8AC3E}">
        <p14:creationId xmlns:p14="http://schemas.microsoft.com/office/powerpoint/2010/main" val="58497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B0455A-FDBD-4B77-9A19-4C23D8E681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99F566F-948B-4938-AB99-459476E9EC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8747B9-658C-4E02-A30E-4C379344A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C68B6-04ED-47FC-9140-E634F1D251FE}" type="datetimeFigureOut">
              <a:rPr lang="zh-CN" altLang="en-US" smtClean="0"/>
              <a:t>2021/12/20</a:t>
            </a:fld>
            <a:endParaRPr lang="zh-CN" altLang="en-US"/>
          </a:p>
        </p:txBody>
      </p:sp>
      <p:sp>
        <p:nvSpPr>
          <p:cNvPr id="5" name="页脚占位符 4">
            <a:extLst>
              <a:ext uri="{FF2B5EF4-FFF2-40B4-BE49-F238E27FC236}">
                <a16:creationId xmlns:a16="http://schemas.microsoft.com/office/drawing/2014/main" id="{8161F953-C58A-4662-AEFD-F759FC9E77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1B2B35D-5F5A-4FE4-893D-6F4800B37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D1036-8518-45E2-B116-BF5490D2D2E7}" type="slidenum">
              <a:rPr lang="zh-CN" altLang="en-US" smtClean="0"/>
              <a:t>‹#›</a:t>
            </a:fld>
            <a:endParaRPr lang="zh-CN" altLang="en-US"/>
          </a:p>
        </p:txBody>
      </p:sp>
    </p:spTree>
    <p:extLst>
      <p:ext uri="{BB962C8B-B14F-4D97-AF65-F5344CB8AC3E}">
        <p14:creationId xmlns:p14="http://schemas.microsoft.com/office/powerpoint/2010/main" val="4154332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6" Type="http://schemas.openxmlformats.org/officeDocument/2006/relationships/image" Target="../media/image145.png"/><Relationship Id="rId21" Type="http://schemas.openxmlformats.org/officeDocument/2006/relationships/customXml" Target="../ink/ink307.xml"/><Relationship Id="rId34" Type="http://schemas.openxmlformats.org/officeDocument/2006/relationships/image" Target="../media/image149.png"/><Relationship Id="rId42" Type="http://schemas.openxmlformats.org/officeDocument/2006/relationships/image" Target="../media/image153.png"/><Relationship Id="rId47" Type="http://schemas.openxmlformats.org/officeDocument/2006/relationships/customXml" Target="../ink/ink320.xml"/><Relationship Id="rId50" Type="http://schemas.openxmlformats.org/officeDocument/2006/relationships/image" Target="../media/image157.png"/><Relationship Id="rId55" Type="http://schemas.openxmlformats.org/officeDocument/2006/relationships/customXml" Target="../ink/ink324.xml"/><Relationship Id="rId63" Type="http://schemas.openxmlformats.org/officeDocument/2006/relationships/customXml" Target="../ink/ink328.xml"/><Relationship Id="rId68" Type="http://schemas.openxmlformats.org/officeDocument/2006/relationships/image" Target="../media/image166.png"/><Relationship Id="rId7" Type="http://schemas.openxmlformats.org/officeDocument/2006/relationships/customXml" Target="../ink/ink300.xml"/><Relationship Id="rId2" Type="http://schemas.openxmlformats.org/officeDocument/2006/relationships/notesSlide" Target="../notesSlides/notesSlide10.xml"/><Relationship Id="rId16" Type="http://schemas.openxmlformats.org/officeDocument/2006/relationships/image" Target="../media/image140.png"/><Relationship Id="rId29" Type="http://schemas.openxmlformats.org/officeDocument/2006/relationships/customXml" Target="../ink/ink311.xml"/><Relationship Id="rId11" Type="http://schemas.openxmlformats.org/officeDocument/2006/relationships/customXml" Target="../ink/ink302.xml"/><Relationship Id="rId24" Type="http://schemas.openxmlformats.org/officeDocument/2006/relationships/image" Target="../media/image144.png"/><Relationship Id="rId32" Type="http://schemas.openxmlformats.org/officeDocument/2006/relationships/image" Target="../media/image148.png"/><Relationship Id="rId37" Type="http://schemas.openxmlformats.org/officeDocument/2006/relationships/customXml" Target="../ink/ink315.xml"/><Relationship Id="rId40" Type="http://schemas.openxmlformats.org/officeDocument/2006/relationships/image" Target="../media/image152.png"/><Relationship Id="rId45" Type="http://schemas.openxmlformats.org/officeDocument/2006/relationships/customXml" Target="../ink/ink319.xml"/><Relationship Id="rId53" Type="http://schemas.openxmlformats.org/officeDocument/2006/relationships/customXml" Target="../ink/ink323.xml"/><Relationship Id="rId58" Type="http://schemas.openxmlformats.org/officeDocument/2006/relationships/image" Target="../media/image161.png"/><Relationship Id="rId66" Type="http://schemas.openxmlformats.org/officeDocument/2006/relationships/image" Target="../media/image165.png"/><Relationship Id="rId5" Type="http://schemas.openxmlformats.org/officeDocument/2006/relationships/customXml" Target="../ink/ink299.xml"/><Relationship Id="rId61" Type="http://schemas.openxmlformats.org/officeDocument/2006/relationships/customXml" Target="../ink/ink327.xml"/><Relationship Id="rId19" Type="http://schemas.openxmlformats.org/officeDocument/2006/relationships/customXml" Target="../ink/ink306.xml"/><Relationship Id="rId14" Type="http://schemas.openxmlformats.org/officeDocument/2006/relationships/image" Target="../media/image139.png"/><Relationship Id="rId22" Type="http://schemas.openxmlformats.org/officeDocument/2006/relationships/image" Target="../media/image143.png"/><Relationship Id="rId27" Type="http://schemas.openxmlformats.org/officeDocument/2006/relationships/customXml" Target="../ink/ink310.xml"/><Relationship Id="rId30" Type="http://schemas.openxmlformats.org/officeDocument/2006/relationships/image" Target="../media/image147.png"/><Relationship Id="rId35" Type="http://schemas.openxmlformats.org/officeDocument/2006/relationships/customXml" Target="../ink/ink314.xml"/><Relationship Id="rId43" Type="http://schemas.openxmlformats.org/officeDocument/2006/relationships/customXml" Target="../ink/ink318.xml"/><Relationship Id="rId48" Type="http://schemas.openxmlformats.org/officeDocument/2006/relationships/image" Target="../media/image156.png"/><Relationship Id="rId56" Type="http://schemas.openxmlformats.org/officeDocument/2006/relationships/image" Target="../media/image160.png"/><Relationship Id="rId64" Type="http://schemas.openxmlformats.org/officeDocument/2006/relationships/image" Target="../media/image164.png"/><Relationship Id="rId8" Type="http://schemas.openxmlformats.org/officeDocument/2006/relationships/image" Target="../media/image136.png"/><Relationship Id="rId51" Type="http://schemas.openxmlformats.org/officeDocument/2006/relationships/customXml" Target="../ink/ink322.xml"/><Relationship Id="rId3" Type="http://schemas.openxmlformats.org/officeDocument/2006/relationships/customXml" Target="../ink/ink298.xml"/><Relationship Id="rId12" Type="http://schemas.openxmlformats.org/officeDocument/2006/relationships/image" Target="../media/image138.png"/><Relationship Id="rId17" Type="http://schemas.openxmlformats.org/officeDocument/2006/relationships/customXml" Target="../ink/ink305.xml"/><Relationship Id="rId25" Type="http://schemas.openxmlformats.org/officeDocument/2006/relationships/customXml" Target="../ink/ink309.xml"/><Relationship Id="rId33" Type="http://schemas.openxmlformats.org/officeDocument/2006/relationships/customXml" Target="../ink/ink313.xml"/><Relationship Id="rId38" Type="http://schemas.openxmlformats.org/officeDocument/2006/relationships/image" Target="../media/image151.png"/><Relationship Id="rId46" Type="http://schemas.openxmlformats.org/officeDocument/2006/relationships/image" Target="../media/image155.png"/><Relationship Id="rId59" Type="http://schemas.openxmlformats.org/officeDocument/2006/relationships/customXml" Target="../ink/ink326.xml"/><Relationship Id="rId67" Type="http://schemas.openxmlformats.org/officeDocument/2006/relationships/customXml" Target="../ink/ink330.xml"/><Relationship Id="rId20" Type="http://schemas.openxmlformats.org/officeDocument/2006/relationships/image" Target="../media/image142.png"/><Relationship Id="rId41" Type="http://schemas.openxmlformats.org/officeDocument/2006/relationships/customXml" Target="../ink/ink317.xml"/><Relationship Id="rId54" Type="http://schemas.openxmlformats.org/officeDocument/2006/relationships/image" Target="../media/image159.png"/><Relationship Id="rId62" Type="http://schemas.openxmlformats.org/officeDocument/2006/relationships/image" Target="../media/image163.png"/><Relationship Id="rId1" Type="http://schemas.openxmlformats.org/officeDocument/2006/relationships/slideLayout" Target="../slideLayouts/slideLayout2.xml"/><Relationship Id="rId6" Type="http://schemas.openxmlformats.org/officeDocument/2006/relationships/image" Target="../media/image135.png"/><Relationship Id="rId15" Type="http://schemas.openxmlformats.org/officeDocument/2006/relationships/customXml" Target="../ink/ink304.xml"/><Relationship Id="rId23" Type="http://schemas.openxmlformats.org/officeDocument/2006/relationships/customXml" Target="../ink/ink308.xml"/><Relationship Id="rId28" Type="http://schemas.openxmlformats.org/officeDocument/2006/relationships/image" Target="../media/image146.png"/><Relationship Id="rId36" Type="http://schemas.openxmlformats.org/officeDocument/2006/relationships/image" Target="../media/image150.png"/><Relationship Id="rId49" Type="http://schemas.openxmlformats.org/officeDocument/2006/relationships/customXml" Target="../ink/ink321.xml"/><Relationship Id="rId57" Type="http://schemas.openxmlformats.org/officeDocument/2006/relationships/customXml" Target="../ink/ink325.xml"/><Relationship Id="rId10" Type="http://schemas.openxmlformats.org/officeDocument/2006/relationships/image" Target="../media/image137.png"/><Relationship Id="rId31" Type="http://schemas.openxmlformats.org/officeDocument/2006/relationships/customXml" Target="../ink/ink312.xml"/><Relationship Id="rId44" Type="http://schemas.openxmlformats.org/officeDocument/2006/relationships/image" Target="../media/image154.png"/><Relationship Id="rId52" Type="http://schemas.openxmlformats.org/officeDocument/2006/relationships/image" Target="../media/image158.png"/><Relationship Id="rId60" Type="http://schemas.openxmlformats.org/officeDocument/2006/relationships/image" Target="../media/image162.png"/><Relationship Id="rId65" Type="http://schemas.openxmlformats.org/officeDocument/2006/relationships/customXml" Target="../ink/ink329.xml"/><Relationship Id="rId4" Type="http://schemas.openxmlformats.org/officeDocument/2006/relationships/image" Target="../media/image134.png"/><Relationship Id="rId9" Type="http://schemas.openxmlformats.org/officeDocument/2006/relationships/customXml" Target="../ink/ink301.xml"/><Relationship Id="rId13" Type="http://schemas.openxmlformats.org/officeDocument/2006/relationships/customXml" Target="../ink/ink303.xml"/><Relationship Id="rId18" Type="http://schemas.openxmlformats.org/officeDocument/2006/relationships/image" Target="../media/image141.png"/><Relationship Id="rId39" Type="http://schemas.openxmlformats.org/officeDocument/2006/relationships/customXml" Target="../ink/ink316.xml"/></Relationships>
</file>

<file path=ppt/slides/_rels/slide13.xml.rels><?xml version="1.0" encoding="UTF-8" standalone="yes"?>
<Relationships xmlns="http://schemas.openxmlformats.org/package/2006/relationships"><Relationship Id="rId117" Type="http://schemas.openxmlformats.org/officeDocument/2006/relationships/image" Target="../media/image172.png"/><Relationship Id="rId21" Type="http://schemas.openxmlformats.org/officeDocument/2006/relationships/image" Target="../media/image1631.png"/><Relationship Id="rId42" Type="http://schemas.openxmlformats.org/officeDocument/2006/relationships/customXml" Target="../ink/ink351.xml"/><Relationship Id="rId63" Type="http://schemas.openxmlformats.org/officeDocument/2006/relationships/image" Target="../media/image1350.png"/><Relationship Id="rId84" Type="http://schemas.openxmlformats.org/officeDocument/2006/relationships/customXml" Target="../ink/ink372.xml"/><Relationship Id="rId138" Type="http://schemas.openxmlformats.org/officeDocument/2006/relationships/customXml" Target="../ink/ink399.xml"/><Relationship Id="rId107" Type="http://schemas.openxmlformats.org/officeDocument/2006/relationships/image" Target="../media/image167.png"/><Relationship Id="rId11" Type="http://schemas.openxmlformats.org/officeDocument/2006/relationships/image" Target="../media/image1581.png"/><Relationship Id="rId32" Type="http://schemas.openxmlformats.org/officeDocument/2006/relationships/customXml" Target="../ink/ink346.xml"/><Relationship Id="rId37" Type="http://schemas.openxmlformats.org/officeDocument/2006/relationships/image" Target="../media/image1220.png"/><Relationship Id="rId53" Type="http://schemas.openxmlformats.org/officeDocument/2006/relationships/image" Target="../media/image1300.png"/><Relationship Id="rId58" Type="http://schemas.openxmlformats.org/officeDocument/2006/relationships/customXml" Target="../ink/ink359.xml"/><Relationship Id="rId74" Type="http://schemas.openxmlformats.org/officeDocument/2006/relationships/customXml" Target="../ink/ink367.xml"/><Relationship Id="rId79" Type="http://schemas.openxmlformats.org/officeDocument/2006/relationships/image" Target="../media/image1430.png"/><Relationship Id="rId102" Type="http://schemas.openxmlformats.org/officeDocument/2006/relationships/customXml" Target="../ink/ink381.xml"/><Relationship Id="rId123" Type="http://schemas.openxmlformats.org/officeDocument/2006/relationships/image" Target="../media/image175.png"/><Relationship Id="rId128" Type="http://schemas.openxmlformats.org/officeDocument/2006/relationships/customXml" Target="../ink/ink394.xml"/><Relationship Id="rId5" Type="http://schemas.openxmlformats.org/officeDocument/2006/relationships/image" Target="../media/image1551.png"/><Relationship Id="rId90" Type="http://schemas.openxmlformats.org/officeDocument/2006/relationships/customXml" Target="../ink/ink375.xml"/><Relationship Id="rId95" Type="http://schemas.openxmlformats.org/officeDocument/2006/relationships/image" Target="../media/image1512.png"/><Relationship Id="rId22" Type="http://schemas.openxmlformats.org/officeDocument/2006/relationships/customXml" Target="../ink/ink341.xml"/><Relationship Id="rId27" Type="http://schemas.openxmlformats.org/officeDocument/2006/relationships/image" Target="../media/image1170.png"/><Relationship Id="rId43" Type="http://schemas.openxmlformats.org/officeDocument/2006/relationships/image" Target="../media/image1250.png"/><Relationship Id="rId48" Type="http://schemas.openxmlformats.org/officeDocument/2006/relationships/customXml" Target="../ink/ink354.xml"/><Relationship Id="rId64" Type="http://schemas.openxmlformats.org/officeDocument/2006/relationships/customXml" Target="../ink/ink362.xml"/><Relationship Id="rId69" Type="http://schemas.openxmlformats.org/officeDocument/2006/relationships/image" Target="../media/image1380.png"/><Relationship Id="rId113" Type="http://schemas.openxmlformats.org/officeDocument/2006/relationships/image" Target="../media/image170.png"/><Relationship Id="rId118" Type="http://schemas.openxmlformats.org/officeDocument/2006/relationships/customXml" Target="../ink/ink389.xml"/><Relationship Id="rId134" Type="http://schemas.openxmlformats.org/officeDocument/2006/relationships/customXml" Target="../ink/ink397.xml"/><Relationship Id="rId139" Type="http://schemas.openxmlformats.org/officeDocument/2006/relationships/image" Target="../media/image183.png"/><Relationship Id="rId80" Type="http://schemas.openxmlformats.org/officeDocument/2006/relationships/customXml" Target="../ink/ink370.xml"/><Relationship Id="rId85" Type="http://schemas.openxmlformats.org/officeDocument/2006/relationships/image" Target="../media/image1460.png"/><Relationship Id="rId12" Type="http://schemas.openxmlformats.org/officeDocument/2006/relationships/customXml" Target="../ink/ink336.xml"/><Relationship Id="rId17" Type="http://schemas.openxmlformats.org/officeDocument/2006/relationships/image" Target="../media/image1613.png"/><Relationship Id="rId33" Type="http://schemas.openxmlformats.org/officeDocument/2006/relationships/image" Target="../media/image1200.png"/><Relationship Id="rId38" Type="http://schemas.openxmlformats.org/officeDocument/2006/relationships/customXml" Target="../ink/ink349.xml"/><Relationship Id="rId59" Type="http://schemas.openxmlformats.org/officeDocument/2006/relationships/image" Target="../media/image1330.png"/><Relationship Id="rId103" Type="http://schemas.openxmlformats.org/officeDocument/2006/relationships/image" Target="../media/image1651.png"/><Relationship Id="rId108" Type="http://schemas.openxmlformats.org/officeDocument/2006/relationships/customXml" Target="../ink/ink384.xml"/><Relationship Id="rId124" Type="http://schemas.openxmlformats.org/officeDocument/2006/relationships/customXml" Target="../ink/ink392.xml"/><Relationship Id="rId129" Type="http://schemas.openxmlformats.org/officeDocument/2006/relationships/image" Target="../media/image178.png"/><Relationship Id="rId54" Type="http://schemas.openxmlformats.org/officeDocument/2006/relationships/customXml" Target="../ink/ink357.xml"/><Relationship Id="rId70" Type="http://schemas.openxmlformats.org/officeDocument/2006/relationships/customXml" Target="../ink/ink365.xml"/><Relationship Id="rId75" Type="http://schemas.openxmlformats.org/officeDocument/2006/relationships/image" Target="../media/image1412.png"/><Relationship Id="rId91" Type="http://schemas.openxmlformats.org/officeDocument/2006/relationships/image" Target="../media/image1490.png"/><Relationship Id="rId96" Type="http://schemas.openxmlformats.org/officeDocument/2006/relationships/customXml" Target="../ink/ink378.xml"/><Relationship Id="rId140" Type="http://schemas.openxmlformats.org/officeDocument/2006/relationships/customXml" Target="../ink/ink400.xml"/><Relationship Id="rId1" Type="http://schemas.openxmlformats.org/officeDocument/2006/relationships/slideLayout" Target="../slideLayouts/slideLayout2.xml"/><Relationship Id="rId6" Type="http://schemas.openxmlformats.org/officeDocument/2006/relationships/customXml" Target="../ink/ink333.xml"/><Relationship Id="rId23" Type="http://schemas.openxmlformats.org/officeDocument/2006/relationships/image" Target="../media/image1150.png"/><Relationship Id="rId28" Type="http://schemas.openxmlformats.org/officeDocument/2006/relationships/customXml" Target="../ink/ink344.xml"/><Relationship Id="rId49" Type="http://schemas.openxmlformats.org/officeDocument/2006/relationships/image" Target="../media/image1280.png"/><Relationship Id="rId114" Type="http://schemas.openxmlformats.org/officeDocument/2006/relationships/customXml" Target="../ink/ink387.xml"/><Relationship Id="rId119" Type="http://schemas.openxmlformats.org/officeDocument/2006/relationships/image" Target="../media/image173.png"/><Relationship Id="rId44" Type="http://schemas.openxmlformats.org/officeDocument/2006/relationships/customXml" Target="../ink/ink352.xml"/><Relationship Id="rId60" Type="http://schemas.openxmlformats.org/officeDocument/2006/relationships/customXml" Target="../ink/ink360.xml"/><Relationship Id="rId65" Type="http://schemas.openxmlformats.org/officeDocument/2006/relationships/image" Target="../media/image1360.png"/><Relationship Id="rId81" Type="http://schemas.openxmlformats.org/officeDocument/2006/relationships/image" Target="../media/image1440.png"/><Relationship Id="rId86" Type="http://schemas.openxmlformats.org/officeDocument/2006/relationships/customXml" Target="../ink/ink373.xml"/><Relationship Id="rId130" Type="http://schemas.openxmlformats.org/officeDocument/2006/relationships/customXml" Target="../ink/ink395.xml"/><Relationship Id="rId135" Type="http://schemas.openxmlformats.org/officeDocument/2006/relationships/image" Target="../media/image181.png"/><Relationship Id="rId13" Type="http://schemas.openxmlformats.org/officeDocument/2006/relationships/image" Target="../media/image1591.png"/><Relationship Id="rId18" Type="http://schemas.openxmlformats.org/officeDocument/2006/relationships/customXml" Target="../ink/ink339.xml"/><Relationship Id="rId39" Type="http://schemas.openxmlformats.org/officeDocument/2006/relationships/image" Target="../media/image1230.png"/><Relationship Id="rId109" Type="http://schemas.openxmlformats.org/officeDocument/2006/relationships/image" Target="../media/image168.png"/><Relationship Id="rId34" Type="http://schemas.openxmlformats.org/officeDocument/2006/relationships/customXml" Target="../ink/ink347.xml"/><Relationship Id="rId50" Type="http://schemas.openxmlformats.org/officeDocument/2006/relationships/customXml" Target="../ink/ink355.xml"/><Relationship Id="rId55" Type="http://schemas.openxmlformats.org/officeDocument/2006/relationships/image" Target="../media/image1312.png"/><Relationship Id="rId76" Type="http://schemas.openxmlformats.org/officeDocument/2006/relationships/customXml" Target="../ink/ink368.xml"/><Relationship Id="rId97" Type="http://schemas.openxmlformats.org/officeDocument/2006/relationships/image" Target="../media/image1520.png"/><Relationship Id="rId104" Type="http://schemas.openxmlformats.org/officeDocument/2006/relationships/customXml" Target="../ink/ink382.xml"/><Relationship Id="rId120" Type="http://schemas.openxmlformats.org/officeDocument/2006/relationships/customXml" Target="../ink/ink390.xml"/><Relationship Id="rId125" Type="http://schemas.openxmlformats.org/officeDocument/2006/relationships/image" Target="../media/image176.png"/><Relationship Id="rId141" Type="http://schemas.openxmlformats.org/officeDocument/2006/relationships/image" Target="../media/image184.png"/><Relationship Id="rId7" Type="http://schemas.openxmlformats.org/officeDocument/2006/relationships/image" Target="../media/image1561.png"/><Relationship Id="rId71" Type="http://schemas.openxmlformats.org/officeDocument/2006/relationships/image" Target="../media/image1390.png"/><Relationship Id="rId92" Type="http://schemas.openxmlformats.org/officeDocument/2006/relationships/customXml" Target="../ink/ink376.xml"/><Relationship Id="rId2" Type="http://schemas.openxmlformats.org/officeDocument/2006/relationships/customXml" Target="../ink/ink331.xml"/><Relationship Id="rId29" Type="http://schemas.openxmlformats.org/officeDocument/2006/relationships/image" Target="../media/image1180.png"/><Relationship Id="rId24" Type="http://schemas.openxmlformats.org/officeDocument/2006/relationships/customXml" Target="../ink/ink342.xml"/><Relationship Id="rId40" Type="http://schemas.openxmlformats.org/officeDocument/2006/relationships/customXml" Target="../ink/ink350.xml"/><Relationship Id="rId45" Type="http://schemas.openxmlformats.org/officeDocument/2006/relationships/image" Target="../media/image1260.png"/><Relationship Id="rId66" Type="http://schemas.openxmlformats.org/officeDocument/2006/relationships/customXml" Target="../ink/ink363.xml"/><Relationship Id="rId87" Type="http://schemas.openxmlformats.org/officeDocument/2006/relationships/image" Target="../media/image1470.png"/><Relationship Id="rId110" Type="http://schemas.openxmlformats.org/officeDocument/2006/relationships/customXml" Target="../ink/ink385.xml"/><Relationship Id="rId115" Type="http://schemas.openxmlformats.org/officeDocument/2006/relationships/image" Target="../media/image171.png"/><Relationship Id="rId131" Type="http://schemas.openxmlformats.org/officeDocument/2006/relationships/image" Target="../media/image179.png"/><Relationship Id="rId136" Type="http://schemas.openxmlformats.org/officeDocument/2006/relationships/customXml" Target="../ink/ink398.xml"/><Relationship Id="rId61" Type="http://schemas.openxmlformats.org/officeDocument/2006/relationships/image" Target="../media/image1340.png"/><Relationship Id="rId82" Type="http://schemas.openxmlformats.org/officeDocument/2006/relationships/customXml" Target="../ink/ink371.xml"/><Relationship Id="rId19" Type="http://schemas.openxmlformats.org/officeDocument/2006/relationships/image" Target="../media/image1621.png"/><Relationship Id="rId14" Type="http://schemas.openxmlformats.org/officeDocument/2006/relationships/customXml" Target="../ink/ink337.xml"/><Relationship Id="rId30" Type="http://schemas.openxmlformats.org/officeDocument/2006/relationships/customXml" Target="../ink/ink345.xml"/><Relationship Id="rId35" Type="http://schemas.openxmlformats.org/officeDocument/2006/relationships/image" Target="../media/image1212.png"/><Relationship Id="rId56" Type="http://schemas.openxmlformats.org/officeDocument/2006/relationships/customXml" Target="../ink/ink358.xml"/><Relationship Id="rId77" Type="http://schemas.openxmlformats.org/officeDocument/2006/relationships/image" Target="../media/image1420.png"/><Relationship Id="rId100" Type="http://schemas.openxmlformats.org/officeDocument/2006/relationships/customXml" Target="../ink/ink380.xml"/><Relationship Id="rId105" Type="http://schemas.openxmlformats.org/officeDocument/2006/relationships/image" Target="../media/image1661.png"/><Relationship Id="rId126" Type="http://schemas.openxmlformats.org/officeDocument/2006/relationships/customXml" Target="../ink/ink393.xml"/><Relationship Id="rId8" Type="http://schemas.openxmlformats.org/officeDocument/2006/relationships/customXml" Target="../ink/ink334.xml"/><Relationship Id="rId51" Type="http://schemas.openxmlformats.org/officeDocument/2006/relationships/image" Target="../media/image1290.png"/><Relationship Id="rId72" Type="http://schemas.openxmlformats.org/officeDocument/2006/relationships/customXml" Target="../ink/ink366.xml"/><Relationship Id="rId93" Type="http://schemas.openxmlformats.org/officeDocument/2006/relationships/image" Target="../media/image1500.png"/><Relationship Id="rId98" Type="http://schemas.openxmlformats.org/officeDocument/2006/relationships/customXml" Target="../ink/ink379.xml"/><Relationship Id="rId121" Type="http://schemas.openxmlformats.org/officeDocument/2006/relationships/image" Target="../media/image174.png"/><Relationship Id="rId142" Type="http://schemas.openxmlformats.org/officeDocument/2006/relationships/customXml" Target="../ink/ink401.xml"/><Relationship Id="rId3" Type="http://schemas.openxmlformats.org/officeDocument/2006/relationships/image" Target="../media/image1541.png"/><Relationship Id="rId25" Type="http://schemas.openxmlformats.org/officeDocument/2006/relationships/image" Target="../media/image1160.png"/><Relationship Id="rId46" Type="http://schemas.openxmlformats.org/officeDocument/2006/relationships/customXml" Target="../ink/ink353.xml"/><Relationship Id="rId67" Type="http://schemas.openxmlformats.org/officeDocument/2006/relationships/image" Target="../media/image1370.png"/><Relationship Id="rId116" Type="http://schemas.openxmlformats.org/officeDocument/2006/relationships/customXml" Target="../ink/ink388.xml"/><Relationship Id="rId137" Type="http://schemas.openxmlformats.org/officeDocument/2006/relationships/image" Target="../media/image182.png"/><Relationship Id="rId20" Type="http://schemas.openxmlformats.org/officeDocument/2006/relationships/customXml" Target="../ink/ink340.xml"/><Relationship Id="rId41" Type="http://schemas.openxmlformats.org/officeDocument/2006/relationships/image" Target="../media/image1240.png"/><Relationship Id="rId62" Type="http://schemas.openxmlformats.org/officeDocument/2006/relationships/customXml" Target="../ink/ink361.xml"/><Relationship Id="rId83" Type="http://schemas.openxmlformats.org/officeDocument/2006/relationships/image" Target="../media/image1450.png"/><Relationship Id="rId88" Type="http://schemas.openxmlformats.org/officeDocument/2006/relationships/customXml" Target="../ink/ink374.xml"/><Relationship Id="rId111" Type="http://schemas.openxmlformats.org/officeDocument/2006/relationships/image" Target="../media/image169.png"/><Relationship Id="rId132" Type="http://schemas.openxmlformats.org/officeDocument/2006/relationships/customXml" Target="../ink/ink396.xml"/><Relationship Id="rId15" Type="http://schemas.openxmlformats.org/officeDocument/2006/relationships/image" Target="../media/image1601.png"/><Relationship Id="rId36" Type="http://schemas.openxmlformats.org/officeDocument/2006/relationships/customXml" Target="../ink/ink348.xml"/><Relationship Id="rId57" Type="http://schemas.openxmlformats.org/officeDocument/2006/relationships/image" Target="../media/image1320.png"/><Relationship Id="rId106" Type="http://schemas.openxmlformats.org/officeDocument/2006/relationships/customXml" Target="../ink/ink383.xml"/><Relationship Id="rId127" Type="http://schemas.openxmlformats.org/officeDocument/2006/relationships/image" Target="../media/image177.png"/><Relationship Id="rId10" Type="http://schemas.openxmlformats.org/officeDocument/2006/relationships/customXml" Target="../ink/ink335.xml"/><Relationship Id="rId31" Type="http://schemas.openxmlformats.org/officeDocument/2006/relationships/image" Target="../media/image1190.png"/><Relationship Id="rId52" Type="http://schemas.openxmlformats.org/officeDocument/2006/relationships/customXml" Target="../ink/ink356.xml"/><Relationship Id="rId73" Type="http://schemas.openxmlformats.org/officeDocument/2006/relationships/image" Target="../media/image1400.png"/><Relationship Id="rId78" Type="http://schemas.openxmlformats.org/officeDocument/2006/relationships/customXml" Target="../ink/ink369.xml"/><Relationship Id="rId94" Type="http://schemas.openxmlformats.org/officeDocument/2006/relationships/customXml" Target="../ink/ink377.xml"/><Relationship Id="rId99" Type="http://schemas.openxmlformats.org/officeDocument/2006/relationships/image" Target="../media/image1530.png"/><Relationship Id="rId101" Type="http://schemas.openxmlformats.org/officeDocument/2006/relationships/image" Target="../media/image1641.png"/><Relationship Id="rId122" Type="http://schemas.openxmlformats.org/officeDocument/2006/relationships/customXml" Target="../ink/ink391.xml"/><Relationship Id="rId143" Type="http://schemas.openxmlformats.org/officeDocument/2006/relationships/image" Target="../media/image185.png"/><Relationship Id="rId4" Type="http://schemas.openxmlformats.org/officeDocument/2006/relationships/customXml" Target="../ink/ink332.xml"/><Relationship Id="rId9" Type="http://schemas.openxmlformats.org/officeDocument/2006/relationships/image" Target="../media/image1571.png"/><Relationship Id="rId26" Type="http://schemas.openxmlformats.org/officeDocument/2006/relationships/customXml" Target="../ink/ink343.xml"/><Relationship Id="rId47" Type="http://schemas.openxmlformats.org/officeDocument/2006/relationships/image" Target="../media/image1270.png"/><Relationship Id="rId68" Type="http://schemas.openxmlformats.org/officeDocument/2006/relationships/customXml" Target="../ink/ink364.xml"/><Relationship Id="rId89" Type="http://schemas.openxmlformats.org/officeDocument/2006/relationships/image" Target="../media/image1480.png"/><Relationship Id="rId112" Type="http://schemas.openxmlformats.org/officeDocument/2006/relationships/customXml" Target="../ink/ink386.xml"/><Relationship Id="rId133" Type="http://schemas.openxmlformats.org/officeDocument/2006/relationships/image" Target="../media/image180.png"/><Relationship Id="rId16" Type="http://schemas.openxmlformats.org/officeDocument/2006/relationships/customXml" Target="../ink/ink338.xml"/></Relationships>
</file>

<file path=ppt/slides/_rels/slide14.xml.rels><?xml version="1.0" encoding="UTF-8" standalone="yes"?>
<Relationships xmlns="http://schemas.openxmlformats.org/package/2006/relationships"><Relationship Id="rId117" Type="http://schemas.openxmlformats.org/officeDocument/2006/relationships/image" Target="../media/image243.png"/><Relationship Id="rId21" Type="http://schemas.openxmlformats.org/officeDocument/2006/relationships/image" Target="../media/image195.png"/><Relationship Id="rId42" Type="http://schemas.openxmlformats.org/officeDocument/2006/relationships/customXml" Target="../ink/ink422.xml"/><Relationship Id="rId63" Type="http://schemas.openxmlformats.org/officeDocument/2006/relationships/image" Target="../media/image216.png"/><Relationship Id="rId84" Type="http://schemas.openxmlformats.org/officeDocument/2006/relationships/customXml" Target="../ink/ink443.xml"/><Relationship Id="rId138" Type="http://schemas.openxmlformats.org/officeDocument/2006/relationships/customXml" Target="../ink/ink470.xml"/><Relationship Id="rId159" Type="http://schemas.openxmlformats.org/officeDocument/2006/relationships/image" Target="../media/image264.png"/><Relationship Id="rId170" Type="http://schemas.openxmlformats.org/officeDocument/2006/relationships/customXml" Target="../ink/ink486.xml"/><Relationship Id="rId191" Type="http://schemas.openxmlformats.org/officeDocument/2006/relationships/image" Target="../media/image280.png"/><Relationship Id="rId107" Type="http://schemas.openxmlformats.org/officeDocument/2006/relationships/image" Target="../media/image238.png"/><Relationship Id="rId11" Type="http://schemas.openxmlformats.org/officeDocument/2006/relationships/image" Target="../media/image190.png"/><Relationship Id="rId32" Type="http://schemas.openxmlformats.org/officeDocument/2006/relationships/customXml" Target="../ink/ink417.xml"/><Relationship Id="rId53" Type="http://schemas.openxmlformats.org/officeDocument/2006/relationships/image" Target="../media/image211.png"/><Relationship Id="rId74" Type="http://schemas.openxmlformats.org/officeDocument/2006/relationships/customXml" Target="../ink/ink438.xml"/><Relationship Id="rId128" Type="http://schemas.openxmlformats.org/officeDocument/2006/relationships/customXml" Target="../ink/ink465.xml"/><Relationship Id="rId149" Type="http://schemas.openxmlformats.org/officeDocument/2006/relationships/image" Target="../media/image259.png"/><Relationship Id="rId5" Type="http://schemas.openxmlformats.org/officeDocument/2006/relationships/image" Target="../media/image187.png"/><Relationship Id="rId95" Type="http://schemas.openxmlformats.org/officeDocument/2006/relationships/image" Target="../media/image232.png"/><Relationship Id="rId160" Type="http://schemas.openxmlformats.org/officeDocument/2006/relationships/customXml" Target="../ink/ink481.xml"/><Relationship Id="rId181" Type="http://schemas.openxmlformats.org/officeDocument/2006/relationships/image" Target="../media/image275.png"/><Relationship Id="rId22" Type="http://schemas.openxmlformats.org/officeDocument/2006/relationships/customXml" Target="../ink/ink412.xml"/><Relationship Id="rId43" Type="http://schemas.openxmlformats.org/officeDocument/2006/relationships/image" Target="../media/image206.png"/><Relationship Id="rId64" Type="http://schemas.openxmlformats.org/officeDocument/2006/relationships/customXml" Target="../ink/ink433.xml"/><Relationship Id="rId118" Type="http://schemas.openxmlformats.org/officeDocument/2006/relationships/customXml" Target="../ink/ink460.xml"/><Relationship Id="rId139" Type="http://schemas.openxmlformats.org/officeDocument/2006/relationships/image" Target="../media/image254.png"/><Relationship Id="rId85" Type="http://schemas.openxmlformats.org/officeDocument/2006/relationships/image" Target="../media/image227.png"/><Relationship Id="rId150" Type="http://schemas.openxmlformats.org/officeDocument/2006/relationships/customXml" Target="../ink/ink476.xml"/><Relationship Id="rId171" Type="http://schemas.openxmlformats.org/officeDocument/2006/relationships/image" Target="../media/image270.png"/><Relationship Id="rId192" Type="http://schemas.openxmlformats.org/officeDocument/2006/relationships/customXml" Target="../ink/ink497.xml"/><Relationship Id="rId12" Type="http://schemas.openxmlformats.org/officeDocument/2006/relationships/customXml" Target="../ink/ink407.xml"/><Relationship Id="rId33" Type="http://schemas.openxmlformats.org/officeDocument/2006/relationships/image" Target="../media/image201.png"/><Relationship Id="rId108" Type="http://schemas.openxmlformats.org/officeDocument/2006/relationships/customXml" Target="../ink/ink455.xml"/><Relationship Id="rId129" Type="http://schemas.openxmlformats.org/officeDocument/2006/relationships/image" Target="../media/image249.png"/><Relationship Id="rId54" Type="http://schemas.openxmlformats.org/officeDocument/2006/relationships/customXml" Target="../ink/ink428.xml"/><Relationship Id="rId75" Type="http://schemas.openxmlformats.org/officeDocument/2006/relationships/image" Target="../media/image222.png"/><Relationship Id="rId96" Type="http://schemas.openxmlformats.org/officeDocument/2006/relationships/customXml" Target="../ink/ink449.xml"/><Relationship Id="rId140" Type="http://schemas.openxmlformats.org/officeDocument/2006/relationships/customXml" Target="../ink/ink471.xml"/><Relationship Id="rId161" Type="http://schemas.openxmlformats.org/officeDocument/2006/relationships/image" Target="../media/image265.png"/><Relationship Id="rId182" Type="http://schemas.openxmlformats.org/officeDocument/2006/relationships/customXml" Target="../ink/ink492.xml"/><Relationship Id="rId6" Type="http://schemas.openxmlformats.org/officeDocument/2006/relationships/customXml" Target="../ink/ink404.xml"/><Relationship Id="rId23" Type="http://schemas.openxmlformats.org/officeDocument/2006/relationships/image" Target="../media/image196.png"/><Relationship Id="rId119" Type="http://schemas.openxmlformats.org/officeDocument/2006/relationships/image" Target="../media/image244.png"/><Relationship Id="rId44" Type="http://schemas.openxmlformats.org/officeDocument/2006/relationships/customXml" Target="../ink/ink423.xml"/><Relationship Id="rId65" Type="http://schemas.openxmlformats.org/officeDocument/2006/relationships/image" Target="../media/image217.png"/><Relationship Id="rId86" Type="http://schemas.openxmlformats.org/officeDocument/2006/relationships/customXml" Target="../ink/ink444.xml"/><Relationship Id="rId130" Type="http://schemas.openxmlformats.org/officeDocument/2006/relationships/customXml" Target="../ink/ink466.xml"/><Relationship Id="rId151" Type="http://schemas.openxmlformats.org/officeDocument/2006/relationships/image" Target="../media/image260.png"/><Relationship Id="rId172" Type="http://schemas.openxmlformats.org/officeDocument/2006/relationships/customXml" Target="../ink/ink487.xml"/><Relationship Id="rId193" Type="http://schemas.openxmlformats.org/officeDocument/2006/relationships/image" Target="../media/image281.png"/><Relationship Id="rId13" Type="http://schemas.openxmlformats.org/officeDocument/2006/relationships/image" Target="../media/image191.png"/><Relationship Id="rId109" Type="http://schemas.openxmlformats.org/officeDocument/2006/relationships/image" Target="../media/image239.png"/><Relationship Id="rId34" Type="http://schemas.openxmlformats.org/officeDocument/2006/relationships/customXml" Target="../ink/ink418.xml"/><Relationship Id="rId55" Type="http://schemas.openxmlformats.org/officeDocument/2006/relationships/image" Target="../media/image212.png"/><Relationship Id="rId76" Type="http://schemas.openxmlformats.org/officeDocument/2006/relationships/customXml" Target="../ink/ink439.xml"/><Relationship Id="rId97" Type="http://schemas.openxmlformats.org/officeDocument/2006/relationships/image" Target="../media/image233.png"/><Relationship Id="rId120" Type="http://schemas.openxmlformats.org/officeDocument/2006/relationships/customXml" Target="../ink/ink461.xml"/><Relationship Id="rId141" Type="http://schemas.openxmlformats.org/officeDocument/2006/relationships/image" Target="../media/image255.png"/><Relationship Id="rId7" Type="http://schemas.openxmlformats.org/officeDocument/2006/relationships/image" Target="../media/image188.png"/><Relationship Id="rId71" Type="http://schemas.openxmlformats.org/officeDocument/2006/relationships/image" Target="../media/image220.png"/><Relationship Id="rId92" Type="http://schemas.openxmlformats.org/officeDocument/2006/relationships/customXml" Target="../ink/ink447.xml"/><Relationship Id="rId162" Type="http://schemas.openxmlformats.org/officeDocument/2006/relationships/customXml" Target="../ink/ink482.xml"/><Relationship Id="rId183" Type="http://schemas.openxmlformats.org/officeDocument/2006/relationships/image" Target="../media/image276.png"/><Relationship Id="rId2" Type="http://schemas.openxmlformats.org/officeDocument/2006/relationships/customXml" Target="../ink/ink402.xml"/><Relationship Id="rId29" Type="http://schemas.openxmlformats.org/officeDocument/2006/relationships/image" Target="../media/image199.png"/><Relationship Id="rId24" Type="http://schemas.openxmlformats.org/officeDocument/2006/relationships/customXml" Target="../ink/ink413.xml"/><Relationship Id="rId40" Type="http://schemas.openxmlformats.org/officeDocument/2006/relationships/customXml" Target="../ink/ink421.xml"/><Relationship Id="rId45" Type="http://schemas.openxmlformats.org/officeDocument/2006/relationships/image" Target="../media/image207.png"/><Relationship Id="rId66" Type="http://schemas.openxmlformats.org/officeDocument/2006/relationships/customXml" Target="../ink/ink434.xml"/><Relationship Id="rId87" Type="http://schemas.openxmlformats.org/officeDocument/2006/relationships/image" Target="../media/image228.png"/><Relationship Id="rId110" Type="http://schemas.openxmlformats.org/officeDocument/2006/relationships/customXml" Target="../ink/ink456.xml"/><Relationship Id="rId115" Type="http://schemas.openxmlformats.org/officeDocument/2006/relationships/image" Target="../media/image242.png"/><Relationship Id="rId131" Type="http://schemas.openxmlformats.org/officeDocument/2006/relationships/image" Target="../media/image250.png"/><Relationship Id="rId136" Type="http://schemas.openxmlformats.org/officeDocument/2006/relationships/customXml" Target="../ink/ink469.xml"/><Relationship Id="rId157" Type="http://schemas.openxmlformats.org/officeDocument/2006/relationships/image" Target="../media/image263.png"/><Relationship Id="rId178" Type="http://schemas.openxmlformats.org/officeDocument/2006/relationships/customXml" Target="../ink/ink490.xml"/><Relationship Id="rId61" Type="http://schemas.openxmlformats.org/officeDocument/2006/relationships/image" Target="../media/image215.png"/><Relationship Id="rId82" Type="http://schemas.openxmlformats.org/officeDocument/2006/relationships/customXml" Target="../ink/ink442.xml"/><Relationship Id="rId152" Type="http://schemas.openxmlformats.org/officeDocument/2006/relationships/customXml" Target="../ink/ink477.xml"/><Relationship Id="rId173" Type="http://schemas.openxmlformats.org/officeDocument/2006/relationships/image" Target="../media/image271.png"/><Relationship Id="rId194" Type="http://schemas.openxmlformats.org/officeDocument/2006/relationships/customXml" Target="../ink/ink498.xml"/><Relationship Id="rId199" Type="http://schemas.openxmlformats.org/officeDocument/2006/relationships/image" Target="../media/image284.png"/><Relationship Id="rId19" Type="http://schemas.openxmlformats.org/officeDocument/2006/relationships/image" Target="../media/image194.png"/><Relationship Id="rId14" Type="http://schemas.openxmlformats.org/officeDocument/2006/relationships/customXml" Target="../ink/ink408.xml"/><Relationship Id="rId30" Type="http://schemas.openxmlformats.org/officeDocument/2006/relationships/customXml" Target="../ink/ink416.xml"/><Relationship Id="rId35" Type="http://schemas.openxmlformats.org/officeDocument/2006/relationships/image" Target="../media/image202.png"/><Relationship Id="rId56" Type="http://schemas.openxmlformats.org/officeDocument/2006/relationships/customXml" Target="../ink/ink429.xml"/><Relationship Id="rId77" Type="http://schemas.openxmlformats.org/officeDocument/2006/relationships/image" Target="../media/image223.png"/><Relationship Id="rId100" Type="http://schemas.openxmlformats.org/officeDocument/2006/relationships/customXml" Target="../ink/ink451.xml"/><Relationship Id="rId105" Type="http://schemas.openxmlformats.org/officeDocument/2006/relationships/image" Target="../media/image237.png"/><Relationship Id="rId126" Type="http://schemas.openxmlformats.org/officeDocument/2006/relationships/customXml" Target="../ink/ink464.xml"/><Relationship Id="rId147" Type="http://schemas.openxmlformats.org/officeDocument/2006/relationships/image" Target="../media/image258.png"/><Relationship Id="rId168" Type="http://schemas.openxmlformats.org/officeDocument/2006/relationships/customXml" Target="../ink/ink485.xml"/><Relationship Id="rId8" Type="http://schemas.openxmlformats.org/officeDocument/2006/relationships/customXml" Target="../ink/ink405.xml"/><Relationship Id="rId51" Type="http://schemas.openxmlformats.org/officeDocument/2006/relationships/image" Target="../media/image210.png"/><Relationship Id="rId72" Type="http://schemas.openxmlformats.org/officeDocument/2006/relationships/customXml" Target="../ink/ink437.xml"/><Relationship Id="rId93" Type="http://schemas.openxmlformats.org/officeDocument/2006/relationships/image" Target="../media/image231.png"/><Relationship Id="rId98" Type="http://schemas.openxmlformats.org/officeDocument/2006/relationships/customXml" Target="../ink/ink450.xml"/><Relationship Id="rId121" Type="http://schemas.openxmlformats.org/officeDocument/2006/relationships/image" Target="../media/image245.png"/><Relationship Id="rId142" Type="http://schemas.openxmlformats.org/officeDocument/2006/relationships/customXml" Target="../ink/ink472.xml"/><Relationship Id="rId163" Type="http://schemas.openxmlformats.org/officeDocument/2006/relationships/image" Target="../media/image266.png"/><Relationship Id="rId184" Type="http://schemas.openxmlformats.org/officeDocument/2006/relationships/customXml" Target="../ink/ink493.xml"/><Relationship Id="rId189" Type="http://schemas.openxmlformats.org/officeDocument/2006/relationships/image" Target="../media/image279.png"/><Relationship Id="rId3" Type="http://schemas.openxmlformats.org/officeDocument/2006/relationships/image" Target="../media/image186.png"/><Relationship Id="rId25" Type="http://schemas.openxmlformats.org/officeDocument/2006/relationships/image" Target="../media/image197.png"/><Relationship Id="rId46" Type="http://schemas.openxmlformats.org/officeDocument/2006/relationships/customXml" Target="../ink/ink424.xml"/><Relationship Id="rId67" Type="http://schemas.openxmlformats.org/officeDocument/2006/relationships/image" Target="../media/image218.png"/><Relationship Id="rId116" Type="http://schemas.openxmlformats.org/officeDocument/2006/relationships/customXml" Target="../ink/ink459.xml"/><Relationship Id="rId137" Type="http://schemas.openxmlformats.org/officeDocument/2006/relationships/image" Target="../media/image253.png"/><Relationship Id="rId158" Type="http://schemas.openxmlformats.org/officeDocument/2006/relationships/customXml" Target="../ink/ink480.xml"/><Relationship Id="rId20" Type="http://schemas.openxmlformats.org/officeDocument/2006/relationships/customXml" Target="../ink/ink411.xml"/><Relationship Id="rId41" Type="http://schemas.openxmlformats.org/officeDocument/2006/relationships/image" Target="../media/image205.png"/><Relationship Id="rId62" Type="http://schemas.openxmlformats.org/officeDocument/2006/relationships/customXml" Target="../ink/ink432.xml"/><Relationship Id="rId83" Type="http://schemas.openxmlformats.org/officeDocument/2006/relationships/image" Target="../media/image226.png"/><Relationship Id="rId88" Type="http://schemas.openxmlformats.org/officeDocument/2006/relationships/customXml" Target="../ink/ink445.xml"/><Relationship Id="rId111" Type="http://schemas.openxmlformats.org/officeDocument/2006/relationships/image" Target="../media/image240.png"/><Relationship Id="rId132" Type="http://schemas.openxmlformats.org/officeDocument/2006/relationships/customXml" Target="../ink/ink467.xml"/><Relationship Id="rId153" Type="http://schemas.openxmlformats.org/officeDocument/2006/relationships/image" Target="../media/image261.png"/><Relationship Id="rId174" Type="http://schemas.openxmlformats.org/officeDocument/2006/relationships/customXml" Target="../ink/ink488.xml"/><Relationship Id="rId179" Type="http://schemas.openxmlformats.org/officeDocument/2006/relationships/image" Target="../media/image274.png"/><Relationship Id="rId195" Type="http://schemas.openxmlformats.org/officeDocument/2006/relationships/image" Target="../media/image282.png"/><Relationship Id="rId190" Type="http://schemas.openxmlformats.org/officeDocument/2006/relationships/customXml" Target="../ink/ink496.xml"/><Relationship Id="rId15" Type="http://schemas.openxmlformats.org/officeDocument/2006/relationships/image" Target="../media/image192.png"/><Relationship Id="rId36" Type="http://schemas.openxmlformats.org/officeDocument/2006/relationships/customXml" Target="../ink/ink419.xml"/><Relationship Id="rId57" Type="http://schemas.openxmlformats.org/officeDocument/2006/relationships/image" Target="../media/image213.png"/><Relationship Id="rId106" Type="http://schemas.openxmlformats.org/officeDocument/2006/relationships/customXml" Target="../ink/ink454.xml"/><Relationship Id="rId127" Type="http://schemas.openxmlformats.org/officeDocument/2006/relationships/image" Target="../media/image248.png"/><Relationship Id="rId10" Type="http://schemas.openxmlformats.org/officeDocument/2006/relationships/customXml" Target="../ink/ink406.xml"/><Relationship Id="rId31" Type="http://schemas.openxmlformats.org/officeDocument/2006/relationships/image" Target="../media/image200.png"/><Relationship Id="rId52" Type="http://schemas.openxmlformats.org/officeDocument/2006/relationships/customXml" Target="../ink/ink427.xml"/><Relationship Id="rId73" Type="http://schemas.openxmlformats.org/officeDocument/2006/relationships/image" Target="../media/image221.png"/><Relationship Id="rId78" Type="http://schemas.openxmlformats.org/officeDocument/2006/relationships/customXml" Target="../ink/ink440.xml"/><Relationship Id="rId94" Type="http://schemas.openxmlformats.org/officeDocument/2006/relationships/customXml" Target="../ink/ink448.xml"/><Relationship Id="rId99" Type="http://schemas.openxmlformats.org/officeDocument/2006/relationships/image" Target="../media/image234.png"/><Relationship Id="rId101" Type="http://schemas.openxmlformats.org/officeDocument/2006/relationships/image" Target="../media/image235.png"/><Relationship Id="rId122" Type="http://schemas.openxmlformats.org/officeDocument/2006/relationships/customXml" Target="../ink/ink462.xml"/><Relationship Id="rId143" Type="http://schemas.openxmlformats.org/officeDocument/2006/relationships/image" Target="../media/image256.png"/><Relationship Id="rId148" Type="http://schemas.openxmlformats.org/officeDocument/2006/relationships/customXml" Target="../ink/ink475.xml"/><Relationship Id="rId164" Type="http://schemas.openxmlformats.org/officeDocument/2006/relationships/customXml" Target="../ink/ink483.xml"/><Relationship Id="rId169" Type="http://schemas.openxmlformats.org/officeDocument/2006/relationships/image" Target="../media/image269.png"/><Relationship Id="rId185" Type="http://schemas.openxmlformats.org/officeDocument/2006/relationships/image" Target="../media/image277.png"/><Relationship Id="rId4" Type="http://schemas.openxmlformats.org/officeDocument/2006/relationships/customXml" Target="../ink/ink403.xml"/><Relationship Id="rId9" Type="http://schemas.openxmlformats.org/officeDocument/2006/relationships/image" Target="../media/image189.png"/><Relationship Id="rId180" Type="http://schemas.openxmlformats.org/officeDocument/2006/relationships/customXml" Target="../ink/ink491.xml"/><Relationship Id="rId26" Type="http://schemas.openxmlformats.org/officeDocument/2006/relationships/customXml" Target="../ink/ink414.xml"/><Relationship Id="rId47" Type="http://schemas.openxmlformats.org/officeDocument/2006/relationships/image" Target="../media/image208.png"/><Relationship Id="rId68" Type="http://schemas.openxmlformats.org/officeDocument/2006/relationships/customXml" Target="../ink/ink435.xml"/><Relationship Id="rId89" Type="http://schemas.openxmlformats.org/officeDocument/2006/relationships/image" Target="../media/image229.png"/><Relationship Id="rId112" Type="http://schemas.openxmlformats.org/officeDocument/2006/relationships/customXml" Target="../ink/ink457.xml"/><Relationship Id="rId133" Type="http://schemas.openxmlformats.org/officeDocument/2006/relationships/image" Target="../media/image251.png"/><Relationship Id="rId154" Type="http://schemas.openxmlformats.org/officeDocument/2006/relationships/customXml" Target="../ink/ink478.xml"/><Relationship Id="rId175" Type="http://schemas.openxmlformats.org/officeDocument/2006/relationships/image" Target="../media/image272.png"/><Relationship Id="rId196" Type="http://schemas.openxmlformats.org/officeDocument/2006/relationships/customXml" Target="../ink/ink499.xml"/><Relationship Id="rId16" Type="http://schemas.openxmlformats.org/officeDocument/2006/relationships/customXml" Target="../ink/ink409.xml"/><Relationship Id="rId37" Type="http://schemas.openxmlformats.org/officeDocument/2006/relationships/image" Target="../media/image203.png"/><Relationship Id="rId58" Type="http://schemas.openxmlformats.org/officeDocument/2006/relationships/customXml" Target="../ink/ink430.xml"/><Relationship Id="rId79" Type="http://schemas.openxmlformats.org/officeDocument/2006/relationships/image" Target="../media/image224.png"/><Relationship Id="rId102" Type="http://schemas.openxmlformats.org/officeDocument/2006/relationships/customXml" Target="../ink/ink452.xml"/><Relationship Id="rId123" Type="http://schemas.openxmlformats.org/officeDocument/2006/relationships/image" Target="../media/image246.png"/><Relationship Id="rId144" Type="http://schemas.openxmlformats.org/officeDocument/2006/relationships/customXml" Target="../ink/ink473.xml"/><Relationship Id="rId90" Type="http://schemas.openxmlformats.org/officeDocument/2006/relationships/customXml" Target="../ink/ink446.xml"/><Relationship Id="rId165" Type="http://schemas.openxmlformats.org/officeDocument/2006/relationships/image" Target="../media/image267.png"/><Relationship Id="rId186" Type="http://schemas.openxmlformats.org/officeDocument/2006/relationships/customXml" Target="../ink/ink494.xml"/><Relationship Id="rId27" Type="http://schemas.openxmlformats.org/officeDocument/2006/relationships/image" Target="../media/image198.png"/><Relationship Id="rId48" Type="http://schemas.openxmlformats.org/officeDocument/2006/relationships/customXml" Target="../ink/ink425.xml"/><Relationship Id="rId69" Type="http://schemas.openxmlformats.org/officeDocument/2006/relationships/image" Target="../media/image219.png"/><Relationship Id="rId113" Type="http://schemas.openxmlformats.org/officeDocument/2006/relationships/image" Target="../media/image241.png"/><Relationship Id="rId134" Type="http://schemas.openxmlformats.org/officeDocument/2006/relationships/customXml" Target="../ink/ink468.xml"/><Relationship Id="rId80" Type="http://schemas.openxmlformats.org/officeDocument/2006/relationships/customXml" Target="../ink/ink441.xml"/><Relationship Id="rId155" Type="http://schemas.openxmlformats.org/officeDocument/2006/relationships/image" Target="../media/image262.png"/><Relationship Id="rId176" Type="http://schemas.openxmlformats.org/officeDocument/2006/relationships/customXml" Target="../ink/ink489.xml"/><Relationship Id="rId197" Type="http://schemas.openxmlformats.org/officeDocument/2006/relationships/image" Target="../media/image283.png"/><Relationship Id="rId17" Type="http://schemas.openxmlformats.org/officeDocument/2006/relationships/image" Target="../media/image193.png"/><Relationship Id="rId38" Type="http://schemas.openxmlformats.org/officeDocument/2006/relationships/customXml" Target="../ink/ink420.xml"/><Relationship Id="rId59" Type="http://schemas.openxmlformats.org/officeDocument/2006/relationships/image" Target="../media/image214.png"/><Relationship Id="rId103" Type="http://schemas.openxmlformats.org/officeDocument/2006/relationships/image" Target="../media/image236.png"/><Relationship Id="rId124" Type="http://schemas.openxmlformats.org/officeDocument/2006/relationships/customXml" Target="../ink/ink463.xml"/><Relationship Id="rId70" Type="http://schemas.openxmlformats.org/officeDocument/2006/relationships/customXml" Target="../ink/ink436.xml"/><Relationship Id="rId91" Type="http://schemas.openxmlformats.org/officeDocument/2006/relationships/image" Target="../media/image230.png"/><Relationship Id="rId145" Type="http://schemas.openxmlformats.org/officeDocument/2006/relationships/image" Target="../media/image257.png"/><Relationship Id="rId166" Type="http://schemas.openxmlformats.org/officeDocument/2006/relationships/customXml" Target="../ink/ink484.xml"/><Relationship Id="rId187" Type="http://schemas.openxmlformats.org/officeDocument/2006/relationships/image" Target="../media/image278.png"/><Relationship Id="rId1" Type="http://schemas.openxmlformats.org/officeDocument/2006/relationships/slideLayout" Target="../slideLayouts/slideLayout2.xml"/><Relationship Id="rId28" Type="http://schemas.openxmlformats.org/officeDocument/2006/relationships/customXml" Target="../ink/ink415.xml"/><Relationship Id="rId49" Type="http://schemas.openxmlformats.org/officeDocument/2006/relationships/image" Target="../media/image209.png"/><Relationship Id="rId114" Type="http://schemas.openxmlformats.org/officeDocument/2006/relationships/customXml" Target="../ink/ink458.xml"/><Relationship Id="rId60" Type="http://schemas.openxmlformats.org/officeDocument/2006/relationships/customXml" Target="../ink/ink431.xml"/><Relationship Id="rId81" Type="http://schemas.openxmlformats.org/officeDocument/2006/relationships/image" Target="../media/image225.png"/><Relationship Id="rId135" Type="http://schemas.openxmlformats.org/officeDocument/2006/relationships/image" Target="../media/image252.png"/><Relationship Id="rId156" Type="http://schemas.openxmlformats.org/officeDocument/2006/relationships/customXml" Target="../ink/ink479.xml"/><Relationship Id="rId177" Type="http://schemas.openxmlformats.org/officeDocument/2006/relationships/image" Target="../media/image273.png"/><Relationship Id="rId198" Type="http://schemas.openxmlformats.org/officeDocument/2006/relationships/customXml" Target="../ink/ink500.xml"/><Relationship Id="rId18" Type="http://schemas.openxmlformats.org/officeDocument/2006/relationships/customXml" Target="../ink/ink410.xml"/><Relationship Id="rId39" Type="http://schemas.openxmlformats.org/officeDocument/2006/relationships/image" Target="../media/image204.png"/><Relationship Id="rId50" Type="http://schemas.openxmlformats.org/officeDocument/2006/relationships/customXml" Target="../ink/ink426.xml"/><Relationship Id="rId104" Type="http://schemas.openxmlformats.org/officeDocument/2006/relationships/customXml" Target="../ink/ink453.xml"/><Relationship Id="rId125" Type="http://schemas.openxmlformats.org/officeDocument/2006/relationships/image" Target="../media/image247.png"/><Relationship Id="rId146" Type="http://schemas.openxmlformats.org/officeDocument/2006/relationships/customXml" Target="../ink/ink474.xml"/><Relationship Id="rId167" Type="http://schemas.openxmlformats.org/officeDocument/2006/relationships/image" Target="../media/image268.png"/><Relationship Id="rId188" Type="http://schemas.openxmlformats.org/officeDocument/2006/relationships/customXml" Target="../ink/ink495.xml"/></Relationships>
</file>

<file path=ppt/slides/_rels/slide15.xml.rels><?xml version="1.0" encoding="UTF-8" standalone="yes"?>
<Relationships xmlns="http://schemas.openxmlformats.org/package/2006/relationships"><Relationship Id="rId117" Type="http://schemas.openxmlformats.org/officeDocument/2006/relationships/customXml" Target="../ink/ink557.xml"/><Relationship Id="rId21" Type="http://schemas.openxmlformats.org/officeDocument/2006/relationships/customXml" Target="../ink/ink509.xml"/><Relationship Id="rId42" Type="http://schemas.openxmlformats.org/officeDocument/2006/relationships/image" Target="../media/image305.png"/><Relationship Id="rId63" Type="http://schemas.openxmlformats.org/officeDocument/2006/relationships/customXml" Target="../ink/ink530.xml"/><Relationship Id="rId84" Type="http://schemas.openxmlformats.org/officeDocument/2006/relationships/image" Target="../media/image326.png"/><Relationship Id="rId138" Type="http://schemas.openxmlformats.org/officeDocument/2006/relationships/image" Target="../media/image353.png"/><Relationship Id="rId159" Type="http://schemas.openxmlformats.org/officeDocument/2006/relationships/customXml" Target="../ink/ink578.xml"/><Relationship Id="rId170" Type="http://schemas.openxmlformats.org/officeDocument/2006/relationships/image" Target="../media/image369.png"/><Relationship Id="rId191" Type="http://schemas.openxmlformats.org/officeDocument/2006/relationships/customXml" Target="../ink/ink594.xml"/><Relationship Id="rId205" Type="http://schemas.openxmlformats.org/officeDocument/2006/relationships/customXml" Target="../ink/ink601.xml"/><Relationship Id="rId107" Type="http://schemas.openxmlformats.org/officeDocument/2006/relationships/customXml" Target="../ink/ink552.xml"/><Relationship Id="rId11" Type="http://schemas.openxmlformats.org/officeDocument/2006/relationships/customXml" Target="../ink/ink504.xml"/><Relationship Id="rId32" Type="http://schemas.openxmlformats.org/officeDocument/2006/relationships/image" Target="../media/image300.png"/><Relationship Id="rId53" Type="http://schemas.openxmlformats.org/officeDocument/2006/relationships/customXml" Target="../ink/ink525.xml"/><Relationship Id="rId74" Type="http://schemas.openxmlformats.org/officeDocument/2006/relationships/image" Target="../media/image321.png"/><Relationship Id="rId128" Type="http://schemas.openxmlformats.org/officeDocument/2006/relationships/image" Target="../media/image348.png"/><Relationship Id="rId149" Type="http://schemas.openxmlformats.org/officeDocument/2006/relationships/customXml" Target="../ink/ink573.xml"/><Relationship Id="rId5" Type="http://schemas.openxmlformats.org/officeDocument/2006/relationships/customXml" Target="../ink/ink501.xml"/><Relationship Id="rId95" Type="http://schemas.openxmlformats.org/officeDocument/2006/relationships/customXml" Target="../ink/ink546.xml"/><Relationship Id="rId160" Type="http://schemas.openxmlformats.org/officeDocument/2006/relationships/image" Target="../media/image364.png"/><Relationship Id="rId181" Type="http://schemas.openxmlformats.org/officeDocument/2006/relationships/customXml" Target="../ink/ink589.xml"/><Relationship Id="rId216" Type="http://schemas.openxmlformats.org/officeDocument/2006/relationships/image" Target="../media/image392.png"/><Relationship Id="rId22" Type="http://schemas.openxmlformats.org/officeDocument/2006/relationships/image" Target="../media/image295.png"/><Relationship Id="rId43" Type="http://schemas.openxmlformats.org/officeDocument/2006/relationships/customXml" Target="../ink/ink520.xml"/><Relationship Id="rId64" Type="http://schemas.openxmlformats.org/officeDocument/2006/relationships/image" Target="../media/image316.png"/><Relationship Id="rId118" Type="http://schemas.openxmlformats.org/officeDocument/2006/relationships/image" Target="../media/image343.png"/><Relationship Id="rId139" Type="http://schemas.openxmlformats.org/officeDocument/2006/relationships/customXml" Target="../ink/ink568.xml"/><Relationship Id="rId85" Type="http://schemas.openxmlformats.org/officeDocument/2006/relationships/customXml" Target="../ink/ink541.xml"/><Relationship Id="rId150" Type="http://schemas.openxmlformats.org/officeDocument/2006/relationships/image" Target="../media/image359.png"/><Relationship Id="rId171" Type="http://schemas.openxmlformats.org/officeDocument/2006/relationships/customXml" Target="../ink/ink584.xml"/><Relationship Id="rId192" Type="http://schemas.openxmlformats.org/officeDocument/2006/relationships/image" Target="../media/image380.png"/><Relationship Id="rId206" Type="http://schemas.openxmlformats.org/officeDocument/2006/relationships/image" Target="../media/image387.png"/><Relationship Id="rId12" Type="http://schemas.openxmlformats.org/officeDocument/2006/relationships/image" Target="../media/image290.png"/><Relationship Id="rId33" Type="http://schemas.openxmlformats.org/officeDocument/2006/relationships/customXml" Target="../ink/ink515.xml"/><Relationship Id="rId108" Type="http://schemas.openxmlformats.org/officeDocument/2006/relationships/image" Target="../media/image338.png"/><Relationship Id="rId129" Type="http://schemas.openxmlformats.org/officeDocument/2006/relationships/customXml" Target="../ink/ink563.xml"/><Relationship Id="rId54" Type="http://schemas.openxmlformats.org/officeDocument/2006/relationships/image" Target="../media/image311.png"/><Relationship Id="rId75" Type="http://schemas.openxmlformats.org/officeDocument/2006/relationships/customXml" Target="../ink/ink536.xml"/><Relationship Id="rId96" Type="http://schemas.openxmlformats.org/officeDocument/2006/relationships/image" Target="../media/image332.png"/><Relationship Id="rId140" Type="http://schemas.openxmlformats.org/officeDocument/2006/relationships/image" Target="../media/image354.png"/><Relationship Id="rId161" Type="http://schemas.openxmlformats.org/officeDocument/2006/relationships/customXml" Target="../ink/ink579.xml"/><Relationship Id="rId182" Type="http://schemas.openxmlformats.org/officeDocument/2006/relationships/image" Target="../media/image375.png"/><Relationship Id="rId217" Type="http://schemas.openxmlformats.org/officeDocument/2006/relationships/customXml" Target="../ink/ink607.xml"/><Relationship Id="rId6" Type="http://schemas.openxmlformats.org/officeDocument/2006/relationships/image" Target="../media/image287.png"/><Relationship Id="rId23" Type="http://schemas.openxmlformats.org/officeDocument/2006/relationships/customXml" Target="../ink/ink510.xml"/><Relationship Id="rId119" Type="http://schemas.openxmlformats.org/officeDocument/2006/relationships/customXml" Target="../ink/ink558.xml"/><Relationship Id="rId44" Type="http://schemas.openxmlformats.org/officeDocument/2006/relationships/image" Target="../media/image306.png"/><Relationship Id="rId65" Type="http://schemas.openxmlformats.org/officeDocument/2006/relationships/customXml" Target="../ink/ink531.xml"/><Relationship Id="rId86" Type="http://schemas.openxmlformats.org/officeDocument/2006/relationships/image" Target="../media/image327.png"/><Relationship Id="rId130" Type="http://schemas.openxmlformats.org/officeDocument/2006/relationships/image" Target="../media/image349.png"/><Relationship Id="rId151" Type="http://schemas.openxmlformats.org/officeDocument/2006/relationships/customXml" Target="../ink/ink574.xml"/><Relationship Id="rId172" Type="http://schemas.openxmlformats.org/officeDocument/2006/relationships/image" Target="../media/image370.png"/><Relationship Id="rId193" Type="http://schemas.openxmlformats.org/officeDocument/2006/relationships/customXml" Target="../ink/ink595.xml"/><Relationship Id="rId207" Type="http://schemas.openxmlformats.org/officeDocument/2006/relationships/customXml" Target="../ink/ink602.xml"/><Relationship Id="rId13" Type="http://schemas.openxmlformats.org/officeDocument/2006/relationships/customXml" Target="../ink/ink505.xml"/><Relationship Id="rId109" Type="http://schemas.openxmlformats.org/officeDocument/2006/relationships/customXml" Target="../ink/ink553.xml"/><Relationship Id="rId34" Type="http://schemas.openxmlformats.org/officeDocument/2006/relationships/image" Target="../media/image301.png"/><Relationship Id="rId55" Type="http://schemas.openxmlformats.org/officeDocument/2006/relationships/customXml" Target="../ink/ink526.xml"/><Relationship Id="rId76" Type="http://schemas.openxmlformats.org/officeDocument/2006/relationships/image" Target="../media/image322.png"/><Relationship Id="rId97" Type="http://schemas.openxmlformats.org/officeDocument/2006/relationships/customXml" Target="../ink/ink547.xml"/><Relationship Id="rId120" Type="http://schemas.openxmlformats.org/officeDocument/2006/relationships/image" Target="../media/image344.png"/><Relationship Id="rId141" Type="http://schemas.openxmlformats.org/officeDocument/2006/relationships/customXml" Target="../ink/ink569.xml"/><Relationship Id="rId7" Type="http://schemas.openxmlformats.org/officeDocument/2006/relationships/customXml" Target="../ink/ink502.xml"/><Relationship Id="rId162" Type="http://schemas.openxmlformats.org/officeDocument/2006/relationships/image" Target="../media/image365.png"/><Relationship Id="rId183" Type="http://schemas.openxmlformats.org/officeDocument/2006/relationships/customXml" Target="../ink/ink590.xml"/><Relationship Id="rId218" Type="http://schemas.openxmlformats.org/officeDocument/2006/relationships/image" Target="../media/image393.png"/><Relationship Id="rId24" Type="http://schemas.openxmlformats.org/officeDocument/2006/relationships/image" Target="../media/image296.png"/><Relationship Id="rId45" Type="http://schemas.openxmlformats.org/officeDocument/2006/relationships/customXml" Target="../ink/ink521.xml"/><Relationship Id="rId66" Type="http://schemas.openxmlformats.org/officeDocument/2006/relationships/image" Target="../media/image317.png"/><Relationship Id="rId87" Type="http://schemas.openxmlformats.org/officeDocument/2006/relationships/customXml" Target="../ink/ink542.xml"/><Relationship Id="rId110" Type="http://schemas.openxmlformats.org/officeDocument/2006/relationships/image" Target="../media/image339.png"/><Relationship Id="rId131" Type="http://schemas.openxmlformats.org/officeDocument/2006/relationships/customXml" Target="../ink/ink564.xml"/><Relationship Id="rId152" Type="http://schemas.openxmlformats.org/officeDocument/2006/relationships/image" Target="../media/image360.png"/><Relationship Id="rId173" Type="http://schemas.openxmlformats.org/officeDocument/2006/relationships/customXml" Target="../ink/ink585.xml"/><Relationship Id="rId194" Type="http://schemas.openxmlformats.org/officeDocument/2006/relationships/image" Target="../media/image381.png"/><Relationship Id="rId208" Type="http://schemas.openxmlformats.org/officeDocument/2006/relationships/image" Target="../media/image388.png"/><Relationship Id="rId14" Type="http://schemas.openxmlformats.org/officeDocument/2006/relationships/image" Target="../media/image291.png"/><Relationship Id="rId35" Type="http://schemas.openxmlformats.org/officeDocument/2006/relationships/customXml" Target="../ink/ink516.xml"/><Relationship Id="rId56" Type="http://schemas.openxmlformats.org/officeDocument/2006/relationships/image" Target="../media/image312.png"/><Relationship Id="rId77" Type="http://schemas.openxmlformats.org/officeDocument/2006/relationships/customXml" Target="../ink/ink537.xml"/><Relationship Id="rId100" Type="http://schemas.openxmlformats.org/officeDocument/2006/relationships/image" Target="../media/image334.png"/><Relationship Id="rId8" Type="http://schemas.openxmlformats.org/officeDocument/2006/relationships/image" Target="../media/image288.png"/><Relationship Id="rId51" Type="http://schemas.openxmlformats.org/officeDocument/2006/relationships/customXml" Target="../ink/ink524.xml"/><Relationship Id="rId72" Type="http://schemas.openxmlformats.org/officeDocument/2006/relationships/image" Target="../media/image320.png"/><Relationship Id="rId93" Type="http://schemas.openxmlformats.org/officeDocument/2006/relationships/customXml" Target="../ink/ink545.xml"/><Relationship Id="rId98" Type="http://schemas.openxmlformats.org/officeDocument/2006/relationships/image" Target="../media/image333.png"/><Relationship Id="rId121" Type="http://schemas.openxmlformats.org/officeDocument/2006/relationships/customXml" Target="../ink/ink559.xml"/><Relationship Id="rId142" Type="http://schemas.openxmlformats.org/officeDocument/2006/relationships/image" Target="../media/image355.png"/><Relationship Id="rId163" Type="http://schemas.openxmlformats.org/officeDocument/2006/relationships/customXml" Target="../ink/ink580.xml"/><Relationship Id="rId184" Type="http://schemas.openxmlformats.org/officeDocument/2006/relationships/image" Target="../media/image376.png"/><Relationship Id="rId189" Type="http://schemas.openxmlformats.org/officeDocument/2006/relationships/customXml" Target="../ink/ink593.xml"/><Relationship Id="rId219" Type="http://schemas.openxmlformats.org/officeDocument/2006/relationships/customXml" Target="../ink/ink608.xml"/><Relationship Id="rId3" Type="http://schemas.openxmlformats.org/officeDocument/2006/relationships/image" Target="../media/image285.png"/><Relationship Id="rId214" Type="http://schemas.openxmlformats.org/officeDocument/2006/relationships/image" Target="../media/image391.png"/><Relationship Id="rId25" Type="http://schemas.openxmlformats.org/officeDocument/2006/relationships/customXml" Target="../ink/ink511.xml"/><Relationship Id="rId46" Type="http://schemas.openxmlformats.org/officeDocument/2006/relationships/image" Target="../media/image307.png"/><Relationship Id="rId67" Type="http://schemas.openxmlformats.org/officeDocument/2006/relationships/customXml" Target="../ink/ink532.xml"/><Relationship Id="rId116" Type="http://schemas.openxmlformats.org/officeDocument/2006/relationships/image" Target="../media/image342.png"/><Relationship Id="rId137" Type="http://schemas.openxmlformats.org/officeDocument/2006/relationships/customXml" Target="../ink/ink567.xml"/><Relationship Id="rId158" Type="http://schemas.openxmlformats.org/officeDocument/2006/relationships/image" Target="../media/image363.png"/><Relationship Id="rId20" Type="http://schemas.openxmlformats.org/officeDocument/2006/relationships/image" Target="../media/image294.png"/><Relationship Id="rId41" Type="http://schemas.openxmlformats.org/officeDocument/2006/relationships/customXml" Target="../ink/ink519.xml"/><Relationship Id="rId62" Type="http://schemas.openxmlformats.org/officeDocument/2006/relationships/image" Target="../media/image315.png"/><Relationship Id="rId83" Type="http://schemas.openxmlformats.org/officeDocument/2006/relationships/customXml" Target="../ink/ink540.xml"/><Relationship Id="rId88" Type="http://schemas.openxmlformats.org/officeDocument/2006/relationships/image" Target="../media/image328.png"/><Relationship Id="rId111" Type="http://schemas.openxmlformats.org/officeDocument/2006/relationships/customXml" Target="../ink/ink554.xml"/><Relationship Id="rId132" Type="http://schemas.openxmlformats.org/officeDocument/2006/relationships/image" Target="../media/image350.png"/><Relationship Id="rId153" Type="http://schemas.openxmlformats.org/officeDocument/2006/relationships/customXml" Target="../ink/ink575.xml"/><Relationship Id="rId174" Type="http://schemas.openxmlformats.org/officeDocument/2006/relationships/image" Target="../media/image371.png"/><Relationship Id="rId179" Type="http://schemas.openxmlformats.org/officeDocument/2006/relationships/customXml" Target="../ink/ink588.xml"/><Relationship Id="rId195" Type="http://schemas.openxmlformats.org/officeDocument/2006/relationships/customXml" Target="../ink/ink596.xml"/><Relationship Id="rId209" Type="http://schemas.openxmlformats.org/officeDocument/2006/relationships/customXml" Target="../ink/ink603.xml"/><Relationship Id="rId190" Type="http://schemas.openxmlformats.org/officeDocument/2006/relationships/image" Target="../media/image379.png"/><Relationship Id="rId204" Type="http://schemas.openxmlformats.org/officeDocument/2006/relationships/image" Target="../media/image386.png"/><Relationship Id="rId220" Type="http://schemas.openxmlformats.org/officeDocument/2006/relationships/image" Target="../media/image394.png"/><Relationship Id="rId15" Type="http://schemas.openxmlformats.org/officeDocument/2006/relationships/customXml" Target="../ink/ink506.xml"/><Relationship Id="rId36" Type="http://schemas.openxmlformats.org/officeDocument/2006/relationships/image" Target="../media/image302.png"/><Relationship Id="rId57" Type="http://schemas.openxmlformats.org/officeDocument/2006/relationships/customXml" Target="../ink/ink527.xml"/><Relationship Id="rId106" Type="http://schemas.openxmlformats.org/officeDocument/2006/relationships/image" Target="../media/image337.png"/><Relationship Id="rId127" Type="http://schemas.openxmlformats.org/officeDocument/2006/relationships/customXml" Target="../ink/ink562.xml"/><Relationship Id="rId10" Type="http://schemas.openxmlformats.org/officeDocument/2006/relationships/image" Target="../media/image289.png"/><Relationship Id="rId31" Type="http://schemas.openxmlformats.org/officeDocument/2006/relationships/customXml" Target="../ink/ink514.xml"/><Relationship Id="rId52" Type="http://schemas.openxmlformats.org/officeDocument/2006/relationships/image" Target="../media/image310.png"/><Relationship Id="rId73" Type="http://schemas.openxmlformats.org/officeDocument/2006/relationships/customXml" Target="../ink/ink535.xml"/><Relationship Id="rId78" Type="http://schemas.openxmlformats.org/officeDocument/2006/relationships/image" Target="../media/image323.png"/><Relationship Id="rId94" Type="http://schemas.openxmlformats.org/officeDocument/2006/relationships/image" Target="../media/image331.png"/><Relationship Id="rId99" Type="http://schemas.openxmlformats.org/officeDocument/2006/relationships/customXml" Target="../ink/ink548.xml"/><Relationship Id="rId101" Type="http://schemas.openxmlformats.org/officeDocument/2006/relationships/customXml" Target="../ink/ink549.xml"/><Relationship Id="rId122" Type="http://schemas.openxmlformats.org/officeDocument/2006/relationships/image" Target="../media/image345.png"/><Relationship Id="rId143" Type="http://schemas.openxmlformats.org/officeDocument/2006/relationships/customXml" Target="../ink/ink570.xml"/><Relationship Id="rId148" Type="http://schemas.openxmlformats.org/officeDocument/2006/relationships/image" Target="../media/image358.png"/><Relationship Id="rId164" Type="http://schemas.openxmlformats.org/officeDocument/2006/relationships/image" Target="../media/image366.png"/><Relationship Id="rId169" Type="http://schemas.openxmlformats.org/officeDocument/2006/relationships/customXml" Target="../ink/ink583.xml"/><Relationship Id="rId185" Type="http://schemas.openxmlformats.org/officeDocument/2006/relationships/customXml" Target="../ink/ink591.xml"/><Relationship Id="rId4" Type="http://schemas.openxmlformats.org/officeDocument/2006/relationships/image" Target="../media/image286.png"/><Relationship Id="rId9" Type="http://schemas.openxmlformats.org/officeDocument/2006/relationships/customXml" Target="../ink/ink503.xml"/><Relationship Id="rId180" Type="http://schemas.openxmlformats.org/officeDocument/2006/relationships/image" Target="../media/image374.png"/><Relationship Id="rId210" Type="http://schemas.openxmlformats.org/officeDocument/2006/relationships/image" Target="../media/image389.png"/><Relationship Id="rId215" Type="http://schemas.openxmlformats.org/officeDocument/2006/relationships/customXml" Target="../ink/ink606.xml"/><Relationship Id="rId26" Type="http://schemas.openxmlformats.org/officeDocument/2006/relationships/image" Target="../media/image297.png"/><Relationship Id="rId47" Type="http://schemas.openxmlformats.org/officeDocument/2006/relationships/customXml" Target="../ink/ink522.xml"/><Relationship Id="rId68" Type="http://schemas.openxmlformats.org/officeDocument/2006/relationships/image" Target="../media/image318.png"/><Relationship Id="rId89" Type="http://schemas.openxmlformats.org/officeDocument/2006/relationships/customXml" Target="../ink/ink543.xml"/><Relationship Id="rId112" Type="http://schemas.openxmlformats.org/officeDocument/2006/relationships/image" Target="../media/image340.png"/><Relationship Id="rId133" Type="http://schemas.openxmlformats.org/officeDocument/2006/relationships/customXml" Target="../ink/ink565.xml"/><Relationship Id="rId154" Type="http://schemas.openxmlformats.org/officeDocument/2006/relationships/image" Target="../media/image361.png"/><Relationship Id="rId175" Type="http://schemas.openxmlformats.org/officeDocument/2006/relationships/customXml" Target="../ink/ink586.xml"/><Relationship Id="rId196" Type="http://schemas.openxmlformats.org/officeDocument/2006/relationships/image" Target="../media/image382.png"/><Relationship Id="rId200" Type="http://schemas.openxmlformats.org/officeDocument/2006/relationships/image" Target="../media/image384.png"/><Relationship Id="rId16" Type="http://schemas.openxmlformats.org/officeDocument/2006/relationships/image" Target="../media/image292.png"/><Relationship Id="rId221" Type="http://schemas.openxmlformats.org/officeDocument/2006/relationships/customXml" Target="../ink/ink609.xml"/><Relationship Id="rId37" Type="http://schemas.openxmlformats.org/officeDocument/2006/relationships/customXml" Target="../ink/ink517.xml"/><Relationship Id="rId58" Type="http://schemas.openxmlformats.org/officeDocument/2006/relationships/image" Target="../media/image313.png"/><Relationship Id="rId79" Type="http://schemas.openxmlformats.org/officeDocument/2006/relationships/customXml" Target="../ink/ink538.xml"/><Relationship Id="rId102" Type="http://schemas.openxmlformats.org/officeDocument/2006/relationships/image" Target="../media/image335.png"/><Relationship Id="rId123" Type="http://schemas.openxmlformats.org/officeDocument/2006/relationships/customXml" Target="../ink/ink560.xml"/><Relationship Id="rId144" Type="http://schemas.openxmlformats.org/officeDocument/2006/relationships/image" Target="../media/image356.png"/><Relationship Id="rId90" Type="http://schemas.openxmlformats.org/officeDocument/2006/relationships/image" Target="../media/image329.png"/><Relationship Id="rId165" Type="http://schemas.openxmlformats.org/officeDocument/2006/relationships/customXml" Target="../ink/ink581.xml"/><Relationship Id="rId186" Type="http://schemas.openxmlformats.org/officeDocument/2006/relationships/image" Target="../media/image377.png"/><Relationship Id="rId211" Type="http://schemas.openxmlformats.org/officeDocument/2006/relationships/customXml" Target="../ink/ink604.xml"/><Relationship Id="rId27" Type="http://schemas.openxmlformats.org/officeDocument/2006/relationships/customXml" Target="../ink/ink512.xml"/><Relationship Id="rId48" Type="http://schemas.openxmlformats.org/officeDocument/2006/relationships/image" Target="../media/image308.png"/><Relationship Id="rId69" Type="http://schemas.openxmlformats.org/officeDocument/2006/relationships/customXml" Target="../ink/ink533.xml"/><Relationship Id="rId113" Type="http://schemas.openxmlformats.org/officeDocument/2006/relationships/customXml" Target="../ink/ink555.xml"/><Relationship Id="rId134" Type="http://schemas.openxmlformats.org/officeDocument/2006/relationships/image" Target="../media/image351.png"/><Relationship Id="rId80" Type="http://schemas.openxmlformats.org/officeDocument/2006/relationships/image" Target="../media/image324.png"/><Relationship Id="rId155" Type="http://schemas.openxmlformats.org/officeDocument/2006/relationships/customXml" Target="../ink/ink576.xml"/><Relationship Id="rId176" Type="http://schemas.openxmlformats.org/officeDocument/2006/relationships/image" Target="../media/image372.png"/><Relationship Id="rId197" Type="http://schemas.openxmlformats.org/officeDocument/2006/relationships/customXml" Target="../ink/ink597.xml"/><Relationship Id="rId201" Type="http://schemas.openxmlformats.org/officeDocument/2006/relationships/customXml" Target="../ink/ink599.xml"/><Relationship Id="rId222" Type="http://schemas.openxmlformats.org/officeDocument/2006/relationships/image" Target="../media/image395.png"/><Relationship Id="rId17" Type="http://schemas.openxmlformats.org/officeDocument/2006/relationships/customXml" Target="../ink/ink507.xml"/><Relationship Id="rId38" Type="http://schemas.openxmlformats.org/officeDocument/2006/relationships/image" Target="../media/image303.png"/><Relationship Id="rId59" Type="http://schemas.openxmlformats.org/officeDocument/2006/relationships/customXml" Target="../ink/ink528.xml"/><Relationship Id="rId103" Type="http://schemas.openxmlformats.org/officeDocument/2006/relationships/customXml" Target="../ink/ink550.xml"/><Relationship Id="rId124" Type="http://schemas.openxmlformats.org/officeDocument/2006/relationships/image" Target="../media/image346.png"/><Relationship Id="rId70" Type="http://schemas.openxmlformats.org/officeDocument/2006/relationships/image" Target="../media/image319.png"/><Relationship Id="rId91" Type="http://schemas.openxmlformats.org/officeDocument/2006/relationships/customXml" Target="../ink/ink544.xml"/><Relationship Id="rId145" Type="http://schemas.openxmlformats.org/officeDocument/2006/relationships/customXml" Target="../ink/ink571.xml"/><Relationship Id="rId166" Type="http://schemas.openxmlformats.org/officeDocument/2006/relationships/image" Target="../media/image367.png"/><Relationship Id="rId187" Type="http://schemas.openxmlformats.org/officeDocument/2006/relationships/customXml" Target="../ink/ink592.xml"/><Relationship Id="rId1" Type="http://schemas.openxmlformats.org/officeDocument/2006/relationships/slideLayout" Target="../slideLayouts/slideLayout2.xml"/><Relationship Id="rId212" Type="http://schemas.openxmlformats.org/officeDocument/2006/relationships/image" Target="../media/image390.png"/><Relationship Id="rId28" Type="http://schemas.openxmlformats.org/officeDocument/2006/relationships/image" Target="../media/image298.png"/><Relationship Id="rId49" Type="http://schemas.openxmlformats.org/officeDocument/2006/relationships/customXml" Target="../ink/ink523.xml"/><Relationship Id="rId114" Type="http://schemas.openxmlformats.org/officeDocument/2006/relationships/image" Target="../media/image341.png"/><Relationship Id="rId60" Type="http://schemas.openxmlformats.org/officeDocument/2006/relationships/image" Target="../media/image314.png"/><Relationship Id="rId81" Type="http://schemas.openxmlformats.org/officeDocument/2006/relationships/customXml" Target="../ink/ink539.xml"/><Relationship Id="rId135" Type="http://schemas.openxmlformats.org/officeDocument/2006/relationships/customXml" Target="../ink/ink566.xml"/><Relationship Id="rId156" Type="http://schemas.openxmlformats.org/officeDocument/2006/relationships/image" Target="../media/image362.png"/><Relationship Id="rId177" Type="http://schemas.openxmlformats.org/officeDocument/2006/relationships/customXml" Target="../ink/ink587.xml"/><Relationship Id="rId198" Type="http://schemas.openxmlformats.org/officeDocument/2006/relationships/image" Target="../media/image383.png"/><Relationship Id="rId202" Type="http://schemas.openxmlformats.org/officeDocument/2006/relationships/image" Target="../media/image385.png"/><Relationship Id="rId18" Type="http://schemas.openxmlformats.org/officeDocument/2006/relationships/image" Target="../media/image293.png"/><Relationship Id="rId39" Type="http://schemas.openxmlformats.org/officeDocument/2006/relationships/customXml" Target="../ink/ink518.xml"/><Relationship Id="rId50" Type="http://schemas.openxmlformats.org/officeDocument/2006/relationships/image" Target="../media/image309.png"/><Relationship Id="rId104" Type="http://schemas.openxmlformats.org/officeDocument/2006/relationships/image" Target="../media/image336.png"/><Relationship Id="rId125" Type="http://schemas.openxmlformats.org/officeDocument/2006/relationships/customXml" Target="../ink/ink561.xml"/><Relationship Id="rId146" Type="http://schemas.openxmlformats.org/officeDocument/2006/relationships/image" Target="../media/image357.png"/><Relationship Id="rId167" Type="http://schemas.openxmlformats.org/officeDocument/2006/relationships/customXml" Target="../ink/ink582.xml"/><Relationship Id="rId188" Type="http://schemas.openxmlformats.org/officeDocument/2006/relationships/image" Target="../media/image378.png"/><Relationship Id="rId71" Type="http://schemas.openxmlformats.org/officeDocument/2006/relationships/customXml" Target="../ink/ink534.xml"/><Relationship Id="rId92" Type="http://schemas.openxmlformats.org/officeDocument/2006/relationships/image" Target="../media/image330.png"/><Relationship Id="rId213" Type="http://schemas.openxmlformats.org/officeDocument/2006/relationships/customXml" Target="../ink/ink605.xml"/><Relationship Id="rId2" Type="http://schemas.openxmlformats.org/officeDocument/2006/relationships/notesSlide" Target="../notesSlides/notesSlide11.xml"/><Relationship Id="rId29" Type="http://schemas.openxmlformats.org/officeDocument/2006/relationships/customXml" Target="../ink/ink513.xml"/><Relationship Id="rId40" Type="http://schemas.openxmlformats.org/officeDocument/2006/relationships/image" Target="../media/image304.png"/><Relationship Id="rId115" Type="http://schemas.openxmlformats.org/officeDocument/2006/relationships/customXml" Target="../ink/ink556.xml"/><Relationship Id="rId136" Type="http://schemas.openxmlformats.org/officeDocument/2006/relationships/image" Target="../media/image352.png"/><Relationship Id="rId157" Type="http://schemas.openxmlformats.org/officeDocument/2006/relationships/customXml" Target="../ink/ink577.xml"/><Relationship Id="rId178" Type="http://schemas.openxmlformats.org/officeDocument/2006/relationships/image" Target="../media/image373.png"/><Relationship Id="rId61" Type="http://schemas.openxmlformats.org/officeDocument/2006/relationships/customXml" Target="../ink/ink529.xml"/><Relationship Id="rId82" Type="http://schemas.openxmlformats.org/officeDocument/2006/relationships/image" Target="../media/image325.png"/><Relationship Id="rId199" Type="http://schemas.openxmlformats.org/officeDocument/2006/relationships/customXml" Target="../ink/ink598.xml"/><Relationship Id="rId203" Type="http://schemas.openxmlformats.org/officeDocument/2006/relationships/customXml" Target="../ink/ink600.xml"/><Relationship Id="rId19" Type="http://schemas.openxmlformats.org/officeDocument/2006/relationships/customXml" Target="../ink/ink508.xml"/><Relationship Id="rId30" Type="http://schemas.openxmlformats.org/officeDocument/2006/relationships/image" Target="../media/image299.png"/><Relationship Id="rId105" Type="http://schemas.openxmlformats.org/officeDocument/2006/relationships/customXml" Target="../ink/ink551.xml"/><Relationship Id="rId126" Type="http://schemas.openxmlformats.org/officeDocument/2006/relationships/image" Target="../media/image347.png"/><Relationship Id="rId147" Type="http://schemas.openxmlformats.org/officeDocument/2006/relationships/customXml" Target="../ink/ink572.xml"/><Relationship Id="rId168" Type="http://schemas.openxmlformats.org/officeDocument/2006/relationships/image" Target="../media/image368.png"/></Relationships>
</file>

<file path=ppt/slides/_rels/slide16.xml.rels><?xml version="1.0" encoding="UTF-8" standalone="yes"?>
<Relationships xmlns="http://schemas.openxmlformats.org/package/2006/relationships"><Relationship Id="rId13" Type="http://schemas.openxmlformats.org/officeDocument/2006/relationships/image" Target="../media/image1590.png"/><Relationship Id="rId18" Type="http://schemas.openxmlformats.org/officeDocument/2006/relationships/customXml" Target="../ink/ink618.xml"/><Relationship Id="rId26" Type="http://schemas.openxmlformats.org/officeDocument/2006/relationships/customXml" Target="../ink/ink622.xml"/><Relationship Id="rId39" Type="http://schemas.openxmlformats.org/officeDocument/2006/relationships/image" Target="../media/image1720.png"/><Relationship Id="rId21" Type="http://schemas.openxmlformats.org/officeDocument/2006/relationships/image" Target="../media/image1630.png"/><Relationship Id="rId34" Type="http://schemas.openxmlformats.org/officeDocument/2006/relationships/customXml" Target="../ink/ink626.xml"/><Relationship Id="rId42" Type="http://schemas.openxmlformats.org/officeDocument/2006/relationships/customXml" Target="../ink/ink630.xml"/><Relationship Id="rId47" Type="http://schemas.openxmlformats.org/officeDocument/2006/relationships/image" Target="../media/image1760.png"/><Relationship Id="rId50" Type="http://schemas.openxmlformats.org/officeDocument/2006/relationships/customXml" Target="../ink/ink634.xml"/><Relationship Id="rId55" Type="http://schemas.openxmlformats.org/officeDocument/2006/relationships/image" Target="../media/image1800.png"/><Relationship Id="rId7" Type="http://schemas.openxmlformats.org/officeDocument/2006/relationships/image" Target="../media/image1560.png"/><Relationship Id="rId2" Type="http://schemas.openxmlformats.org/officeDocument/2006/relationships/customXml" Target="../ink/ink610.xml"/><Relationship Id="rId16" Type="http://schemas.openxmlformats.org/officeDocument/2006/relationships/customXml" Target="../ink/ink617.xml"/><Relationship Id="rId29" Type="http://schemas.openxmlformats.org/officeDocument/2006/relationships/image" Target="../media/image1670.png"/><Relationship Id="rId11" Type="http://schemas.openxmlformats.org/officeDocument/2006/relationships/image" Target="../media/image1580.png"/><Relationship Id="rId24" Type="http://schemas.openxmlformats.org/officeDocument/2006/relationships/customXml" Target="../ink/ink621.xml"/><Relationship Id="rId32" Type="http://schemas.openxmlformats.org/officeDocument/2006/relationships/customXml" Target="../ink/ink625.xml"/><Relationship Id="rId37" Type="http://schemas.openxmlformats.org/officeDocument/2006/relationships/image" Target="../media/image1711.png"/><Relationship Id="rId40" Type="http://schemas.openxmlformats.org/officeDocument/2006/relationships/customXml" Target="../ink/ink629.xml"/><Relationship Id="rId45" Type="http://schemas.openxmlformats.org/officeDocument/2006/relationships/image" Target="../media/image1750.png"/><Relationship Id="rId53" Type="http://schemas.openxmlformats.org/officeDocument/2006/relationships/image" Target="../media/image1790.png"/><Relationship Id="rId58" Type="http://schemas.openxmlformats.org/officeDocument/2006/relationships/customXml" Target="../ink/ink638.xml"/><Relationship Id="rId5" Type="http://schemas.openxmlformats.org/officeDocument/2006/relationships/image" Target="../media/image1550.png"/><Relationship Id="rId19" Type="http://schemas.openxmlformats.org/officeDocument/2006/relationships/image" Target="../media/image1620.png"/><Relationship Id="rId4" Type="http://schemas.openxmlformats.org/officeDocument/2006/relationships/customXml" Target="../ink/ink611.xml"/><Relationship Id="rId9" Type="http://schemas.openxmlformats.org/officeDocument/2006/relationships/image" Target="../media/image1570.png"/><Relationship Id="rId14" Type="http://schemas.openxmlformats.org/officeDocument/2006/relationships/customXml" Target="../ink/ink616.xml"/><Relationship Id="rId22" Type="http://schemas.openxmlformats.org/officeDocument/2006/relationships/customXml" Target="../ink/ink620.xml"/><Relationship Id="rId27" Type="http://schemas.openxmlformats.org/officeDocument/2006/relationships/image" Target="../media/image1660.png"/><Relationship Id="rId30" Type="http://schemas.openxmlformats.org/officeDocument/2006/relationships/customXml" Target="../ink/ink624.xml"/><Relationship Id="rId35" Type="http://schemas.openxmlformats.org/officeDocument/2006/relationships/image" Target="../media/image1700.png"/><Relationship Id="rId43" Type="http://schemas.openxmlformats.org/officeDocument/2006/relationships/image" Target="../media/image1740.png"/><Relationship Id="rId48" Type="http://schemas.openxmlformats.org/officeDocument/2006/relationships/customXml" Target="../ink/ink633.xml"/><Relationship Id="rId56" Type="http://schemas.openxmlformats.org/officeDocument/2006/relationships/customXml" Target="../ink/ink637.xml"/><Relationship Id="rId8" Type="http://schemas.openxmlformats.org/officeDocument/2006/relationships/customXml" Target="../ink/ink613.xml"/><Relationship Id="rId51" Type="http://schemas.openxmlformats.org/officeDocument/2006/relationships/image" Target="../media/image1780.png"/><Relationship Id="rId3" Type="http://schemas.openxmlformats.org/officeDocument/2006/relationships/image" Target="../media/image1540.png"/><Relationship Id="rId12" Type="http://schemas.openxmlformats.org/officeDocument/2006/relationships/customXml" Target="../ink/ink615.xml"/><Relationship Id="rId17" Type="http://schemas.openxmlformats.org/officeDocument/2006/relationships/image" Target="../media/image1611.png"/><Relationship Id="rId25" Type="http://schemas.openxmlformats.org/officeDocument/2006/relationships/image" Target="../media/image1650.png"/><Relationship Id="rId33" Type="http://schemas.openxmlformats.org/officeDocument/2006/relationships/image" Target="../media/image1690.png"/><Relationship Id="rId38" Type="http://schemas.openxmlformats.org/officeDocument/2006/relationships/customXml" Target="../ink/ink628.xml"/><Relationship Id="rId46" Type="http://schemas.openxmlformats.org/officeDocument/2006/relationships/customXml" Target="../ink/ink632.xml"/><Relationship Id="rId59" Type="http://schemas.openxmlformats.org/officeDocument/2006/relationships/image" Target="../media/image1820.png"/><Relationship Id="rId20" Type="http://schemas.openxmlformats.org/officeDocument/2006/relationships/customXml" Target="../ink/ink619.xml"/><Relationship Id="rId41" Type="http://schemas.openxmlformats.org/officeDocument/2006/relationships/image" Target="../media/image1730.png"/><Relationship Id="rId54" Type="http://schemas.openxmlformats.org/officeDocument/2006/relationships/customXml" Target="../ink/ink636.xml"/><Relationship Id="rId1" Type="http://schemas.openxmlformats.org/officeDocument/2006/relationships/slideLayout" Target="../slideLayouts/slideLayout2.xml"/><Relationship Id="rId6" Type="http://schemas.openxmlformats.org/officeDocument/2006/relationships/customXml" Target="../ink/ink612.xml"/><Relationship Id="rId15" Type="http://schemas.openxmlformats.org/officeDocument/2006/relationships/image" Target="../media/image1600.png"/><Relationship Id="rId23" Type="http://schemas.openxmlformats.org/officeDocument/2006/relationships/image" Target="../media/image1640.png"/><Relationship Id="rId28" Type="http://schemas.openxmlformats.org/officeDocument/2006/relationships/customXml" Target="../ink/ink623.xml"/><Relationship Id="rId36" Type="http://schemas.openxmlformats.org/officeDocument/2006/relationships/customXml" Target="../ink/ink627.xml"/><Relationship Id="rId49" Type="http://schemas.openxmlformats.org/officeDocument/2006/relationships/image" Target="../media/image1770.png"/><Relationship Id="rId57" Type="http://schemas.openxmlformats.org/officeDocument/2006/relationships/image" Target="../media/image1811.png"/><Relationship Id="rId10" Type="http://schemas.openxmlformats.org/officeDocument/2006/relationships/customXml" Target="../ink/ink614.xml"/><Relationship Id="rId31" Type="http://schemas.openxmlformats.org/officeDocument/2006/relationships/image" Target="../media/image1680.png"/><Relationship Id="rId44" Type="http://schemas.openxmlformats.org/officeDocument/2006/relationships/customXml" Target="../ink/ink631.xml"/><Relationship Id="rId52" Type="http://schemas.openxmlformats.org/officeDocument/2006/relationships/customXml" Target="../ink/ink635.xml"/></Relationships>
</file>

<file path=ppt/slides/_rels/slide17.xml.rels><?xml version="1.0" encoding="UTF-8" standalone="yes"?>
<Relationships xmlns="http://schemas.openxmlformats.org/package/2006/relationships"><Relationship Id="rId3" Type="http://schemas.openxmlformats.org/officeDocument/2006/relationships/image" Target="../media/image396.png"/><Relationship Id="rId7" Type="http://schemas.openxmlformats.org/officeDocument/2006/relationships/image" Target="../media/image39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customXml" Target="../ink/ink640.xml"/><Relationship Id="rId5" Type="http://schemas.openxmlformats.org/officeDocument/2006/relationships/image" Target="../media/image397.png"/><Relationship Id="rId4" Type="http://schemas.openxmlformats.org/officeDocument/2006/relationships/customXml" Target="../ink/ink6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17" Type="http://schemas.openxmlformats.org/officeDocument/2006/relationships/image" Target="../media/image57.png"/><Relationship Id="rId21" Type="http://schemas.openxmlformats.org/officeDocument/2006/relationships/customXml" Target="../ink/ink10.xml"/><Relationship Id="rId63" Type="http://schemas.openxmlformats.org/officeDocument/2006/relationships/image" Target="../media/image30.png"/><Relationship Id="rId159" Type="http://schemas.openxmlformats.org/officeDocument/2006/relationships/image" Target="../media/image78.png"/><Relationship Id="rId170" Type="http://schemas.openxmlformats.org/officeDocument/2006/relationships/customXml" Target="../ink/ink85.xml"/><Relationship Id="rId191" Type="http://schemas.openxmlformats.org/officeDocument/2006/relationships/image" Target="../media/image94.png"/><Relationship Id="rId205" Type="http://schemas.openxmlformats.org/officeDocument/2006/relationships/customXml" Target="../ink/ink103.xml"/><Relationship Id="rId226" Type="http://schemas.openxmlformats.org/officeDocument/2006/relationships/image" Target="../media/image111.png"/><Relationship Id="rId247" Type="http://schemas.openxmlformats.org/officeDocument/2006/relationships/customXml" Target="../ink/ink124.xml"/><Relationship Id="rId107" Type="http://schemas.openxmlformats.org/officeDocument/2006/relationships/image" Target="../media/image52.png"/><Relationship Id="rId11" Type="http://schemas.openxmlformats.org/officeDocument/2006/relationships/customXml" Target="../ink/ink5.xml"/><Relationship Id="rId32" Type="http://schemas.openxmlformats.org/officeDocument/2006/relationships/image" Target="../media/image15.png"/><Relationship Id="rId53" Type="http://schemas.openxmlformats.org/officeDocument/2006/relationships/image" Target="../media/image25.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3.png"/><Relationship Id="rId5" Type="http://schemas.openxmlformats.org/officeDocument/2006/relationships/customXml" Target="../ink/ink2.xml"/><Relationship Id="rId95" Type="http://schemas.openxmlformats.org/officeDocument/2006/relationships/image" Target="../media/image46.png"/><Relationship Id="rId160" Type="http://schemas.openxmlformats.org/officeDocument/2006/relationships/customXml" Target="../ink/ink80.xml"/><Relationship Id="rId181" Type="http://schemas.openxmlformats.org/officeDocument/2006/relationships/image" Target="../media/image89.png"/><Relationship Id="rId216" Type="http://schemas.openxmlformats.org/officeDocument/2006/relationships/image" Target="../media/image106.png"/><Relationship Id="rId237" Type="http://schemas.openxmlformats.org/officeDocument/2006/relationships/customXml" Target="../ink/ink119.xml"/><Relationship Id="rId258" Type="http://schemas.openxmlformats.org/officeDocument/2006/relationships/image" Target="../media/image127.png"/><Relationship Id="rId22" Type="http://schemas.openxmlformats.org/officeDocument/2006/relationships/image" Target="../media/image10.png"/><Relationship Id="rId43" Type="http://schemas.openxmlformats.org/officeDocument/2006/relationships/image" Target="../media/image20.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68.png"/><Relationship Id="rId85" Type="http://schemas.openxmlformats.org/officeDocument/2006/relationships/image" Target="../media/image41.png"/><Relationship Id="rId150" Type="http://schemas.openxmlformats.org/officeDocument/2006/relationships/customXml" Target="../ink/ink75.xml"/><Relationship Id="rId171" Type="http://schemas.openxmlformats.org/officeDocument/2006/relationships/image" Target="../media/image84.png"/><Relationship Id="rId192" Type="http://schemas.openxmlformats.org/officeDocument/2006/relationships/customXml" Target="../ink/ink96.xml"/><Relationship Id="rId206" Type="http://schemas.openxmlformats.org/officeDocument/2006/relationships/image" Target="../media/image101.png"/><Relationship Id="rId227" Type="http://schemas.openxmlformats.org/officeDocument/2006/relationships/customXml" Target="../ink/ink114.xml"/><Relationship Id="rId248" Type="http://schemas.openxmlformats.org/officeDocument/2006/relationships/image" Target="../media/image122.png"/><Relationship Id="rId12" Type="http://schemas.openxmlformats.org/officeDocument/2006/relationships/image" Target="../media/image5.png"/><Relationship Id="rId33" Type="http://schemas.openxmlformats.org/officeDocument/2006/relationships/customXml" Target="../ink/ink16.xml"/><Relationship Id="rId108" Type="http://schemas.openxmlformats.org/officeDocument/2006/relationships/customXml" Target="../ink/ink54.xml"/><Relationship Id="rId129" Type="http://schemas.openxmlformats.org/officeDocument/2006/relationships/image" Target="../media/image63.png"/><Relationship Id="rId54" Type="http://schemas.openxmlformats.org/officeDocument/2006/relationships/customXml" Target="../ink/ink27.xml"/><Relationship Id="rId75" Type="http://schemas.openxmlformats.org/officeDocument/2006/relationships/image" Target="../media/image36.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79.png"/><Relationship Id="rId182" Type="http://schemas.openxmlformats.org/officeDocument/2006/relationships/customXml" Target="../ink/ink91.xml"/><Relationship Id="rId217" Type="http://schemas.openxmlformats.org/officeDocument/2006/relationships/customXml" Target="../ink/ink109.xml"/><Relationship Id="rId6" Type="http://schemas.openxmlformats.org/officeDocument/2006/relationships/image" Target="../media/image2.png"/><Relationship Id="rId238" Type="http://schemas.openxmlformats.org/officeDocument/2006/relationships/image" Target="../media/image117.png"/><Relationship Id="rId259" Type="http://schemas.openxmlformats.org/officeDocument/2006/relationships/customXml" Target="../ink/ink130.xml"/><Relationship Id="rId23" Type="http://schemas.openxmlformats.org/officeDocument/2006/relationships/customXml" Target="../ink/ink11.xml"/><Relationship Id="rId119" Type="http://schemas.openxmlformats.org/officeDocument/2006/relationships/image" Target="../media/image58.png"/><Relationship Id="rId44" Type="http://schemas.openxmlformats.org/officeDocument/2006/relationships/customXml" Target="../ink/ink22.xml"/><Relationship Id="rId65" Type="http://schemas.openxmlformats.org/officeDocument/2006/relationships/image" Target="../media/image31.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4.png"/><Relationship Id="rId172" Type="http://schemas.openxmlformats.org/officeDocument/2006/relationships/customXml" Target="../ink/ink86.xml"/><Relationship Id="rId193" Type="http://schemas.openxmlformats.org/officeDocument/2006/relationships/image" Target="../media/image95.png"/><Relationship Id="rId207" Type="http://schemas.openxmlformats.org/officeDocument/2006/relationships/customXml" Target="../ink/ink104.xml"/><Relationship Id="rId228" Type="http://schemas.openxmlformats.org/officeDocument/2006/relationships/image" Target="../media/image112.png"/><Relationship Id="rId249" Type="http://schemas.openxmlformats.org/officeDocument/2006/relationships/customXml" Target="../ink/ink125.xml"/><Relationship Id="rId13" Type="http://schemas.openxmlformats.org/officeDocument/2006/relationships/customXml" Target="../ink/ink6.xml"/><Relationship Id="rId109" Type="http://schemas.openxmlformats.org/officeDocument/2006/relationships/image" Target="../media/image53.png"/><Relationship Id="rId260" Type="http://schemas.openxmlformats.org/officeDocument/2006/relationships/image" Target="../media/image128.png"/><Relationship Id="rId34" Type="http://schemas.openxmlformats.org/officeDocument/2006/relationships/customXml" Target="../ink/ink17.xml"/><Relationship Id="rId55" Type="http://schemas.openxmlformats.org/officeDocument/2006/relationships/image" Target="../media/image26.png"/><Relationship Id="rId76" Type="http://schemas.openxmlformats.org/officeDocument/2006/relationships/customXml" Target="../ink/ink38.xml"/><Relationship Id="rId97" Type="http://schemas.openxmlformats.org/officeDocument/2006/relationships/image" Target="../media/image47.png"/><Relationship Id="rId120" Type="http://schemas.openxmlformats.org/officeDocument/2006/relationships/customXml" Target="../ink/ink60.xml"/><Relationship Id="rId141" Type="http://schemas.openxmlformats.org/officeDocument/2006/relationships/image" Target="../media/image69.png"/><Relationship Id="rId7" Type="http://schemas.openxmlformats.org/officeDocument/2006/relationships/customXml" Target="../ink/ink3.xml"/><Relationship Id="rId162" Type="http://schemas.openxmlformats.org/officeDocument/2006/relationships/customXml" Target="../ink/ink81.xml"/><Relationship Id="rId183" Type="http://schemas.openxmlformats.org/officeDocument/2006/relationships/image" Target="../media/image90.png"/><Relationship Id="rId218" Type="http://schemas.openxmlformats.org/officeDocument/2006/relationships/image" Target="../media/image107.png"/><Relationship Id="rId239" Type="http://schemas.openxmlformats.org/officeDocument/2006/relationships/customXml" Target="../ink/ink120.xml"/><Relationship Id="rId250" Type="http://schemas.openxmlformats.org/officeDocument/2006/relationships/image" Target="../media/image123.png"/><Relationship Id="rId24" Type="http://schemas.openxmlformats.org/officeDocument/2006/relationships/image" Target="../media/image11.png"/><Relationship Id="rId45" Type="http://schemas.openxmlformats.org/officeDocument/2006/relationships/image" Target="../media/image21.png"/><Relationship Id="rId66" Type="http://schemas.openxmlformats.org/officeDocument/2006/relationships/customXml" Target="../ink/ink33.xml"/><Relationship Id="rId87" Type="http://schemas.openxmlformats.org/officeDocument/2006/relationships/image" Target="../media/image42.png"/><Relationship Id="rId110" Type="http://schemas.openxmlformats.org/officeDocument/2006/relationships/customXml" Target="../ink/ink55.xml"/><Relationship Id="rId131" Type="http://schemas.openxmlformats.org/officeDocument/2006/relationships/image" Target="../media/image64.png"/><Relationship Id="rId152" Type="http://schemas.openxmlformats.org/officeDocument/2006/relationships/customXml" Target="../ink/ink76.xml"/><Relationship Id="rId173" Type="http://schemas.openxmlformats.org/officeDocument/2006/relationships/image" Target="../media/image85.png"/><Relationship Id="rId194" Type="http://schemas.openxmlformats.org/officeDocument/2006/relationships/customXml" Target="../ink/ink97.xml"/><Relationship Id="rId208" Type="http://schemas.openxmlformats.org/officeDocument/2006/relationships/image" Target="../media/image102.png"/><Relationship Id="rId229" Type="http://schemas.openxmlformats.org/officeDocument/2006/relationships/customXml" Target="../ink/ink115.xml"/><Relationship Id="rId240" Type="http://schemas.openxmlformats.org/officeDocument/2006/relationships/image" Target="../media/image118.png"/><Relationship Id="rId261" Type="http://schemas.openxmlformats.org/officeDocument/2006/relationships/customXml" Target="../ink/ink131.xml"/><Relationship Id="rId14" Type="http://schemas.openxmlformats.org/officeDocument/2006/relationships/image" Target="../media/image6.png"/><Relationship Id="rId35" Type="http://schemas.openxmlformats.org/officeDocument/2006/relationships/image" Target="../media/image16.png"/><Relationship Id="rId56" Type="http://schemas.openxmlformats.org/officeDocument/2006/relationships/customXml" Target="../ink/ink28.xml"/><Relationship Id="rId77" Type="http://schemas.openxmlformats.org/officeDocument/2006/relationships/image" Target="../media/image37.png"/><Relationship Id="rId100" Type="http://schemas.openxmlformats.org/officeDocument/2006/relationships/customXml" Target="../ink/ink50.xml"/><Relationship Id="rId8" Type="http://schemas.openxmlformats.org/officeDocument/2006/relationships/image" Target="../media/image3.png"/><Relationship Id="rId98" Type="http://schemas.openxmlformats.org/officeDocument/2006/relationships/customXml" Target="../ink/ink49.xml"/><Relationship Id="rId121" Type="http://schemas.openxmlformats.org/officeDocument/2006/relationships/image" Target="../media/image59.png"/><Relationship Id="rId142" Type="http://schemas.openxmlformats.org/officeDocument/2006/relationships/customXml" Target="../ink/ink71.xml"/><Relationship Id="rId163" Type="http://schemas.openxmlformats.org/officeDocument/2006/relationships/image" Target="../media/image80.png"/><Relationship Id="rId184" Type="http://schemas.openxmlformats.org/officeDocument/2006/relationships/customXml" Target="../ink/ink92.xml"/><Relationship Id="rId219" Type="http://schemas.openxmlformats.org/officeDocument/2006/relationships/customXml" Target="../ink/ink110.xml"/><Relationship Id="rId230" Type="http://schemas.openxmlformats.org/officeDocument/2006/relationships/image" Target="../media/image113.png"/><Relationship Id="rId251" Type="http://schemas.openxmlformats.org/officeDocument/2006/relationships/customXml" Target="../ink/ink126.xml"/><Relationship Id="rId25" Type="http://schemas.openxmlformats.org/officeDocument/2006/relationships/customXml" Target="../ink/ink12.xml"/><Relationship Id="rId46" Type="http://schemas.openxmlformats.org/officeDocument/2006/relationships/customXml" Target="../ink/ink23.xml"/><Relationship Id="rId67" Type="http://schemas.openxmlformats.org/officeDocument/2006/relationships/image" Target="../media/image32.png"/><Relationship Id="rId88" Type="http://schemas.openxmlformats.org/officeDocument/2006/relationships/customXml" Target="../ink/ink44.xml"/><Relationship Id="rId111" Type="http://schemas.openxmlformats.org/officeDocument/2006/relationships/image" Target="../media/image54.png"/><Relationship Id="rId132" Type="http://schemas.openxmlformats.org/officeDocument/2006/relationships/customXml" Target="../ink/ink66.xml"/><Relationship Id="rId153" Type="http://schemas.openxmlformats.org/officeDocument/2006/relationships/image" Target="../media/image75.png"/><Relationship Id="rId174" Type="http://schemas.openxmlformats.org/officeDocument/2006/relationships/customXml" Target="../ink/ink87.xml"/><Relationship Id="rId195" Type="http://schemas.openxmlformats.org/officeDocument/2006/relationships/image" Target="../media/image96.png"/><Relationship Id="rId209" Type="http://schemas.openxmlformats.org/officeDocument/2006/relationships/customXml" Target="../ink/ink105.xml"/><Relationship Id="rId220" Type="http://schemas.openxmlformats.org/officeDocument/2006/relationships/image" Target="../media/image108.png"/><Relationship Id="rId241" Type="http://schemas.openxmlformats.org/officeDocument/2006/relationships/customXml" Target="../ink/ink121.xml"/><Relationship Id="rId15" Type="http://schemas.openxmlformats.org/officeDocument/2006/relationships/customXml" Target="../ink/ink7.xml"/><Relationship Id="rId36" Type="http://schemas.openxmlformats.org/officeDocument/2006/relationships/customXml" Target="../ink/ink18.xml"/><Relationship Id="rId57" Type="http://schemas.openxmlformats.org/officeDocument/2006/relationships/image" Target="../media/image27.png"/><Relationship Id="rId262" Type="http://schemas.openxmlformats.org/officeDocument/2006/relationships/image" Target="../media/image129.png"/><Relationship Id="rId78" Type="http://schemas.openxmlformats.org/officeDocument/2006/relationships/customXml" Target="../ink/ink39.xml"/><Relationship Id="rId99" Type="http://schemas.openxmlformats.org/officeDocument/2006/relationships/image" Target="../media/image48.png"/><Relationship Id="rId101" Type="http://schemas.openxmlformats.org/officeDocument/2006/relationships/image" Target="../media/image49.png"/><Relationship Id="rId122" Type="http://schemas.openxmlformats.org/officeDocument/2006/relationships/customXml" Target="../ink/ink61.xml"/><Relationship Id="rId143" Type="http://schemas.openxmlformats.org/officeDocument/2006/relationships/image" Target="../media/image70.png"/><Relationship Id="rId164" Type="http://schemas.openxmlformats.org/officeDocument/2006/relationships/customXml" Target="../ink/ink82.xml"/><Relationship Id="rId185" Type="http://schemas.openxmlformats.org/officeDocument/2006/relationships/image" Target="../media/image91.png"/><Relationship Id="rId9" Type="http://schemas.openxmlformats.org/officeDocument/2006/relationships/customXml" Target="../ink/ink4.xml"/><Relationship Id="rId210" Type="http://schemas.openxmlformats.org/officeDocument/2006/relationships/image" Target="../media/image103.png"/><Relationship Id="rId26" Type="http://schemas.openxmlformats.org/officeDocument/2006/relationships/image" Target="../media/image12.png"/><Relationship Id="rId231" Type="http://schemas.openxmlformats.org/officeDocument/2006/relationships/customXml" Target="../ink/ink116.xml"/><Relationship Id="rId252" Type="http://schemas.openxmlformats.org/officeDocument/2006/relationships/image" Target="../media/image124.png"/><Relationship Id="rId47" Type="http://schemas.openxmlformats.org/officeDocument/2006/relationships/image" Target="../media/image22.png"/><Relationship Id="rId68" Type="http://schemas.openxmlformats.org/officeDocument/2006/relationships/customXml" Target="../ink/ink34.xml"/><Relationship Id="rId89" Type="http://schemas.openxmlformats.org/officeDocument/2006/relationships/image" Target="../media/image43.png"/><Relationship Id="rId112" Type="http://schemas.openxmlformats.org/officeDocument/2006/relationships/customXml" Target="../ink/ink56.xml"/><Relationship Id="rId133" Type="http://schemas.openxmlformats.org/officeDocument/2006/relationships/image" Target="../media/image65.png"/><Relationship Id="rId154" Type="http://schemas.openxmlformats.org/officeDocument/2006/relationships/customXml" Target="../ink/ink77.xml"/><Relationship Id="rId175" Type="http://schemas.openxmlformats.org/officeDocument/2006/relationships/image" Target="../media/image86.png"/><Relationship Id="rId196" Type="http://schemas.openxmlformats.org/officeDocument/2006/relationships/customXml" Target="../ink/ink98.xml"/><Relationship Id="rId200" Type="http://schemas.openxmlformats.org/officeDocument/2006/relationships/image" Target="../media/image98.png"/><Relationship Id="rId16" Type="http://schemas.openxmlformats.org/officeDocument/2006/relationships/image" Target="../media/image7.png"/><Relationship Id="rId221" Type="http://schemas.openxmlformats.org/officeDocument/2006/relationships/customXml" Target="../ink/ink111.xml"/><Relationship Id="rId242" Type="http://schemas.openxmlformats.org/officeDocument/2006/relationships/image" Target="../media/image119.png"/><Relationship Id="rId263" Type="http://schemas.openxmlformats.org/officeDocument/2006/relationships/customXml" Target="../ink/ink132.xml"/><Relationship Id="rId37" Type="http://schemas.openxmlformats.org/officeDocument/2006/relationships/image" Target="../media/image17.png"/><Relationship Id="rId58" Type="http://schemas.openxmlformats.org/officeDocument/2006/relationships/customXml" Target="../ink/ink29.xml"/><Relationship Id="rId79" Type="http://schemas.openxmlformats.org/officeDocument/2006/relationships/image" Target="../media/image38.png"/><Relationship Id="rId102" Type="http://schemas.openxmlformats.org/officeDocument/2006/relationships/customXml" Target="../ink/ink51.xml"/><Relationship Id="rId123" Type="http://schemas.openxmlformats.org/officeDocument/2006/relationships/image" Target="../media/image60.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1.png"/><Relationship Id="rId186" Type="http://schemas.openxmlformats.org/officeDocument/2006/relationships/customXml" Target="../ink/ink93.xml"/><Relationship Id="rId211" Type="http://schemas.openxmlformats.org/officeDocument/2006/relationships/customXml" Target="../ink/ink106.xml"/><Relationship Id="rId232" Type="http://schemas.openxmlformats.org/officeDocument/2006/relationships/image" Target="../media/image114.png"/><Relationship Id="rId253" Type="http://schemas.openxmlformats.org/officeDocument/2006/relationships/customXml" Target="../ink/ink127.xml"/><Relationship Id="rId27" Type="http://schemas.openxmlformats.org/officeDocument/2006/relationships/customXml" Target="../ink/ink13.xml"/><Relationship Id="rId48" Type="http://schemas.openxmlformats.org/officeDocument/2006/relationships/customXml" Target="../ink/ink24.xml"/><Relationship Id="rId69" Type="http://schemas.openxmlformats.org/officeDocument/2006/relationships/image" Target="../media/image33.png"/><Relationship Id="rId113" Type="http://schemas.openxmlformats.org/officeDocument/2006/relationships/image" Target="../media/image55.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76.png"/><Relationship Id="rId176" Type="http://schemas.openxmlformats.org/officeDocument/2006/relationships/customXml" Target="../ink/ink88.xml"/><Relationship Id="rId197" Type="http://schemas.openxmlformats.org/officeDocument/2006/relationships/image" Target="../media/image97.png"/><Relationship Id="rId201" Type="http://schemas.openxmlformats.org/officeDocument/2006/relationships/customXml" Target="../ink/ink101.xml"/><Relationship Id="rId222" Type="http://schemas.openxmlformats.org/officeDocument/2006/relationships/image" Target="../media/image109.png"/><Relationship Id="rId243" Type="http://schemas.openxmlformats.org/officeDocument/2006/relationships/customXml" Target="../ink/ink122.xml"/><Relationship Id="rId264" Type="http://schemas.openxmlformats.org/officeDocument/2006/relationships/image" Target="../media/image130.png"/><Relationship Id="rId17" Type="http://schemas.openxmlformats.org/officeDocument/2006/relationships/customXml" Target="../ink/ink8.xml"/><Relationship Id="rId38" Type="http://schemas.openxmlformats.org/officeDocument/2006/relationships/customXml" Target="../ink/ink19.xml"/><Relationship Id="rId59" Type="http://schemas.openxmlformats.org/officeDocument/2006/relationships/image" Target="../media/image28.png"/><Relationship Id="rId103" Type="http://schemas.openxmlformats.org/officeDocument/2006/relationships/image" Target="../media/image50.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4.png"/><Relationship Id="rId145" Type="http://schemas.openxmlformats.org/officeDocument/2006/relationships/image" Target="../media/image71.png"/><Relationship Id="rId166" Type="http://schemas.openxmlformats.org/officeDocument/2006/relationships/customXml" Target="../ink/ink83.xml"/><Relationship Id="rId187" Type="http://schemas.openxmlformats.org/officeDocument/2006/relationships/image" Target="../media/image92.png"/><Relationship Id="rId1" Type="http://schemas.openxmlformats.org/officeDocument/2006/relationships/slideLayout" Target="../slideLayouts/slideLayout2.xml"/><Relationship Id="rId212" Type="http://schemas.openxmlformats.org/officeDocument/2006/relationships/image" Target="../media/image104.png"/><Relationship Id="rId233" Type="http://schemas.openxmlformats.org/officeDocument/2006/relationships/customXml" Target="../ink/ink117.xml"/><Relationship Id="rId254" Type="http://schemas.openxmlformats.org/officeDocument/2006/relationships/image" Target="../media/image125.png"/><Relationship Id="rId28" Type="http://schemas.openxmlformats.org/officeDocument/2006/relationships/image" Target="../media/image13.png"/><Relationship Id="rId49" Type="http://schemas.openxmlformats.org/officeDocument/2006/relationships/image" Target="../media/image23.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39.png"/><Relationship Id="rId135" Type="http://schemas.openxmlformats.org/officeDocument/2006/relationships/image" Target="../media/image66.png"/><Relationship Id="rId156" Type="http://schemas.openxmlformats.org/officeDocument/2006/relationships/customXml" Target="../ink/ink78.xml"/><Relationship Id="rId177" Type="http://schemas.openxmlformats.org/officeDocument/2006/relationships/image" Target="../media/image87.png"/><Relationship Id="rId198" Type="http://schemas.openxmlformats.org/officeDocument/2006/relationships/customXml" Target="../ink/ink99.xml"/><Relationship Id="rId202" Type="http://schemas.openxmlformats.org/officeDocument/2006/relationships/image" Target="../media/image99.png"/><Relationship Id="rId223" Type="http://schemas.openxmlformats.org/officeDocument/2006/relationships/customXml" Target="../ink/ink112.xml"/><Relationship Id="rId244" Type="http://schemas.openxmlformats.org/officeDocument/2006/relationships/image" Target="../media/image120.png"/><Relationship Id="rId18" Type="http://schemas.openxmlformats.org/officeDocument/2006/relationships/image" Target="../media/image8.png"/><Relationship Id="rId39" Type="http://schemas.openxmlformats.org/officeDocument/2006/relationships/image" Target="../media/image18.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1.png"/><Relationship Id="rId146" Type="http://schemas.openxmlformats.org/officeDocument/2006/relationships/customXml" Target="../ink/ink73.xml"/><Relationship Id="rId167" Type="http://schemas.openxmlformats.org/officeDocument/2006/relationships/image" Target="../media/image82.png"/><Relationship Id="rId188" Type="http://schemas.openxmlformats.org/officeDocument/2006/relationships/customXml" Target="../ink/ink94.xml"/><Relationship Id="rId71" Type="http://schemas.openxmlformats.org/officeDocument/2006/relationships/image" Target="../media/image34.png"/><Relationship Id="rId92" Type="http://schemas.openxmlformats.org/officeDocument/2006/relationships/customXml" Target="../ink/ink46.xml"/><Relationship Id="rId213" Type="http://schemas.openxmlformats.org/officeDocument/2006/relationships/customXml" Target="../ink/ink107.xml"/><Relationship Id="rId234" Type="http://schemas.openxmlformats.org/officeDocument/2006/relationships/image" Target="../media/image115.png"/><Relationship Id="rId2" Type="http://schemas.openxmlformats.org/officeDocument/2006/relationships/notesSlide" Target="../notesSlides/notesSlide2.xml"/><Relationship Id="rId29" Type="http://schemas.openxmlformats.org/officeDocument/2006/relationships/customXml" Target="../ink/ink14.xml"/><Relationship Id="rId255" Type="http://schemas.openxmlformats.org/officeDocument/2006/relationships/customXml" Target="../ink/ink128.xml"/><Relationship Id="rId40" Type="http://schemas.openxmlformats.org/officeDocument/2006/relationships/customXml" Target="../ink/ink20.xml"/><Relationship Id="rId115" Type="http://schemas.openxmlformats.org/officeDocument/2006/relationships/image" Target="../media/image56.png"/><Relationship Id="rId136" Type="http://schemas.openxmlformats.org/officeDocument/2006/relationships/customXml" Target="../ink/ink68.xml"/><Relationship Id="rId157" Type="http://schemas.openxmlformats.org/officeDocument/2006/relationships/image" Target="../media/image77.png"/><Relationship Id="rId178" Type="http://schemas.openxmlformats.org/officeDocument/2006/relationships/customXml" Target="../ink/ink89.xml"/><Relationship Id="rId61" Type="http://schemas.openxmlformats.org/officeDocument/2006/relationships/image" Target="../media/image29.png"/><Relationship Id="rId82" Type="http://schemas.openxmlformats.org/officeDocument/2006/relationships/customXml" Target="../ink/ink41.xml"/><Relationship Id="rId199" Type="http://schemas.openxmlformats.org/officeDocument/2006/relationships/customXml" Target="../ink/ink100.xml"/><Relationship Id="rId203" Type="http://schemas.openxmlformats.org/officeDocument/2006/relationships/customXml" Target="../ink/ink102.xml"/><Relationship Id="rId19" Type="http://schemas.openxmlformats.org/officeDocument/2006/relationships/customXml" Target="../ink/ink9.xml"/><Relationship Id="rId224" Type="http://schemas.openxmlformats.org/officeDocument/2006/relationships/image" Target="../media/image110.png"/><Relationship Id="rId245" Type="http://schemas.openxmlformats.org/officeDocument/2006/relationships/customXml" Target="../ink/ink123.xml"/><Relationship Id="rId30" Type="http://schemas.openxmlformats.org/officeDocument/2006/relationships/image" Target="../media/image14.png"/><Relationship Id="rId105" Type="http://schemas.openxmlformats.org/officeDocument/2006/relationships/image" Target="../media/image51.png"/><Relationship Id="rId126" Type="http://schemas.openxmlformats.org/officeDocument/2006/relationships/customXml" Target="../ink/ink63.xml"/><Relationship Id="rId147" Type="http://schemas.openxmlformats.org/officeDocument/2006/relationships/image" Target="../media/image72.png"/><Relationship Id="rId168" Type="http://schemas.openxmlformats.org/officeDocument/2006/relationships/customXml" Target="../ink/ink84.xml"/><Relationship Id="rId51" Type="http://schemas.openxmlformats.org/officeDocument/2006/relationships/image" Target="../media/image24.png"/><Relationship Id="rId72" Type="http://schemas.openxmlformats.org/officeDocument/2006/relationships/customXml" Target="../ink/ink36.xml"/><Relationship Id="rId93" Type="http://schemas.openxmlformats.org/officeDocument/2006/relationships/image" Target="../media/image45.png"/><Relationship Id="rId189" Type="http://schemas.openxmlformats.org/officeDocument/2006/relationships/image" Target="../media/image93.png"/><Relationship Id="rId3" Type="http://schemas.openxmlformats.org/officeDocument/2006/relationships/customXml" Target="../ink/ink1.xml"/><Relationship Id="rId214" Type="http://schemas.openxmlformats.org/officeDocument/2006/relationships/image" Target="../media/image105.png"/><Relationship Id="rId235" Type="http://schemas.openxmlformats.org/officeDocument/2006/relationships/customXml" Target="../ink/ink118.xml"/><Relationship Id="rId256" Type="http://schemas.openxmlformats.org/officeDocument/2006/relationships/image" Target="../media/image126.png"/><Relationship Id="rId116" Type="http://schemas.openxmlformats.org/officeDocument/2006/relationships/customXml" Target="../ink/ink58.xml"/><Relationship Id="rId137" Type="http://schemas.openxmlformats.org/officeDocument/2006/relationships/image" Target="../media/image67.png"/><Relationship Id="rId158" Type="http://schemas.openxmlformats.org/officeDocument/2006/relationships/customXml" Target="../ink/ink79.xml"/><Relationship Id="rId20" Type="http://schemas.openxmlformats.org/officeDocument/2006/relationships/image" Target="../media/image9.png"/><Relationship Id="rId41" Type="http://schemas.openxmlformats.org/officeDocument/2006/relationships/image" Target="../media/image19.png"/><Relationship Id="rId62" Type="http://schemas.openxmlformats.org/officeDocument/2006/relationships/customXml" Target="../ink/ink31.xml"/><Relationship Id="rId83" Type="http://schemas.openxmlformats.org/officeDocument/2006/relationships/image" Target="../media/image40.png"/><Relationship Id="rId179" Type="http://schemas.openxmlformats.org/officeDocument/2006/relationships/image" Target="../media/image88.png"/><Relationship Id="rId190" Type="http://schemas.openxmlformats.org/officeDocument/2006/relationships/customXml" Target="../ink/ink95.xml"/><Relationship Id="rId204" Type="http://schemas.openxmlformats.org/officeDocument/2006/relationships/image" Target="../media/image100.png"/><Relationship Id="rId225" Type="http://schemas.openxmlformats.org/officeDocument/2006/relationships/customXml" Target="../ink/ink113.xml"/><Relationship Id="rId246" Type="http://schemas.openxmlformats.org/officeDocument/2006/relationships/image" Target="../media/image121.png"/><Relationship Id="rId106" Type="http://schemas.openxmlformats.org/officeDocument/2006/relationships/customXml" Target="../ink/ink53.xml"/><Relationship Id="rId127" Type="http://schemas.openxmlformats.org/officeDocument/2006/relationships/image" Target="../media/image62.png"/><Relationship Id="rId10" Type="http://schemas.openxmlformats.org/officeDocument/2006/relationships/image" Target="../media/image4.png"/><Relationship Id="rId31" Type="http://schemas.openxmlformats.org/officeDocument/2006/relationships/customXml" Target="../ink/ink15.xml"/><Relationship Id="rId52" Type="http://schemas.openxmlformats.org/officeDocument/2006/relationships/customXml" Target="../ink/ink26.xml"/><Relationship Id="rId73" Type="http://schemas.openxmlformats.org/officeDocument/2006/relationships/image" Target="../media/image35.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3.png"/><Relationship Id="rId4" Type="http://schemas.openxmlformats.org/officeDocument/2006/relationships/image" Target="../media/image1.png"/><Relationship Id="rId180" Type="http://schemas.openxmlformats.org/officeDocument/2006/relationships/customXml" Target="../ink/ink90.xml"/><Relationship Id="rId215" Type="http://schemas.openxmlformats.org/officeDocument/2006/relationships/customXml" Target="../ink/ink108.xml"/><Relationship Id="rId236" Type="http://schemas.openxmlformats.org/officeDocument/2006/relationships/image" Target="../media/image116.png"/><Relationship Id="rId257" Type="http://schemas.openxmlformats.org/officeDocument/2006/relationships/customXml" Target="../ink/ink129.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s>
</file>

<file path=ppt/slides/_rels/slide3.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33.xml"/><Relationship Id="rId2" Type="http://schemas.openxmlformats.org/officeDocument/2006/relationships/image" Target="../media/image132.png"/><Relationship Id="rId1" Type="http://schemas.openxmlformats.org/officeDocument/2006/relationships/slideLayout" Target="../slideLayouts/slideLayout2.xml"/><Relationship Id="rId4" Type="http://schemas.openxmlformats.org/officeDocument/2006/relationships/image" Target="../media/image133.png"/></Relationships>
</file>

<file path=ppt/slides/_rels/slide5.xml.rels><?xml version="1.0" encoding="UTF-8" standalone="yes"?>
<Relationships xmlns="http://schemas.openxmlformats.org/package/2006/relationships"><Relationship Id="rId26" Type="http://schemas.openxmlformats.org/officeDocument/2006/relationships/image" Target="../media/image1211.png"/><Relationship Id="rId21" Type="http://schemas.openxmlformats.org/officeDocument/2006/relationships/customXml" Target="../ink/ink143.xml"/><Relationship Id="rId42" Type="http://schemas.openxmlformats.org/officeDocument/2006/relationships/customXml" Target="../ink/ink154.xml"/><Relationship Id="rId47" Type="http://schemas.openxmlformats.org/officeDocument/2006/relationships/customXml" Target="../ink/ink157.xml"/><Relationship Id="rId63" Type="http://schemas.openxmlformats.org/officeDocument/2006/relationships/customXml" Target="../ink/ink165.xml"/><Relationship Id="rId68" Type="http://schemas.openxmlformats.org/officeDocument/2006/relationships/image" Target="../media/image3211.png"/><Relationship Id="rId84" Type="http://schemas.openxmlformats.org/officeDocument/2006/relationships/image" Target="../media/image401.png"/><Relationship Id="rId89" Type="http://schemas.openxmlformats.org/officeDocument/2006/relationships/customXml" Target="../ink/ink178.xml"/><Relationship Id="rId16" Type="http://schemas.openxmlformats.org/officeDocument/2006/relationships/image" Target="../media/image711.png"/><Relationship Id="rId11" Type="http://schemas.openxmlformats.org/officeDocument/2006/relationships/customXml" Target="../ink/ink138.xml"/><Relationship Id="rId32" Type="http://schemas.openxmlformats.org/officeDocument/2006/relationships/image" Target="../media/image1511.png"/><Relationship Id="rId37" Type="http://schemas.openxmlformats.org/officeDocument/2006/relationships/customXml" Target="../ink/ink151.xml"/><Relationship Id="rId53" Type="http://schemas.openxmlformats.org/officeDocument/2006/relationships/customXml" Target="../ink/ink160.xml"/><Relationship Id="rId58" Type="http://schemas.openxmlformats.org/officeDocument/2006/relationships/image" Target="../media/image2711.png"/><Relationship Id="rId74" Type="http://schemas.openxmlformats.org/officeDocument/2006/relationships/image" Target="../media/image3511.png"/><Relationship Id="rId79" Type="http://schemas.openxmlformats.org/officeDocument/2006/relationships/customXml" Target="../ink/ink173.xml"/><Relationship Id="rId5" Type="http://schemas.openxmlformats.org/officeDocument/2006/relationships/customXml" Target="../ink/ink135.xml"/><Relationship Id="rId90" Type="http://schemas.openxmlformats.org/officeDocument/2006/relationships/image" Target="../media/image431.png"/><Relationship Id="rId14" Type="http://schemas.openxmlformats.org/officeDocument/2006/relationships/image" Target="../media/image611.png"/><Relationship Id="rId22" Type="http://schemas.openxmlformats.org/officeDocument/2006/relationships/image" Target="../media/image1011.png"/><Relationship Id="rId27" Type="http://schemas.openxmlformats.org/officeDocument/2006/relationships/customXml" Target="../ink/ink146.xml"/><Relationship Id="rId30" Type="http://schemas.openxmlformats.org/officeDocument/2006/relationships/image" Target="../media/image1411.png"/><Relationship Id="rId35" Type="http://schemas.openxmlformats.org/officeDocument/2006/relationships/customXml" Target="../ink/ink150.xml"/><Relationship Id="rId43" Type="http://schemas.openxmlformats.org/officeDocument/2006/relationships/customXml" Target="../ink/ink155.xml"/><Relationship Id="rId48" Type="http://schemas.openxmlformats.org/officeDocument/2006/relationships/image" Target="../media/image2211.png"/><Relationship Id="rId56" Type="http://schemas.openxmlformats.org/officeDocument/2006/relationships/image" Target="../media/image2611.png"/><Relationship Id="rId64" Type="http://schemas.openxmlformats.org/officeDocument/2006/relationships/image" Target="../media/image3011.png"/><Relationship Id="rId69" Type="http://schemas.openxmlformats.org/officeDocument/2006/relationships/customXml" Target="../ink/ink168.xml"/><Relationship Id="rId77" Type="http://schemas.openxmlformats.org/officeDocument/2006/relationships/customXml" Target="../ink/ink172.xml"/><Relationship Id="rId8" Type="http://schemas.openxmlformats.org/officeDocument/2006/relationships/image" Target="../media/image3100.png"/><Relationship Id="rId51" Type="http://schemas.openxmlformats.org/officeDocument/2006/relationships/customXml" Target="../ink/ink159.xml"/><Relationship Id="rId72" Type="http://schemas.openxmlformats.org/officeDocument/2006/relationships/image" Target="../media/image3411.png"/><Relationship Id="rId80" Type="http://schemas.openxmlformats.org/officeDocument/2006/relationships/image" Target="../media/image3811.png"/><Relationship Id="rId85" Type="http://schemas.openxmlformats.org/officeDocument/2006/relationships/customXml" Target="../ink/ink176.xml"/><Relationship Id="rId3" Type="http://schemas.openxmlformats.org/officeDocument/2006/relationships/customXml" Target="../ink/ink134.xml"/><Relationship Id="rId12" Type="http://schemas.openxmlformats.org/officeDocument/2006/relationships/image" Target="../media/image511.png"/><Relationship Id="rId17" Type="http://schemas.openxmlformats.org/officeDocument/2006/relationships/customXml" Target="../ink/ink141.xml"/><Relationship Id="rId25" Type="http://schemas.openxmlformats.org/officeDocument/2006/relationships/customXml" Target="../ink/ink145.xml"/><Relationship Id="rId33" Type="http://schemas.openxmlformats.org/officeDocument/2006/relationships/customXml" Target="../ink/ink149.xml"/><Relationship Id="rId38" Type="http://schemas.openxmlformats.org/officeDocument/2006/relationships/customXml" Target="../ink/ink152.xml"/><Relationship Id="rId46" Type="http://schemas.openxmlformats.org/officeDocument/2006/relationships/image" Target="../media/image2111.png"/><Relationship Id="rId59" Type="http://schemas.openxmlformats.org/officeDocument/2006/relationships/customXml" Target="../ink/ink163.xml"/><Relationship Id="rId67" Type="http://schemas.openxmlformats.org/officeDocument/2006/relationships/customXml" Target="../ink/ink167.xml"/><Relationship Id="rId20" Type="http://schemas.openxmlformats.org/officeDocument/2006/relationships/image" Target="../media/image911.png"/><Relationship Id="rId41" Type="http://schemas.openxmlformats.org/officeDocument/2006/relationships/image" Target="../media/image1911.png"/><Relationship Id="rId54" Type="http://schemas.openxmlformats.org/officeDocument/2006/relationships/image" Target="../media/image2511.png"/><Relationship Id="rId62" Type="http://schemas.openxmlformats.org/officeDocument/2006/relationships/image" Target="../media/image2911.png"/><Relationship Id="rId70" Type="http://schemas.openxmlformats.org/officeDocument/2006/relationships/image" Target="../media/image3311.png"/><Relationship Id="rId75" Type="http://schemas.openxmlformats.org/officeDocument/2006/relationships/customXml" Target="../ink/ink171.xml"/><Relationship Id="rId83" Type="http://schemas.openxmlformats.org/officeDocument/2006/relationships/customXml" Target="../ink/ink175.xml"/><Relationship Id="rId88" Type="http://schemas.openxmlformats.org/officeDocument/2006/relationships/image" Target="../media/image421.png"/><Relationship Id="rId1" Type="http://schemas.openxmlformats.org/officeDocument/2006/relationships/slideLayout" Target="../slideLayouts/slideLayout2.xml"/><Relationship Id="rId6" Type="http://schemas.openxmlformats.org/officeDocument/2006/relationships/image" Target="../media/image2101.png"/><Relationship Id="rId15" Type="http://schemas.openxmlformats.org/officeDocument/2006/relationships/customXml" Target="../ink/ink140.xml"/><Relationship Id="rId23" Type="http://schemas.openxmlformats.org/officeDocument/2006/relationships/customXml" Target="../ink/ink144.xml"/><Relationship Id="rId28" Type="http://schemas.openxmlformats.org/officeDocument/2006/relationships/image" Target="../media/image1311.png"/><Relationship Id="rId36" Type="http://schemas.openxmlformats.org/officeDocument/2006/relationships/image" Target="../media/image1712.png"/><Relationship Id="rId49" Type="http://schemas.openxmlformats.org/officeDocument/2006/relationships/customXml" Target="../ink/ink158.xml"/><Relationship Id="rId57" Type="http://schemas.openxmlformats.org/officeDocument/2006/relationships/customXml" Target="../ink/ink162.xml"/><Relationship Id="rId10" Type="http://schemas.openxmlformats.org/officeDocument/2006/relationships/image" Target="../media/image412.png"/><Relationship Id="rId31" Type="http://schemas.openxmlformats.org/officeDocument/2006/relationships/customXml" Target="../ink/ink148.xml"/><Relationship Id="rId44" Type="http://schemas.openxmlformats.org/officeDocument/2006/relationships/image" Target="../media/image2011.png"/><Relationship Id="rId52" Type="http://schemas.openxmlformats.org/officeDocument/2006/relationships/image" Target="../media/image2411.png"/><Relationship Id="rId60" Type="http://schemas.openxmlformats.org/officeDocument/2006/relationships/image" Target="../media/image2811.png"/><Relationship Id="rId65" Type="http://schemas.openxmlformats.org/officeDocument/2006/relationships/customXml" Target="../ink/ink166.xml"/><Relationship Id="rId73" Type="http://schemas.openxmlformats.org/officeDocument/2006/relationships/customXml" Target="../ink/ink170.xml"/><Relationship Id="rId78" Type="http://schemas.openxmlformats.org/officeDocument/2006/relationships/image" Target="../media/image3711.png"/><Relationship Id="rId81" Type="http://schemas.openxmlformats.org/officeDocument/2006/relationships/customXml" Target="../ink/ink174.xml"/><Relationship Id="rId86" Type="http://schemas.openxmlformats.org/officeDocument/2006/relationships/image" Target="../media/image413.png"/><Relationship Id="rId4" Type="http://schemas.openxmlformats.org/officeDocument/2006/relationships/image" Target="../media/image1101.png"/><Relationship Id="rId9" Type="http://schemas.openxmlformats.org/officeDocument/2006/relationships/customXml" Target="../ink/ink137.xml"/><Relationship Id="rId13" Type="http://schemas.openxmlformats.org/officeDocument/2006/relationships/customXml" Target="../ink/ink139.xml"/><Relationship Id="rId18" Type="http://schemas.openxmlformats.org/officeDocument/2006/relationships/image" Target="../media/image811.png"/><Relationship Id="rId39" Type="http://schemas.openxmlformats.org/officeDocument/2006/relationships/image" Target="../media/image1812.png"/><Relationship Id="rId34" Type="http://schemas.openxmlformats.org/officeDocument/2006/relationships/image" Target="../media/image1612.png"/><Relationship Id="rId50" Type="http://schemas.openxmlformats.org/officeDocument/2006/relationships/image" Target="../media/image2311.png"/><Relationship Id="rId55" Type="http://schemas.openxmlformats.org/officeDocument/2006/relationships/customXml" Target="../ink/ink161.xml"/><Relationship Id="rId76" Type="http://schemas.openxmlformats.org/officeDocument/2006/relationships/image" Target="../media/image3611.png"/><Relationship Id="rId7" Type="http://schemas.openxmlformats.org/officeDocument/2006/relationships/customXml" Target="../ink/ink136.xml"/><Relationship Id="rId71" Type="http://schemas.openxmlformats.org/officeDocument/2006/relationships/customXml" Target="../ink/ink169.xml"/><Relationship Id="rId2" Type="http://schemas.openxmlformats.org/officeDocument/2006/relationships/notesSlide" Target="../notesSlides/notesSlide3.xml"/><Relationship Id="rId29" Type="http://schemas.openxmlformats.org/officeDocument/2006/relationships/customXml" Target="../ink/ink147.xml"/><Relationship Id="rId24" Type="http://schemas.openxmlformats.org/officeDocument/2006/relationships/image" Target="../media/image1111.png"/><Relationship Id="rId40" Type="http://schemas.openxmlformats.org/officeDocument/2006/relationships/customXml" Target="../ink/ink153.xml"/><Relationship Id="rId45" Type="http://schemas.openxmlformats.org/officeDocument/2006/relationships/customXml" Target="../ink/ink156.xml"/><Relationship Id="rId66" Type="http://schemas.openxmlformats.org/officeDocument/2006/relationships/image" Target="../media/image3111.png"/><Relationship Id="rId87" Type="http://schemas.openxmlformats.org/officeDocument/2006/relationships/customXml" Target="../ink/ink177.xml"/><Relationship Id="rId61" Type="http://schemas.openxmlformats.org/officeDocument/2006/relationships/customXml" Target="../ink/ink164.xml"/><Relationship Id="rId82" Type="http://schemas.openxmlformats.org/officeDocument/2006/relationships/image" Target="../media/image3911.png"/><Relationship Id="rId19" Type="http://schemas.openxmlformats.org/officeDocument/2006/relationships/customXml" Target="../ink/ink142.xml"/></Relationships>
</file>

<file path=ppt/slides/_rels/slide6.xml.rels><?xml version="1.0" encoding="UTF-8" standalone="yes"?>
<Relationships xmlns="http://schemas.openxmlformats.org/package/2006/relationships"><Relationship Id="rId117" Type="http://schemas.openxmlformats.org/officeDocument/2006/relationships/image" Target="../media/image570.png"/><Relationship Id="rId21" Type="http://schemas.openxmlformats.org/officeDocument/2006/relationships/customXml" Target="../ink/ink188.xml"/><Relationship Id="rId42" Type="http://schemas.openxmlformats.org/officeDocument/2006/relationships/image" Target="../media/image2010.png"/><Relationship Id="rId63" Type="http://schemas.openxmlformats.org/officeDocument/2006/relationships/customXml" Target="../ink/ink209.xml"/><Relationship Id="rId84" Type="http://schemas.openxmlformats.org/officeDocument/2006/relationships/customXml" Target="../ink/ink220.xml"/><Relationship Id="rId138" Type="http://schemas.openxmlformats.org/officeDocument/2006/relationships/customXml" Target="../ink/ink247.xml"/><Relationship Id="rId159" Type="http://schemas.openxmlformats.org/officeDocument/2006/relationships/customXml" Target="../ink/ink258.xml"/><Relationship Id="rId170" Type="http://schemas.openxmlformats.org/officeDocument/2006/relationships/image" Target="../media/image830.png"/><Relationship Id="rId191" Type="http://schemas.openxmlformats.org/officeDocument/2006/relationships/customXml" Target="../ink/ink274.xml"/><Relationship Id="rId205" Type="http://schemas.openxmlformats.org/officeDocument/2006/relationships/customXml" Target="../ink/ink281.xml"/><Relationship Id="rId226" Type="http://schemas.openxmlformats.org/officeDocument/2006/relationships/image" Target="../media/image1112.png"/><Relationship Id="rId107" Type="http://schemas.openxmlformats.org/officeDocument/2006/relationships/image" Target="../media/image520.png"/><Relationship Id="rId11" Type="http://schemas.openxmlformats.org/officeDocument/2006/relationships/customXml" Target="../ink/ink183.xml"/><Relationship Id="rId32" Type="http://schemas.openxmlformats.org/officeDocument/2006/relationships/image" Target="../media/image1510.png"/><Relationship Id="rId53" Type="http://schemas.openxmlformats.org/officeDocument/2006/relationships/customXml" Target="../ink/ink204.xml"/><Relationship Id="rId74" Type="http://schemas.openxmlformats.org/officeDocument/2006/relationships/image" Target="../media/image3610.png"/><Relationship Id="rId128" Type="http://schemas.openxmlformats.org/officeDocument/2006/relationships/customXml" Target="../ink/ink242.xml"/><Relationship Id="rId149" Type="http://schemas.openxmlformats.org/officeDocument/2006/relationships/customXml" Target="../ink/ink253.xml"/><Relationship Id="rId5" Type="http://schemas.openxmlformats.org/officeDocument/2006/relationships/customXml" Target="../ink/ink180.xml"/><Relationship Id="rId95" Type="http://schemas.openxmlformats.org/officeDocument/2006/relationships/image" Target="../media/image460.png"/><Relationship Id="rId160" Type="http://schemas.openxmlformats.org/officeDocument/2006/relationships/image" Target="../media/image780.png"/><Relationship Id="rId181" Type="http://schemas.openxmlformats.org/officeDocument/2006/relationships/customXml" Target="../ink/ink269.xml"/><Relationship Id="rId216" Type="http://schemas.openxmlformats.org/officeDocument/2006/relationships/image" Target="../media/image1060.png"/><Relationship Id="rId22" Type="http://schemas.openxmlformats.org/officeDocument/2006/relationships/image" Target="../media/image1010.png"/><Relationship Id="rId43" Type="http://schemas.openxmlformats.org/officeDocument/2006/relationships/customXml" Target="../ink/ink199.xml"/><Relationship Id="rId64" Type="http://schemas.openxmlformats.org/officeDocument/2006/relationships/image" Target="../media/image3110.png"/><Relationship Id="rId118" Type="http://schemas.openxmlformats.org/officeDocument/2006/relationships/customXml" Target="../ink/ink237.xml"/><Relationship Id="rId139" Type="http://schemas.openxmlformats.org/officeDocument/2006/relationships/image" Target="../media/image680.png"/><Relationship Id="rId85" Type="http://schemas.openxmlformats.org/officeDocument/2006/relationships/image" Target="../media/image411.png"/><Relationship Id="rId150" Type="http://schemas.openxmlformats.org/officeDocument/2006/relationships/image" Target="../media/image730.png"/><Relationship Id="rId171" Type="http://schemas.openxmlformats.org/officeDocument/2006/relationships/customXml" Target="../ink/ink264.xml"/><Relationship Id="rId192" Type="http://schemas.openxmlformats.org/officeDocument/2006/relationships/image" Target="../media/image940.png"/><Relationship Id="rId206" Type="http://schemas.openxmlformats.org/officeDocument/2006/relationships/image" Target="../media/image1012.png"/><Relationship Id="rId227" Type="http://schemas.openxmlformats.org/officeDocument/2006/relationships/customXml" Target="../ink/ink292.xml"/><Relationship Id="rId12" Type="http://schemas.openxmlformats.org/officeDocument/2006/relationships/image" Target="../media/image510.png"/><Relationship Id="rId33" Type="http://schemas.openxmlformats.org/officeDocument/2006/relationships/customXml" Target="../ink/ink194.xml"/><Relationship Id="rId108" Type="http://schemas.openxmlformats.org/officeDocument/2006/relationships/customXml" Target="../ink/ink232.xml"/><Relationship Id="rId129" Type="http://schemas.openxmlformats.org/officeDocument/2006/relationships/image" Target="../media/image630.png"/><Relationship Id="rId54" Type="http://schemas.openxmlformats.org/officeDocument/2006/relationships/image" Target="../media/image2610.png"/><Relationship Id="rId75" Type="http://schemas.openxmlformats.org/officeDocument/2006/relationships/customXml" Target="../ink/ink215.xml"/><Relationship Id="rId96" Type="http://schemas.openxmlformats.org/officeDocument/2006/relationships/customXml" Target="../ink/ink226.xml"/><Relationship Id="rId140" Type="http://schemas.openxmlformats.org/officeDocument/2006/relationships/customXml" Target="../ink/ink248.xml"/><Relationship Id="rId161" Type="http://schemas.openxmlformats.org/officeDocument/2006/relationships/customXml" Target="../ink/ink259.xml"/><Relationship Id="rId182" Type="http://schemas.openxmlformats.org/officeDocument/2006/relationships/image" Target="../media/image890.png"/><Relationship Id="rId217" Type="http://schemas.openxmlformats.org/officeDocument/2006/relationships/customXml" Target="../ink/ink287.xml"/><Relationship Id="rId6" Type="http://schemas.openxmlformats.org/officeDocument/2006/relationships/image" Target="../media/image2100.png"/><Relationship Id="rId23" Type="http://schemas.openxmlformats.org/officeDocument/2006/relationships/customXml" Target="../ink/ink189.xml"/><Relationship Id="rId119" Type="http://schemas.openxmlformats.org/officeDocument/2006/relationships/image" Target="../media/image580.png"/><Relationship Id="rId44" Type="http://schemas.openxmlformats.org/officeDocument/2006/relationships/image" Target="../media/image2110.png"/><Relationship Id="rId65" Type="http://schemas.openxmlformats.org/officeDocument/2006/relationships/customXml" Target="../ink/ink210.xml"/><Relationship Id="rId86" Type="http://schemas.openxmlformats.org/officeDocument/2006/relationships/customXml" Target="../ink/ink221.xml"/><Relationship Id="rId130" Type="http://schemas.openxmlformats.org/officeDocument/2006/relationships/customXml" Target="../ink/ink243.xml"/><Relationship Id="rId151" Type="http://schemas.openxmlformats.org/officeDocument/2006/relationships/customXml" Target="../ink/ink254.xml"/><Relationship Id="rId172" Type="http://schemas.openxmlformats.org/officeDocument/2006/relationships/image" Target="../media/image840.png"/><Relationship Id="rId193" Type="http://schemas.openxmlformats.org/officeDocument/2006/relationships/customXml" Target="../ink/ink275.xml"/><Relationship Id="rId207" Type="http://schemas.openxmlformats.org/officeDocument/2006/relationships/customXml" Target="../ink/ink282.xml"/><Relationship Id="rId228" Type="http://schemas.openxmlformats.org/officeDocument/2006/relationships/image" Target="../media/image1120.png"/><Relationship Id="rId13" Type="http://schemas.openxmlformats.org/officeDocument/2006/relationships/customXml" Target="../ink/ink184.xml"/><Relationship Id="rId109" Type="http://schemas.openxmlformats.org/officeDocument/2006/relationships/image" Target="../media/image530.png"/><Relationship Id="rId34" Type="http://schemas.openxmlformats.org/officeDocument/2006/relationships/image" Target="../media/image1610.png"/><Relationship Id="rId55" Type="http://schemas.openxmlformats.org/officeDocument/2006/relationships/customXml" Target="../ink/ink205.xml"/><Relationship Id="rId76" Type="http://schemas.openxmlformats.org/officeDocument/2006/relationships/customXml" Target="../ink/ink216.xml"/><Relationship Id="rId97" Type="http://schemas.openxmlformats.org/officeDocument/2006/relationships/image" Target="../media/image470.png"/><Relationship Id="rId120" Type="http://schemas.openxmlformats.org/officeDocument/2006/relationships/customXml" Target="../ink/ink238.xml"/><Relationship Id="rId141" Type="http://schemas.openxmlformats.org/officeDocument/2006/relationships/image" Target="../media/image690.png"/><Relationship Id="rId7" Type="http://schemas.openxmlformats.org/officeDocument/2006/relationships/customXml" Target="../ink/ink181.xml"/><Relationship Id="rId162" Type="http://schemas.openxmlformats.org/officeDocument/2006/relationships/image" Target="../media/image790.png"/><Relationship Id="rId183" Type="http://schemas.openxmlformats.org/officeDocument/2006/relationships/customXml" Target="../ink/ink270.xml"/><Relationship Id="rId218" Type="http://schemas.openxmlformats.org/officeDocument/2006/relationships/image" Target="../media/image1070.png"/><Relationship Id="rId24" Type="http://schemas.openxmlformats.org/officeDocument/2006/relationships/image" Target="../media/image1110.png"/><Relationship Id="rId45" Type="http://schemas.openxmlformats.org/officeDocument/2006/relationships/customXml" Target="../ink/ink200.xml"/><Relationship Id="rId66" Type="http://schemas.openxmlformats.org/officeDocument/2006/relationships/image" Target="../media/image3210.png"/><Relationship Id="rId87" Type="http://schemas.openxmlformats.org/officeDocument/2006/relationships/image" Target="../media/image420.png"/><Relationship Id="rId110" Type="http://schemas.openxmlformats.org/officeDocument/2006/relationships/customXml" Target="../ink/ink233.xml"/><Relationship Id="rId131" Type="http://schemas.openxmlformats.org/officeDocument/2006/relationships/image" Target="../media/image640.png"/><Relationship Id="rId152" Type="http://schemas.openxmlformats.org/officeDocument/2006/relationships/image" Target="../media/image740.png"/><Relationship Id="rId173" Type="http://schemas.openxmlformats.org/officeDocument/2006/relationships/customXml" Target="../ink/ink265.xml"/><Relationship Id="rId194" Type="http://schemas.openxmlformats.org/officeDocument/2006/relationships/image" Target="../media/image950.png"/><Relationship Id="rId208" Type="http://schemas.openxmlformats.org/officeDocument/2006/relationships/image" Target="../media/image1020.png"/><Relationship Id="rId229" Type="http://schemas.openxmlformats.org/officeDocument/2006/relationships/customXml" Target="../ink/ink293.xml"/><Relationship Id="rId14" Type="http://schemas.openxmlformats.org/officeDocument/2006/relationships/image" Target="../media/image610.png"/><Relationship Id="rId35" Type="http://schemas.openxmlformats.org/officeDocument/2006/relationships/customXml" Target="../ink/ink195.xml"/><Relationship Id="rId56" Type="http://schemas.openxmlformats.org/officeDocument/2006/relationships/image" Target="../media/image2710.png"/><Relationship Id="rId77" Type="http://schemas.openxmlformats.org/officeDocument/2006/relationships/image" Target="../media/image3710.png"/><Relationship Id="rId100" Type="http://schemas.openxmlformats.org/officeDocument/2006/relationships/customXml" Target="../ink/ink228.xml"/><Relationship Id="rId8" Type="http://schemas.openxmlformats.org/officeDocument/2006/relationships/image" Target="../media/image399.png"/><Relationship Id="rId98" Type="http://schemas.openxmlformats.org/officeDocument/2006/relationships/customXml" Target="../ink/ink227.xml"/><Relationship Id="rId121" Type="http://schemas.openxmlformats.org/officeDocument/2006/relationships/image" Target="../media/image590.png"/><Relationship Id="rId142" Type="http://schemas.openxmlformats.org/officeDocument/2006/relationships/customXml" Target="../ink/ink249.xml"/><Relationship Id="rId163" Type="http://schemas.openxmlformats.org/officeDocument/2006/relationships/customXml" Target="../ink/ink260.xml"/><Relationship Id="rId184" Type="http://schemas.openxmlformats.org/officeDocument/2006/relationships/image" Target="../media/image900.png"/><Relationship Id="rId219" Type="http://schemas.openxmlformats.org/officeDocument/2006/relationships/customXml" Target="../ink/ink288.xml"/><Relationship Id="rId230" Type="http://schemas.openxmlformats.org/officeDocument/2006/relationships/image" Target="../media/image1130.png"/><Relationship Id="rId25" Type="http://schemas.openxmlformats.org/officeDocument/2006/relationships/customXml" Target="../ink/ink190.xml"/><Relationship Id="rId46" Type="http://schemas.openxmlformats.org/officeDocument/2006/relationships/image" Target="../media/image2210.png"/><Relationship Id="rId67" Type="http://schemas.openxmlformats.org/officeDocument/2006/relationships/customXml" Target="../ink/ink211.xml"/><Relationship Id="rId116" Type="http://schemas.openxmlformats.org/officeDocument/2006/relationships/customXml" Target="../ink/ink236.xml"/><Relationship Id="rId137" Type="http://schemas.openxmlformats.org/officeDocument/2006/relationships/image" Target="../media/image670.png"/><Relationship Id="rId158" Type="http://schemas.openxmlformats.org/officeDocument/2006/relationships/image" Target="../media/image770.png"/><Relationship Id="rId20" Type="http://schemas.openxmlformats.org/officeDocument/2006/relationships/image" Target="../media/image910.png"/><Relationship Id="rId41" Type="http://schemas.openxmlformats.org/officeDocument/2006/relationships/customXml" Target="../ink/ink198.xml"/><Relationship Id="rId62" Type="http://schemas.openxmlformats.org/officeDocument/2006/relationships/image" Target="../media/image3010.png"/><Relationship Id="rId83" Type="http://schemas.openxmlformats.org/officeDocument/2006/relationships/image" Target="../media/image400.png"/><Relationship Id="rId88" Type="http://schemas.openxmlformats.org/officeDocument/2006/relationships/customXml" Target="../ink/ink222.xml"/><Relationship Id="rId111" Type="http://schemas.openxmlformats.org/officeDocument/2006/relationships/image" Target="../media/image540.png"/><Relationship Id="rId132" Type="http://schemas.openxmlformats.org/officeDocument/2006/relationships/customXml" Target="../ink/ink244.xml"/><Relationship Id="rId153" Type="http://schemas.openxmlformats.org/officeDocument/2006/relationships/customXml" Target="../ink/ink255.xml"/><Relationship Id="rId174" Type="http://schemas.openxmlformats.org/officeDocument/2006/relationships/image" Target="../media/image850.png"/><Relationship Id="rId179" Type="http://schemas.openxmlformats.org/officeDocument/2006/relationships/customXml" Target="../ink/ink268.xml"/><Relationship Id="rId195" Type="http://schemas.openxmlformats.org/officeDocument/2006/relationships/customXml" Target="../ink/ink276.xml"/><Relationship Id="rId209" Type="http://schemas.openxmlformats.org/officeDocument/2006/relationships/customXml" Target="../ink/ink283.xml"/><Relationship Id="rId190" Type="http://schemas.openxmlformats.org/officeDocument/2006/relationships/image" Target="../media/image930.png"/><Relationship Id="rId204" Type="http://schemas.openxmlformats.org/officeDocument/2006/relationships/image" Target="../media/image1000.png"/><Relationship Id="rId220" Type="http://schemas.openxmlformats.org/officeDocument/2006/relationships/image" Target="../media/image1080.png"/><Relationship Id="rId225" Type="http://schemas.openxmlformats.org/officeDocument/2006/relationships/customXml" Target="../ink/ink291.xml"/><Relationship Id="rId15" Type="http://schemas.openxmlformats.org/officeDocument/2006/relationships/customXml" Target="../ink/ink185.xml"/><Relationship Id="rId36" Type="http://schemas.openxmlformats.org/officeDocument/2006/relationships/image" Target="../media/image1710.png"/><Relationship Id="rId57" Type="http://schemas.openxmlformats.org/officeDocument/2006/relationships/customXml" Target="../ink/ink206.xml"/><Relationship Id="rId106" Type="http://schemas.openxmlformats.org/officeDocument/2006/relationships/customXml" Target="../ink/ink231.xml"/><Relationship Id="rId127" Type="http://schemas.openxmlformats.org/officeDocument/2006/relationships/image" Target="../media/image620.png"/><Relationship Id="rId10" Type="http://schemas.openxmlformats.org/officeDocument/2006/relationships/image" Target="../media/image410.png"/><Relationship Id="rId31" Type="http://schemas.openxmlformats.org/officeDocument/2006/relationships/customXml" Target="../ink/ink193.xml"/><Relationship Id="rId52" Type="http://schemas.openxmlformats.org/officeDocument/2006/relationships/image" Target="../media/image2510.png"/><Relationship Id="rId73" Type="http://schemas.openxmlformats.org/officeDocument/2006/relationships/customXml" Target="../ink/ink214.xml"/><Relationship Id="rId78" Type="http://schemas.openxmlformats.org/officeDocument/2006/relationships/customXml" Target="../ink/ink217.xml"/><Relationship Id="rId94" Type="http://schemas.openxmlformats.org/officeDocument/2006/relationships/customXml" Target="../ink/ink225.xml"/><Relationship Id="rId99" Type="http://schemas.openxmlformats.org/officeDocument/2006/relationships/image" Target="../media/image480.png"/><Relationship Id="rId101" Type="http://schemas.openxmlformats.org/officeDocument/2006/relationships/image" Target="../media/image490.png"/><Relationship Id="rId122" Type="http://schemas.openxmlformats.org/officeDocument/2006/relationships/customXml" Target="../ink/ink239.xml"/><Relationship Id="rId143" Type="http://schemas.openxmlformats.org/officeDocument/2006/relationships/image" Target="../media/image700.png"/><Relationship Id="rId148" Type="http://schemas.openxmlformats.org/officeDocument/2006/relationships/image" Target="../media/image720.png"/><Relationship Id="rId164" Type="http://schemas.openxmlformats.org/officeDocument/2006/relationships/image" Target="../media/image800.png"/><Relationship Id="rId169" Type="http://schemas.openxmlformats.org/officeDocument/2006/relationships/customXml" Target="../ink/ink263.xml"/><Relationship Id="rId185" Type="http://schemas.openxmlformats.org/officeDocument/2006/relationships/customXml" Target="../ink/ink271.xml"/><Relationship Id="rId4" Type="http://schemas.openxmlformats.org/officeDocument/2006/relationships/image" Target="../media/image1100.png"/><Relationship Id="rId9" Type="http://schemas.openxmlformats.org/officeDocument/2006/relationships/customXml" Target="../ink/ink182.xml"/><Relationship Id="rId180" Type="http://schemas.openxmlformats.org/officeDocument/2006/relationships/image" Target="../media/image880.png"/><Relationship Id="rId210" Type="http://schemas.openxmlformats.org/officeDocument/2006/relationships/image" Target="../media/image1030.png"/><Relationship Id="rId215" Type="http://schemas.openxmlformats.org/officeDocument/2006/relationships/customXml" Target="../ink/ink286.xml"/><Relationship Id="rId26" Type="http://schemas.openxmlformats.org/officeDocument/2006/relationships/image" Target="../media/image1210.png"/><Relationship Id="rId231" Type="http://schemas.openxmlformats.org/officeDocument/2006/relationships/customXml" Target="../ink/ink294.xml"/><Relationship Id="rId47" Type="http://schemas.openxmlformats.org/officeDocument/2006/relationships/customXml" Target="../ink/ink201.xml"/><Relationship Id="rId68" Type="http://schemas.openxmlformats.org/officeDocument/2006/relationships/image" Target="../media/image3310.png"/><Relationship Id="rId89" Type="http://schemas.openxmlformats.org/officeDocument/2006/relationships/image" Target="../media/image430.png"/><Relationship Id="rId112" Type="http://schemas.openxmlformats.org/officeDocument/2006/relationships/customXml" Target="../ink/ink234.xml"/><Relationship Id="rId133" Type="http://schemas.openxmlformats.org/officeDocument/2006/relationships/image" Target="../media/image650.png"/><Relationship Id="rId154" Type="http://schemas.openxmlformats.org/officeDocument/2006/relationships/image" Target="../media/image750.png"/><Relationship Id="rId175" Type="http://schemas.openxmlformats.org/officeDocument/2006/relationships/customXml" Target="../ink/ink266.xml"/><Relationship Id="rId196" Type="http://schemas.openxmlformats.org/officeDocument/2006/relationships/image" Target="../media/image960.png"/><Relationship Id="rId200" Type="http://schemas.openxmlformats.org/officeDocument/2006/relationships/image" Target="../media/image980.png"/><Relationship Id="rId16" Type="http://schemas.openxmlformats.org/officeDocument/2006/relationships/image" Target="../media/image710.png"/><Relationship Id="rId221" Type="http://schemas.openxmlformats.org/officeDocument/2006/relationships/customXml" Target="../ink/ink289.xml"/><Relationship Id="rId37" Type="http://schemas.openxmlformats.org/officeDocument/2006/relationships/customXml" Target="../ink/ink196.xml"/><Relationship Id="rId58" Type="http://schemas.openxmlformats.org/officeDocument/2006/relationships/image" Target="../media/image2810.png"/><Relationship Id="rId79" Type="http://schemas.openxmlformats.org/officeDocument/2006/relationships/image" Target="../media/image3810.png"/><Relationship Id="rId102" Type="http://schemas.openxmlformats.org/officeDocument/2006/relationships/customXml" Target="../ink/ink229.xml"/><Relationship Id="rId123" Type="http://schemas.openxmlformats.org/officeDocument/2006/relationships/image" Target="../media/image600.png"/><Relationship Id="rId144" Type="http://schemas.openxmlformats.org/officeDocument/2006/relationships/customXml" Target="../ink/ink250.xml"/><Relationship Id="rId90" Type="http://schemas.openxmlformats.org/officeDocument/2006/relationships/customXml" Target="../ink/ink223.xml"/><Relationship Id="rId165" Type="http://schemas.openxmlformats.org/officeDocument/2006/relationships/customXml" Target="../ink/ink261.xml"/><Relationship Id="rId186" Type="http://schemas.openxmlformats.org/officeDocument/2006/relationships/image" Target="../media/image912.png"/><Relationship Id="rId211" Type="http://schemas.openxmlformats.org/officeDocument/2006/relationships/customXml" Target="../ink/ink284.xml"/><Relationship Id="rId232" Type="http://schemas.openxmlformats.org/officeDocument/2006/relationships/image" Target="../media/image1140.png"/><Relationship Id="rId27" Type="http://schemas.openxmlformats.org/officeDocument/2006/relationships/customXml" Target="../ink/ink191.xml"/><Relationship Id="rId48" Type="http://schemas.openxmlformats.org/officeDocument/2006/relationships/image" Target="../media/image2310.png"/><Relationship Id="rId69" Type="http://schemas.openxmlformats.org/officeDocument/2006/relationships/customXml" Target="../ink/ink212.xml"/><Relationship Id="rId113" Type="http://schemas.openxmlformats.org/officeDocument/2006/relationships/image" Target="../media/image550.png"/><Relationship Id="rId134" Type="http://schemas.openxmlformats.org/officeDocument/2006/relationships/customXml" Target="../ink/ink245.xml"/><Relationship Id="rId80" Type="http://schemas.openxmlformats.org/officeDocument/2006/relationships/customXml" Target="../ink/ink218.xml"/><Relationship Id="rId155" Type="http://schemas.openxmlformats.org/officeDocument/2006/relationships/customXml" Target="../ink/ink256.xml"/><Relationship Id="rId176" Type="http://schemas.openxmlformats.org/officeDocument/2006/relationships/image" Target="../media/image860.png"/><Relationship Id="rId197" Type="http://schemas.openxmlformats.org/officeDocument/2006/relationships/customXml" Target="../ink/ink277.xml"/><Relationship Id="rId201" Type="http://schemas.openxmlformats.org/officeDocument/2006/relationships/customXml" Target="../ink/ink279.xml"/><Relationship Id="rId222" Type="http://schemas.openxmlformats.org/officeDocument/2006/relationships/image" Target="../media/image1090.png"/><Relationship Id="rId17" Type="http://schemas.openxmlformats.org/officeDocument/2006/relationships/customXml" Target="../ink/ink186.xml"/><Relationship Id="rId38" Type="http://schemas.openxmlformats.org/officeDocument/2006/relationships/image" Target="../media/image1810.png"/><Relationship Id="rId59" Type="http://schemas.openxmlformats.org/officeDocument/2006/relationships/customXml" Target="../ink/ink207.xml"/><Relationship Id="rId103" Type="http://schemas.openxmlformats.org/officeDocument/2006/relationships/image" Target="../media/image500.png"/><Relationship Id="rId124" Type="http://schemas.openxmlformats.org/officeDocument/2006/relationships/customXml" Target="../ink/ink240.xml"/><Relationship Id="rId70" Type="http://schemas.openxmlformats.org/officeDocument/2006/relationships/image" Target="../media/image3410.png"/><Relationship Id="rId91" Type="http://schemas.openxmlformats.org/officeDocument/2006/relationships/image" Target="../media/image440.png"/><Relationship Id="rId145" Type="http://schemas.openxmlformats.org/officeDocument/2006/relationships/image" Target="../media/image712.png"/><Relationship Id="rId166" Type="http://schemas.openxmlformats.org/officeDocument/2006/relationships/image" Target="../media/image812.png"/><Relationship Id="rId187" Type="http://schemas.openxmlformats.org/officeDocument/2006/relationships/customXml" Target="../ink/ink272.xml"/><Relationship Id="rId1" Type="http://schemas.openxmlformats.org/officeDocument/2006/relationships/slideLayout" Target="../slideLayouts/slideLayout2.xml"/><Relationship Id="rId212" Type="http://schemas.openxmlformats.org/officeDocument/2006/relationships/image" Target="../media/image1040.png"/><Relationship Id="rId28" Type="http://schemas.openxmlformats.org/officeDocument/2006/relationships/image" Target="../media/image1310.png"/><Relationship Id="rId49" Type="http://schemas.openxmlformats.org/officeDocument/2006/relationships/customXml" Target="../ink/ink202.xml"/><Relationship Id="rId114" Type="http://schemas.openxmlformats.org/officeDocument/2006/relationships/customXml" Target="../ink/ink235.xml"/><Relationship Id="rId60" Type="http://schemas.openxmlformats.org/officeDocument/2006/relationships/image" Target="../media/image2910.png"/><Relationship Id="rId81" Type="http://schemas.openxmlformats.org/officeDocument/2006/relationships/image" Target="../media/image3910.png"/><Relationship Id="rId135" Type="http://schemas.openxmlformats.org/officeDocument/2006/relationships/image" Target="../media/image660.png"/><Relationship Id="rId156" Type="http://schemas.openxmlformats.org/officeDocument/2006/relationships/image" Target="../media/image760.png"/><Relationship Id="rId177" Type="http://schemas.openxmlformats.org/officeDocument/2006/relationships/customXml" Target="../ink/ink267.xml"/><Relationship Id="rId198" Type="http://schemas.openxmlformats.org/officeDocument/2006/relationships/image" Target="../media/image970.png"/><Relationship Id="rId202" Type="http://schemas.openxmlformats.org/officeDocument/2006/relationships/image" Target="../media/image990.png"/><Relationship Id="rId223" Type="http://schemas.openxmlformats.org/officeDocument/2006/relationships/customXml" Target="../ink/ink290.xml"/><Relationship Id="rId18" Type="http://schemas.openxmlformats.org/officeDocument/2006/relationships/image" Target="../media/image810.png"/><Relationship Id="rId39" Type="http://schemas.openxmlformats.org/officeDocument/2006/relationships/customXml" Target="../ink/ink197.xml"/><Relationship Id="rId50" Type="http://schemas.openxmlformats.org/officeDocument/2006/relationships/image" Target="../media/image2410.png"/><Relationship Id="rId104" Type="http://schemas.openxmlformats.org/officeDocument/2006/relationships/customXml" Target="../ink/ink230.xml"/><Relationship Id="rId125" Type="http://schemas.openxmlformats.org/officeDocument/2006/relationships/image" Target="../media/image612.png"/><Relationship Id="rId146" Type="http://schemas.openxmlformats.org/officeDocument/2006/relationships/customXml" Target="../ink/ink251.xml"/><Relationship Id="rId167" Type="http://schemas.openxmlformats.org/officeDocument/2006/relationships/customXml" Target="../ink/ink262.xml"/><Relationship Id="rId188" Type="http://schemas.openxmlformats.org/officeDocument/2006/relationships/image" Target="../media/image920.png"/><Relationship Id="rId71" Type="http://schemas.openxmlformats.org/officeDocument/2006/relationships/customXml" Target="../ink/ink213.xml"/><Relationship Id="rId92" Type="http://schemas.openxmlformats.org/officeDocument/2006/relationships/customXml" Target="../ink/ink224.xml"/><Relationship Id="rId213" Type="http://schemas.openxmlformats.org/officeDocument/2006/relationships/customXml" Target="../ink/ink285.xml"/><Relationship Id="rId2" Type="http://schemas.openxmlformats.org/officeDocument/2006/relationships/notesSlide" Target="../notesSlides/notesSlide4.xml"/><Relationship Id="rId29" Type="http://schemas.openxmlformats.org/officeDocument/2006/relationships/customXml" Target="../ink/ink192.xml"/><Relationship Id="rId40" Type="http://schemas.openxmlformats.org/officeDocument/2006/relationships/image" Target="../media/image1910.png"/><Relationship Id="rId115" Type="http://schemas.openxmlformats.org/officeDocument/2006/relationships/image" Target="../media/image560.png"/><Relationship Id="rId136" Type="http://schemas.openxmlformats.org/officeDocument/2006/relationships/customXml" Target="../ink/ink246.xml"/><Relationship Id="rId157" Type="http://schemas.openxmlformats.org/officeDocument/2006/relationships/customXml" Target="../ink/ink257.xml"/><Relationship Id="rId178" Type="http://schemas.openxmlformats.org/officeDocument/2006/relationships/image" Target="../media/image870.png"/><Relationship Id="rId61" Type="http://schemas.openxmlformats.org/officeDocument/2006/relationships/customXml" Target="../ink/ink208.xml"/><Relationship Id="rId82" Type="http://schemas.openxmlformats.org/officeDocument/2006/relationships/customXml" Target="../ink/ink219.xml"/><Relationship Id="rId199" Type="http://schemas.openxmlformats.org/officeDocument/2006/relationships/customXml" Target="../ink/ink278.xml"/><Relationship Id="rId203" Type="http://schemas.openxmlformats.org/officeDocument/2006/relationships/customXml" Target="../ink/ink280.xml"/><Relationship Id="rId19" Type="http://schemas.openxmlformats.org/officeDocument/2006/relationships/customXml" Target="../ink/ink187.xml"/><Relationship Id="rId224" Type="http://schemas.openxmlformats.org/officeDocument/2006/relationships/image" Target="../media/image1102.png"/><Relationship Id="rId30" Type="http://schemas.openxmlformats.org/officeDocument/2006/relationships/image" Target="../media/image1410.png"/><Relationship Id="rId105" Type="http://schemas.openxmlformats.org/officeDocument/2006/relationships/image" Target="../media/image512.png"/><Relationship Id="rId126" Type="http://schemas.openxmlformats.org/officeDocument/2006/relationships/customXml" Target="../ink/ink241.xml"/><Relationship Id="rId147" Type="http://schemas.openxmlformats.org/officeDocument/2006/relationships/customXml" Target="../ink/ink252.xml"/><Relationship Id="rId168" Type="http://schemas.openxmlformats.org/officeDocument/2006/relationships/image" Target="../media/image820.png"/><Relationship Id="rId51" Type="http://schemas.openxmlformats.org/officeDocument/2006/relationships/customXml" Target="../ink/ink203.xml"/><Relationship Id="rId72" Type="http://schemas.openxmlformats.org/officeDocument/2006/relationships/image" Target="../media/image3510.png"/><Relationship Id="rId93" Type="http://schemas.openxmlformats.org/officeDocument/2006/relationships/image" Target="../media/image450.png"/><Relationship Id="rId189" Type="http://schemas.openxmlformats.org/officeDocument/2006/relationships/customXml" Target="../ink/ink273.xml"/><Relationship Id="rId3" Type="http://schemas.openxmlformats.org/officeDocument/2006/relationships/customXml" Target="../ink/ink179.xml"/><Relationship Id="rId214" Type="http://schemas.openxmlformats.org/officeDocument/2006/relationships/image" Target="../media/image1050.png"/></Relationships>
</file>

<file path=ppt/slides/_rels/slide7.xml.rels><?xml version="1.0" encoding="UTF-8" standalone="yes"?>
<Relationships xmlns="http://schemas.openxmlformats.org/package/2006/relationships"><Relationship Id="rId3" Type="http://schemas.openxmlformats.org/officeDocument/2006/relationships/customXml" Target="../ink/ink29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61.png"/><Relationship Id="rId5" Type="http://schemas.openxmlformats.org/officeDocument/2006/relationships/customXml" Target="../ink/ink296.xml"/><Relationship Id="rId4" Type="http://schemas.openxmlformats.org/officeDocument/2006/relationships/image" Target="../media/image115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297.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0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00348-BA5D-434F-97A2-2C737823DC57}"/>
              </a:ext>
            </a:extLst>
          </p:cNvPr>
          <p:cNvSpPr>
            <a:spLocks noGrp="1"/>
          </p:cNvSpPr>
          <p:nvPr>
            <p:ph type="ctrTitle"/>
          </p:nvPr>
        </p:nvSpPr>
        <p:spPr/>
        <p:txBody>
          <a:bodyPr/>
          <a:lstStyle/>
          <a:p>
            <a:r>
              <a:rPr lang="zh-CN" altLang="en-US" dirty="0"/>
              <a:t>一丢丢图论内容</a:t>
            </a:r>
          </a:p>
        </p:txBody>
      </p:sp>
      <p:sp>
        <p:nvSpPr>
          <p:cNvPr id="3" name="副标题 2">
            <a:extLst>
              <a:ext uri="{FF2B5EF4-FFF2-40B4-BE49-F238E27FC236}">
                <a16:creationId xmlns:a16="http://schemas.microsoft.com/office/drawing/2014/main" id="{4A6F1DEA-2CC1-424C-A349-34EB81E4C8FD}"/>
              </a:ext>
            </a:extLst>
          </p:cNvPr>
          <p:cNvSpPr>
            <a:spLocks noGrp="1"/>
          </p:cNvSpPr>
          <p:nvPr>
            <p:ph type="subTitle" idx="1"/>
          </p:nvPr>
        </p:nvSpPr>
        <p:spPr/>
        <p:txBody>
          <a:bodyPr/>
          <a:lstStyle/>
          <a:p>
            <a:r>
              <a:rPr lang="en-US" altLang="zh-CN" dirty="0"/>
              <a:t>20373761 </a:t>
            </a:r>
            <a:r>
              <a:rPr lang="zh-CN" altLang="en-US" dirty="0"/>
              <a:t>张昌昊</a:t>
            </a:r>
          </a:p>
        </p:txBody>
      </p:sp>
    </p:spTree>
    <p:extLst>
      <p:ext uri="{BB962C8B-B14F-4D97-AF65-F5344CB8AC3E}">
        <p14:creationId xmlns:p14="http://schemas.microsoft.com/office/powerpoint/2010/main" val="3337173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DD11E3-DEE8-4556-8C07-6DEFE9B64656}"/>
              </a:ext>
            </a:extLst>
          </p:cNvPr>
          <p:cNvSpPr>
            <a:spLocks noGrp="1"/>
          </p:cNvSpPr>
          <p:nvPr>
            <p:ph type="title"/>
          </p:nvPr>
        </p:nvSpPr>
        <p:spPr/>
        <p:txBody>
          <a:bodyPr/>
          <a:lstStyle/>
          <a:p>
            <a:r>
              <a:rPr lang="zh-CN" altLang="en-US" dirty="0"/>
              <a:t>最短路</a:t>
            </a:r>
          </a:p>
        </p:txBody>
      </p:sp>
      <p:sp>
        <p:nvSpPr>
          <p:cNvPr id="3" name="内容占位符 2">
            <a:extLst>
              <a:ext uri="{FF2B5EF4-FFF2-40B4-BE49-F238E27FC236}">
                <a16:creationId xmlns:a16="http://schemas.microsoft.com/office/drawing/2014/main" id="{5BED3493-AA09-4544-962B-22881E498CBF}"/>
              </a:ext>
            </a:extLst>
          </p:cNvPr>
          <p:cNvSpPr>
            <a:spLocks noGrp="1"/>
          </p:cNvSpPr>
          <p:nvPr>
            <p:ph idx="1"/>
          </p:nvPr>
        </p:nvSpPr>
        <p:spPr>
          <a:xfrm>
            <a:off x="838200" y="948267"/>
            <a:ext cx="10515600" cy="4453466"/>
          </a:xfrm>
        </p:spPr>
        <p:txBody>
          <a:bodyPr/>
          <a:lstStyle/>
          <a:p>
            <a:pPr marL="0" indent="0">
              <a:buNone/>
            </a:pPr>
            <a:endParaRPr lang="en-US" altLang="zh-CN" dirty="0"/>
          </a:p>
          <a:p>
            <a:r>
              <a:rPr lang="en-US" altLang="zh-CN" dirty="0"/>
              <a:t>Floyd</a:t>
            </a:r>
            <a:r>
              <a:rPr lang="zh-CN" altLang="en-US" dirty="0"/>
              <a:t>算法跑一遍不一定比</a:t>
            </a:r>
            <a:r>
              <a:rPr lang="en-US" altLang="zh-CN" dirty="0" err="1"/>
              <a:t>Dij</a:t>
            </a:r>
            <a:r>
              <a:rPr lang="zh-CN" altLang="en-US" dirty="0"/>
              <a:t>跑</a:t>
            </a:r>
            <a:r>
              <a:rPr lang="en-US" altLang="zh-CN" dirty="0"/>
              <a:t>n</a:t>
            </a:r>
            <a:r>
              <a:rPr lang="zh-CN" altLang="en-US" dirty="0"/>
              <a:t>遍快（</a:t>
            </a:r>
            <a:r>
              <a:rPr lang="en-US" altLang="zh-CN" dirty="0"/>
              <a:t>Jonson</a:t>
            </a:r>
            <a:r>
              <a:rPr lang="zh-CN" altLang="en-US" dirty="0"/>
              <a:t>算法）</a:t>
            </a:r>
            <a:endParaRPr lang="en-US" altLang="zh-CN" dirty="0"/>
          </a:p>
          <a:p>
            <a:pPr lvl="1"/>
            <a:r>
              <a:rPr lang="zh-CN" altLang="en-US" dirty="0"/>
              <a:t>即便存在负权边，也可以用标注势能的方法解决：</a:t>
            </a:r>
            <a:endParaRPr lang="en-US" altLang="zh-CN" dirty="0"/>
          </a:p>
          <a:p>
            <a:pPr marL="457200" lvl="1" indent="0">
              <a:buNone/>
            </a:pPr>
            <a:r>
              <a:rPr lang="zh-CN" altLang="en-US" dirty="0"/>
              <a:t>先任选一点</a:t>
            </a:r>
            <a:r>
              <a:rPr lang="en-US" altLang="zh-CN" dirty="0"/>
              <a:t>x</a:t>
            </a:r>
            <a:r>
              <a:rPr lang="zh-CN" altLang="en-US" dirty="0"/>
              <a:t>跑一遍</a:t>
            </a:r>
            <a:r>
              <a:rPr lang="en-US" altLang="zh-CN" dirty="0"/>
              <a:t>BF</a:t>
            </a:r>
            <a:r>
              <a:rPr lang="zh-CN" altLang="en-US" dirty="0"/>
              <a:t>，求出每个点</a:t>
            </a:r>
            <a:r>
              <a:rPr lang="en-US" altLang="zh-CN" dirty="0"/>
              <a:t>p</a:t>
            </a:r>
            <a:r>
              <a:rPr lang="zh-CN" altLang="en-US" dirty="0"/>
              <a:t>到</a:t>
            </a:r>
            <a:r>
              <a:rPr lang="en-US" altLang="zh-CN" dirty="0"/>
              <a:t>x</a:t>
            </a:r>
            <a:r>
              <a:rPr lang="zh-CN" altLang="en-US" dirty="0"/>
              <a:t>的距离，记为点的势能</a:t>
            </a:r>
            <a:r>
              <a:rPr lang="en-US" altLang="zh-CN" dirty="0"/>
              <a:t>E(p)</a:t>
            </a:r>
          </a:p>
          <a:p>
            <a:pPr marL="457200" lvl="1" indent="0">
              <a:buNone/>
            </a:pPr>
            <a:r>
              <a:rPr lang="zh-CN" altLang="en-US" dirty="0"/>
              <a:t>把图上的每一条边</a:t>
            </a:r>
            <a:r>
              <a:rPr lang="en-US" altLang="zh-CN" dirty="0"/>
              <a:t>&lt;</a:t>
            </a:r>
            <a:r>
              <a:rPr lang="en-US" altLang="zh-CN" dirty="0" err="1"/>
              <a:t>u,v</a:t>
            </a:r>
            <a:r>
              <a:rPr lang="en-US" altLang="zh-CN" dirty="0"/>
              <a:t>&gt;</a:t>
            </a:r>
            <a:r>
              <a:rPr lang="zh-CN" altLang="en-US" dirty="0"/>
              <a:t>的权值修改为 </a:t>
            </a:r>
            <a:r>
              <a:rPr lang="en-US" altLang="zh-CN" dirty="0" err="1"/>
              <a:t>w+E</a:t>
            </a:r>
            <a:r>
              <a:rPr lang="en-US" altLang="zh-CN" dirty="0"/>
              <a:t>(v)-E(u)</a:t>
            </a:r>
          </a:p>
          <a:p>
            <a:pPr marL="457200" lvl="1" indent="0">
              <a:buNone/>
            </a:pPr>
            <a:r>
              <a:rPr lang="zh-CN" altLang="en-US" dirty="0"/>
              <a:t>因为势能之差是定值，最短路还是最短路</a:t>
            </a:r>
            <a:endParaRPr lang="en-US" altLang="zh-CN" dirty="0"/>
          </a:p>
          <a:p>
            <a:pPr marL="457200" lvl="1" indent="0">
              <a:buNone/>
            </a:pPr>
            <a:endParaRPr lang="en-US" altLang="zh-CN" dirty="0"/>
          </a:p>
          <a:p>
            <a:r>
              <a:rPr lang="en-US" altLang="zh-CN" dirty="0"/>
              <a:t>BF</a:t>
            </a:r>
            <a:r>
              <a:rPr lang="zh-CN" altLang="en-US" dirty="0"/>
              <a:t>可以用来判断是否能从</a:t>
            </a:r>
            <a:r>
              <a:rPr lang="en-US" altLang="zh-CN" dirty="0"/>
              <a:t>s</a:t>
            </a:r>
            <a:r>
              <a:rPr lang="zh-CN" altLang="en-US" dirty="0"/>
              <a:t>出发</a:t>
            </a:r>
            <a:r>
              <a:rPr lang="zh-CN" altLang="en-US" b="1" dirty="0"/>
              <a:t>抵达一个负环</a:t>
            </a:r>
            <a:r>
              <a:rPr lang="en-US" altLang="zh-CN" b="1" dirty="0"/>
              <a:t>(</a:t>
            </a:r>
            <a:r>
              <a:rPr lang="zh-CN" altLang="en-US" b="1" dirty="0"/>
              <a:t>而非存在</a:t>
            </a:r>
            <a:r>
              <a:rPr lang="en-US" altLang="zh-CN" b="1" dirty="0"/>
              <a:t>)</a:t>
            </a:r>
            <a:r>
              <a:rPr lang="zh-CN" altLang="en-US" dirty="0"/>
              <a:t>：</a:t>
            </a:r>
            <a:endParaRPr lang="en-US" altLang="zh-CN" dirty="0"/>
          </a:p>
          <a:p>
            <a:pPr marL="457200" lvl="1" indent="0">
              <a:buNone/>
            </a:pPr>
            <a:r>
              <a:rPr lang="zh-CN" altLang="en-US" dirty="0"/>
              <a:t>松弛操作在一个图上最多进行</a:t>
            </a:r>
            <a:r>
              <a:rPr lang="en-US" altLang="zh-CN" dirty="0"/>
              <a:t>n-1</a:t>
            </a:r>
            <a:r>
              <a:rPr lang="zh-CN" altLang="en-US" dirty="0"/>
              <a:t>次。如果可以抵达负环，</a:t>
            </a:r>
            <a:r>
              <a:rPr lang="en-US" altLang="zh-CN" dirty="0"/>
              <a:t>BF</a:t>
            </a:r>
            <a:r>
              <a:rPr lang="zh-CN" altLang="en-US" dirty="0"/>
              <a:t>会一直在负环上打转不停机。只要对松弛操作计数，超过</a:t>
            </a:r>
            <a:r>
              <a:rPr lang="en-US" altLang="zh-CN" dirty="0"/>
              <a:t>n</a:t>
            </a:r>
            <a:r>
              <a:rPr lang="zh-CN" altLang="en-US" dirty="0"/>
              <a:t>次就认定可以抵达负环</a:t>
            </a: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p:txBody>
      </p:sp>
      <p:sp>
        <p:nvSpPr>
          <p:cNvPr id="4" name="矩形 3">
            <a:extLst>
              <a:ext uri="{FF2B5EF4-FFF2-40B4-BE49-F238E27FC236}">
                <a16:creationId xmlns:a16="http://schemas.microsoft.com/office/drawing/2014/main" id="{C51D600B-E494-41C0-91B3-41DA354084F7}"/>
              </a:ext>
            </a:extLst>
          </p:cNvPr>
          <p:cNvSpPr/>
          <p:nvPr/>
        </p:nvSpPr>
        <p:spPr>
          <a:xfrm>
            <a:off x="1207482" y="5261600"/>
            <a:ext cx="9777035" cy="1446550"/>
          </a:xfrm>
          <a:prstGeom prst="rect">
            <a:avLst/>
          </a:prstGeom>
          <a:noFill/>
        </p:spPr>
        <p:txBody>
          <a:bodyPr wrap="none" lIns="91440" tIns="45720" rIns="91440" bIns="45720">
            <a:spAutoFit/>
          </a:bodyPr>
          <a:lstStyle/>
          <a:p>
            <a:pPr algn="ctr"/>
            <a:r>
              <a:rPr lang="zh-CN" altLang="en-US" sz="4400" b="0" cap="none" spc="0" dirty="0">
                <a:ln w="0"/>
                <a:solidFill>
                  <a:schemeClr val="tx1"/>
                </a:solidFill>
                <a:effectLst>
                  <a:outerShdw blurRad="38100" dist="19050" dir="2700000" algn="tl" rotWithShape="0">
                    <a:schemeClr val="dk1">
                      <a:alpha val="40000"/>
                    </a:schemeClr>
                  </a:outerShdw>
                </a:effectLst>
              </a:rPr>
              <a:t>但说了这么多，考试时大概率也只需要</a:t>
            </a:r>
            <a:endParaRPr lang="en-US" altLang="zh-CN" sz="4400" b="0" cap="none" spc="0" dirty="0">
              <a:ln w="0"/>
              <a:solidFill>
                <a:schemeClr val="tx1"/>
              </a:solidFill>
              <a:effectLst>
                <a:outerShdw blurRad="38100" dist="19050" dir="2700000" algn="tl" rotWithShape="0">
                  <a:schemeClr val="dk1">
                    <a:alpha val="40000"/>
                  </a:schemeClr>
                </a:outerShdw>
              </a:effectLst>
            </a:endParaRPr>
          </a:p>
          <a:p>
            <a:pPr algn="ctr"/>
            <a:r>
              <a:rPr lang="zh-CN" altLang="en-US" sz="4400" b="0" cap="none" spc="0" dirty="0">
                <a:ln w="0"/>
                <a:solidFill>
                  <a:schemeClr val="tx1"/>
                </a:solidFill>
                <a:effectLst>
                  <a:outerShdw blurRad="38100" dist="19050" dir="2700000" algn="tl" rotWithShape="0">
                    <a:schemeClr val="dk1">
                      <a:alpha val="40000"/>
                    </a:schemeClr>
                  </a:outerShdw>
                </a:effectLst>
              </a:rPr>
              <a:t>用得顺手的单源、多源板子各一个</a:t>
            </a:r>
          </a:p>
        </p:txBody>
      </p:sp>
    </p:spTree>
    <p:extLst>
      <p:ext uri="{BB962C8B-B14F-4D97-AF65-F5344CB8AC3E}">
        <p14:creationId xmlns:p14="http://schemas.microsoft.com/office/powerpoint/2010/main" val="266749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232FE-B343-45CD-BE22-FBA7A84039CA}"/>
              </a:ext>
            </a:extLst>
          </p:cNvPr>
          <p:cNvSpPr>
            <a:spLocks noGrp="1"/>
          </p:cNvSpPr>
          <p:nvPr>
            <p:ph type="title"/>
          </p:nvPr>
        </p:nvSpPr>
        <p:spPr/>
        <p:txBody>
          <a:bodyPr/>
          <a:lstStyle/>
          <a:p>
            <a:r>
              <a:rPr lang="zh-CN" altLang="en-US" dirty="0"/>
              <a:t>二分图与网络流</a:t>
            </a:r>
          </a:p>
        </p:txBody>
      </p:sp>
      <p:sp>
        <p:nvSpPr>
          <p:cNvPr id="3" name="内容占位符 2">
            <a:extLst>
              <a:ext uri="{FF2B5EF4-FFF2-40B4-BE49-F238E27FC236}">
                <a16:creationId xmlns:a16="http://schemas.microsoft.com/office/drawing/2014/main" id="{F5E04F3C-761E-4915-8EBA-2D97C1CBFF35}"/>
              </a:ext>
            </a:extLst>
          </p:cNvPr>
          <p:cNvSpPr>
            <a:spLocks noGrp="1"/>
          </p:cNvSpPr>
          <p:nvPr>
            <p:ph idx="1"/>
          </p:nvPr>
        </p:nvSpPr>
        <p:spPr/>
        <p:txBody>
          <a:bodyPr>
            <a:normAutofit/>
          </a:bodyPr>
          <a:lstStyle/>
          <a:p>
            <a:r>
              <a:rPr lang="zh-CN" altLang="en-US" dirty="0"/>
              <a:t>网络流掌握一个板子，比如</a:t>
            </a:r>
            <a:r>
              <a:rPr lang="en-US" altLang="zh-CN" dirty="0" err="1"/>
              <a:t>Dinic</a:t>
            </a:r>
            <a:r>
              <a:rPr lang="zh-CN" altLang="en-US" dirty="0"/>
              <a:t>或是</a:t>
            </a:r>
            <a:r>
              <a:rPr lang="en-US" altLang="zh-CN" dirty="0"/>
              <a:t>ISAP</a:t>
            </a:r>
            <a:r>
              <a:rPr lang="zh-CN" altLang="en-US" dirty="0"/>
              <a:t>，强烈推荐回</a:t>
            </a:r>
            <a:r>
              <a:rPr lang="en-US" altLang="zh-CN" dirty="0"/>
              <a:t>E5E</a:t>
            </a:r>
            <a:r>
              <a:rPr lang="zh-CN" altLang="en-US" dirty="0"/>
              <a:t>看看</a:t>
            </a:r>
            <a:endParaRPr lang="en-US" altLang="zh-CN" dirty="0"/>
          </a:p>
          <a:p>
            <a:r>
              <a:rPr lang="zh-CN" altLang="en-US" dirty="0"/>
              <a:t>最大匹配</a:t>
            </a:r>
            <a:endParaRPr lang="en-US" altLang="zh-CN" dirty="0"/>
          </a:p>
          <a:p>
            <a:pPr marL="457200" lvl="1" indent="0">
              <a:buNone/>
            </a:pPr>
            <a:r>
              <a:rPr lang="zh-CN" altLang="en-US" u="sng" dirty="0"/>
              <a:t>尽可能多地使用边</a:t>
            </a:r>
            <a:endParaRPr lang="en-US" altLang="zh-CN" u="sng" dirty="0"/>
          </a:p>
          <a:p>
            <a:pPr lvl="1"/>
            <a:r>
              <a:rPr lang="zh-CN" altLang="en-US" dirty="0"/>
              <a:t>匈牙利算法</a:t>
            </a:r>
            <a:endParaRPr lang="en-US" altLang="zh-CN" dirty="0"/>
          </a:p>
          <a:p>
            <a:pPr lvl="1"/>
            <a:endParaRPr lang="en-US" altLang="zh-CN" dirty="0"/>
          </a:p>
          <a:p>
            <a:r>
              <a:rPr lang="zh-CN" altLang="en-US" dirty="0"/>
              <a:t>最大点权独立集</a:t>
            </a:r>
            <a:endParaRPr lang="en-US" altLang="zh-CN" dirty="0"/>
          </a:p>
          <a:p>
            <a:pPr lvl="1"/>
            <a:r>
              <a:rPr lang="zh-CN" altLang="en-US" u="sng" dirty="0"/>
              <a:t>尽可能选择价值更大且独立的点</a:t>
            </a:r>
            <a:endParaRPr lang="en-US" altLang="zh-CN" u="sng" dirty="0"/>
          </a:p>
          <a:p>
            <a:pPr lvl="1"/>
            <a:r>
              <a:rPr lang="zh-CN" altLang="en-US" dirty="0"/>
              <a:t>二分图每个点赋一个点权，无边的两个节点之间“独立”，现在要选一个点集，使得点集中点权合最大化</a:t>
            </a:r>
            <a:endParaRPr lang="en-US" altLang="zh-CN" dirty="0"/>
          </a:p>
          <a:p>
            <a:pPr lvl="1"/>
            <a:r>
              <a:rPr lang="zh-CN" altLang="en-US" dirty="0"/>
              <a:t>（常见用棋盘套皮）</a:t>
            </a:r>
            <a:endParaRPr lang="en-US" altLang="zh-CN" dirty="0"/>
          </a:p>
        </p:txBody>
      </p:sp>
    </p:spTree>
    <p:extLst>
      <p:ext uri="{BB962C8B-B14F-4D97-AF65-F5344CB8AC3E}">
        <p14:creationId xmlns:p14="http://schemas.microsoft.com/office/powerpoint/2010/main" val="2322623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84F62-B806-49CA-8AF8-4DE38B3C3EA9}"/>
              </a:ext>
            </a:extLst>
          </p:cNvPr>
          <p:cNvSpPr>
            <a:spLocks noGrp="1"/>
          </p:cNvSpPr>
          <p:nvPr>
            <p:ph type="title"/>
          </p:nvPr>
        </p:nvSpPr>
        <p:spPr/>
        <p:txBody>
          <a:bodyPr/>
          <a:lstStyle/>
          <a:p>
            <a:r>
              <a:rPr lang="zh-CN" altLang="en-US" dirty="0"/>
              <a:t>二分图与网络流</a:t>
            </a:r>
          </a:p>
        </p:txBody>
      </p:sp>
      <p:sp>
        <p:nvSpPr>
          <p:cNvPr id="3" name="内容占位符 2">
            <a:extLst>
              <a:ext uri="{FF2B5EF4-FFF2-40B4-BE49-F238E27FC236}">
                <a16:creationId xmlns:a16="http://schemas.microsoft.com/office/drawing/2014/main" id="{6E91B136-B2B5-4871-A58B-CE9DAEEB58ED}"/>
              </a:ext>
            </a:extLst>
          </p:cNvPr>
          <p:cNvSpPr>
            <a:spLocks noGrp="1"/>
          </p:cNvSpPr>
          <p:nvPr>
            <p:ph idx="1"/>
          </p:nvPr>
        </p:nvSpPr>
        <p:spPr/>
        <p:txBody>
          <a:bodyPr/>
          <a:lstStyle/>
          <a:p>
            <a:r>
              <a:rPr lang="zh-CN" altLang="en-US" dirty="0"/>
              <a:t>二分图问题能转化成网络流问题</a:t>
            </a:r>
            <a:endParaRPr lang="en-US" altLang="zh-CN" dirty="0"/>
          </a:p>
          <a:p>
            <a:pPr lvl="1"/>
            <a:r>
              <a:rPr lang="zh-CN" altLang="en-US" dirty="0"/>
              <a:t>在网络流问题中，最大流</a:t>
            </a:r>
            <a:r>
              <a:rPr lang="en-US" altLang="zh-CN" dirty="0"/>
              <a:t>=</a:t>
            </a:r>
            <a:r>
              <a:rPr lang="zh-CN" altLang="en-US" dirty="0"/>
              <a:t>最小割</a:t>
            </a:r>
            <a:endParaRPr lang="en-US" altLang="zh-CN" dirty="0"/>
          </a:p>
          <a:p>
            <a:pPr lvl="1"/>
            <a:r>
              <a:rPr lang="zh-CN" altLang="en-US" dirty="0"/>
              <a:t>对二分图的一点改造</a:t>
            </a:r>
            <a:endParaRPr lang="en-US" altLang="zh-CN" dirty="0"/>
          </a:p>
          <a:p>
            <a:endParaRPr lang="en-US" altLang="zh-CN" dirty="0"/>
          </a:p>
          <a:p>
            <a:r>
              <a:rPr lang="zh-CN" altLang="en-US" dirty="0"/>
              <a:t>最大权匹配（略）</a:t>
            </a:r>
            <a:endParaRPr lang="en-US" altLang="zh-CN" dirty="0"/>
          </a:p>
          <a:p>
            <a:endParaRPr lang="en-US" altLang="zh-CN" dirty="0"/>
          </a:p>
          <a:p>
            <a:r>
              <a:rPr lang="zh-CN" altLang="en-US" dirty="0"/>
              <a:t>最大点权独立集 </a:t>
            </a:r>
            <a:r>
              <a:rPr lang="en-US" altLang="zh-CN" dirty="0"/>
              <a:t>= </a:t>
            </a:r>
            <a:r>
              <a:rPr lang="zh-CN" altLang="en-US" dirty="0"/>
              <a:t>总点权</a:t>
            </a:r>
            <a:r>
              <a:rPr lang="en-US" altLang="zh-CN" dirty="0"/>
              <a:t>-</a:t>
            </a:r>
            <a:r>
              <a:rPr lang="zh-CN" altLang="en-US" dirty="0"/>
              <a:t>最小点权覆盖</a:t>
            </a:r>
            <a:endParaRPr lang="en-US" altLang="zh-CN" dirty="0"/>
          </a:p>
          <a:p>
            <a:pPr marL="0" indent="0">
              <a:buNone/>
            </a:pPr>
            <a:r>
              <a:rPr lang="zh-CN" altLang="en-US" dirty="0"/>
              <a:t>（同时涉及二分图与最大流）</a:t>
            </a:r>
          </a:p>
        </p:txBody>
      </p:sp>
      <mc:AlternateContent xmlns:mc="http://schemas.openxmlformats.org/markup-compatibility/2006">
        <mc:Choice xmlns:p14="http://schemas.microsoft.com/office/powerpoint/2010/main" Requires="p14">
          <p:contentPart p14:bwMode="auto" r:id="rId3">
            <p14:nvContentPartPr>
              <p14:cNvPr id="76" name="墨迹 75">
                <a:extLst>
                  <a:ext uri="{FF2B5EF4-FFF2-40B4-BE49-F238E27FC236}">
                    <a16:creationId xmlns:a16="http://schemas.microsoft.com/office/drawing/2014/main" id="{31BE4EAB-F559-4C6D-9781-0ACC5403DA0A}"/>
                  </a:ext>
                </a:extLst>
              </p14:cNvPr>
              <p14:cNvContentPartPr/>
              <p14:nvPr/>
            </p14:nvContentPartPr>
            <p14:xfrm>
              <a:off x="7946160" y="2038380"/>
              <a:ext cx="648000" cy="585360"/>
            </p14:xfrm>
          </p:contentPart>
        </mc:Choice>
        <mc:Fallback>
          <p:pic>
            <p:nvPicPr>
              <p:cNvPr id="76" name="墨迹 75">
                <a:extLst>
                  <a:ext uri="{FF2B5EF4-FFF2-40B4-BE49-F238E27FC236}">
                    <a16:creationId xmlns:a16="http://schemas.microsoft.com/office/drawing/2014/main" id="{31BE4EAB-F559-4C6D-9781-0ACC5403DA0A}"/>
                  </a:ext>
                </a:extLst>
              </p:cNvPr>
              <p:cNvPicPr/>
              <p:nvPr/>
            </p:nvPicPr>
            <p:blipFill>
              <a:blip r:embed="rId4"/>
              <a:stretch>
                <a:fillRect/>
              </a:stretch>
            </p:blipFill>
            <p:spPr>
              <a:xfrm>
                <a:off x="7937160" y="2029740"/>
                <a:ext cx="665640" cy="603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6" name="墨迹 55">
                <a:extLst>
                  <a:ext uri="{FF2B5EF4-FFF2-40B4-BE49-F238E27FC236}">
                    <a16:creationId xmlns:a16="http://schemas.microsoft.com/office/drawing/2014/main" id="{0BA259FC-531D-47BB-A52A-5B7D023A9294}"/>
                  </a:ext>
                </a:extLst>
              </p14:cNvPr>
              <p14:cNvContentPartPr/>
              <p14:nvPr/>
            </p14:nvContentPartPr>
            <p14:xfrm>
              <a:off x="8540520" y="2336820"/>
              <a:ext cx="968040" cy="211320"/>
            </p14:xfrm>
          </p:contentPart>
        </mc:Choice>
        <mc:Fallback>
          <p:pic>
            <p:nvPicPr>
              <p:cNvPr id="56" name="墨迹 55">
                <a:extLst>
                  <a:ext uri="{FF2B5EF4-FFF2-40B4-BE49-F238E27FC236}">
                    <a16:creationId xmlns:a16="http://schemas.microsoft.com/office/drawing/2014/main" id="{0BA259FC-531D-47BB-A52A-5B7D023A9294}"/>
                  </a:ext>
                </a:extLst>
              </p:cNvPr>
              <p:cNvPicPr/>
              <p:nvPr/>
            </p:nvPicPr>
            <p:blipFill>
              <a:blip r:embed="rId6"/>
              <a:stretch>
                <a:fillRect/>
              </a:stretch>
            </p:blipFill>
            <p:spPr>
              <a:xfrm>
                <a:off x="8531520" y="2328180"/>
                <a:ext cx="98568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0" name="墨迹 79">
                <a:extLst>
                  <a:ext uri="{FF2B5EF4-FFF2-40B4-BE49-F238E27FC236}">
                    <a16:creationId xmlns:a16="http://schemas.microsoft.com/office/drawing/2014/main" id="{59F599D7-060A-4205-96E5-2F5412F86001}"/>
                  </a:ext>
                </a:extLst>
              </p14:cNvPr>
              <p14:cNvContentPartPr/>
              <p14:nvPr/>
            </p14:nvContentPartPr>
            <p14:xfrm>
              <a:off x="10096800" y="1819860"/>
              <a:ext cx="314640" cy="10440"/>
            </p14:xfrm>
          </p:contentPart>
        </mc:Choice>
        <mc:Fallback>
          <p:pic>
            <p:nvPicPr>
              <p:cNvPr id="80" name="墨迹 79">
                <a:extLst>
                  <a:ext uri="{FF2B5EF4-FFF2-40B4-BE49-F238E27FC236}">
                    <a16:creationId xmlns:a16="http://schemas.microsoft.com/office/drawing/2014/main" id="{59F599D7-060A-4205-96E5-2F5412F86001}"/>
                  </a:ext>
                </a:extLst>
              </p:cNvPr>
              <p:cNvPicPr/>
              <p:nvPr/>
            </p:nvPicPr>
            <p:blipFill>
              <a:blip r:embed="rId8"/>
              <a:stretch>
                <a:fillRect/>
              </a:stretch>
            </p:blipFill>
            <p:spPr>
              <a:xfrm>
                <a:off x="10088160" y="1811220"/>
                <a:ext cx="332280" cy="28080"/>
              </a:xfrm>
              <a:prstGeom prst="rect">
                <a:avLst/>
              </a:prstGeom>
            </p:spPr>
          </p:pic>
        </mc:Fallback>
      </mc:AlternateContent>
      <p:grpSp>
        <p:nvGrpSpPr>
          <p:cNvPr id="100" name="组合 99">
            <a:extLst>
              <a:ext uri="{FF2B5EF4-FFF2-40B4-BE49-F238E27FC236}">
                <a16:creationId xmlns:a16="http://schemas.microsoft.com/office/drawing/2014/main" id="{72EBE787-411E-44C0-BCC0-32696CC50254}"/>
              </a:ext>
            </a:extLst>
          </p:cNvPr>
          <p:cNvGrpSpPr/>
          <p:nvPr/>
        </p:nvGrpSpPr>
        <p:grpSpPr>
          <a:xfrm>
            <a:off x="7162800" y="1233060"/>
            <a:ext cx="3717360" cy="1773720"/>
            <a:chOff x="7162800" y="1233060"/>
            <a:chExt cx="3717360" cy="1773720"/>
          </a:xfrm>
        </p:grpSpPr>
        <mc:AlternateContent xmlns:mc="http://schemas.openxmlformats.org/markup-compatibility/2006">
          <mc:Choice xmlns:p14="http://schemas.microsoft.com/office/powerpoint/2010/main" Requires="p14">
            <p:contentPart p14:bwMode="auto" r:id="rId9">
              <p14:nvContentPartPr>
                <p14:cNvPr id="4" name="墨迹 3">
                  <a:extLst>
                    <a:ext uri="{FF2B5EF4-FFF2-40B4-BE49-F238E27FC236}">
                      <a16:creationId xmlns:a16="http://schemas.microsoft.com/office/drawing/2014/main" id="{EA920217-4088-4FC5-92AA-7236BD73574C}"/>
                    </a:ext>
                  </a:extLst>
                </p14:cNvPr>
                <p14:cNvContentPartPr/>
                <p14:nvPr/>
              </p14:nvContentPartPr>
              <p14:xfrm>
                <a:off x="7849320" y="1954860"/>
                <a:ext cx="114120" cy="89640"/>
              </p14:xfrm>
            </p:contentPart>
          </mc:Choice>
          <mc:Fallback>
            <p:pic>
              <p:nvPicPr>
                <p:cNvPr id="4" name="墨迹 3">
                  <a:extLst>
                    <a:ext uri="{FF2B5EF4-FFF2-40B4-BE49-F238E27FC236}">
                      <a16:creationId xmlns:a16="http://schemas.microsoft.com/office/drawing/2014/main" id="{EA920217-4088-4FC5-92AA-7236BD73574C}"/>
                    </a:ext>
                  </a:extLst>
                </p:cNvPr>
                <p:cNvPicPr/>
                <p:nvPr/>
              </p:nvPicPr>
              <p:blipFill>
                <a:blip r:embed="rId10"/>
                <a:stretch>
                  <a:fillRect/>
                </a:stretch>
              </p:blipFill>
              <p:spPr>
                <a:xfrm>
                  <a:off x="7840320" y="1945860"/>
                  <a:ext cx="13176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墨迹 18">
                  <a:extLst>
                    <a:ext uri="{FF2B5EF4-FFF2-40B4-BE49-F238E27FC236}">
                      <a16:creationId xmlns:a16="http://schemas.microsoft.com/office/drawing/2014/main" id="{A11E708E-A668-40F9-971B-81078EC7E208}"/>
                    </a:ext>
                  </a:extLst>
                </p14:cNvPr>
                <p14:cNvContentPartPr/>
                <p14:nvPr/>
              </p14:nvContentPartPr>
              <p14:xfrm>
                <a:off x="8439360" y="1363020"/>
                <a:ext cx="66960" cy="90720"/>
              </p14:xfrm>
            </p:contentPart>
          </mc:Choice>
          <mc:Fallback>
            <p:pic>
              <p:nvPicPr>
                <p:cNvPr id="19" name="墨迹 18">
                  <a:extLst>
                    <a:ext uri="{FF2B5EF4-FFF2-40B4-BE49-F238E27FC236}">
                      <a16:creationId xmlns:a16="http://schemas.microsoft.com/office/drawing/2014/main" id="{A11E708E-A668-40F9-971B-81078EC7E208}"/>
                    </a:ext>
                  </a:extLst>
                </p:cNvPr>
                <p:cNvPicPr/>
                <p:nvPr/>
              </p:nvPicPr>
              <p:blipFill>
                <a:blip r:embed="rId12"/>
                <a:stretch>
                  <a:fillRect/>
                </a:stretch>
              </p:blipFill>
              <p:spPr>
                <a:xfrm>
                  <a:off x="8430720" y="1354380"/>
                  <a:ext cx="8460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 name="墨迹 19">
                  <a:extLst>
                    <a:ext uri="{FF2B5EF4-FFF2-40B4-BE49-F238E27FC236}">
                      <a16:creationId xmlns:a16="http://schemas.microsoft.com/office/drawing/2014/main" id="{BB8720EA-52C3-4E35-8B98-1EB7BC213F15}"/>
                    </a:ext>
                  </a:extLst>
                </p14:cNvPr>
                <p14:cNvContentPartPr/>
                <p14:nvPr/>
              </p14:nvContentPartPr>
              <p14:xfrm>
                <a:off x="8466000" y="2522580"/>
                <a:ext cx="74880" cy="109800"/>
              </p14:xfrm>
            </p:contentPart>
          </mc:Choice>
          <mc:Fallback>
            <p:pic>
              <p:nvPicPr>
                <p:cNvPr id="20" name="墨迹 19">
                  <a:extLst>
                    <a:ext uri="{FF2B5EF4-FFF2-40B4-BE49-F238E27FC236}">
                      <a16:creationId xmlns:a16="http://schemas.microsoft.com/office/drawing/2014/main" id="{BB8720EA-52C3-4E35-8B98-1EB7BC213F15}"/>
                    </a:ext>
                  </a:extLst>
                </p:cNvPr>
                <p:cNvPicPr/>
                <p:nvPr/>
              </p:nvPicPr>
              <p:blipFill>
                <a:blip r:embed="rId14"/>
                <a:stretch>
                  <a:fillRect/>
                </a:stretch>
              </p:blipFill>
              <p:spPr>
                <a:xfrm>
                  <a:off x="8457360" y="2513940"/>
                  <a:ext cx="9252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1" name="墨迹 20">
                  <a:extLst>
                    <a:ext uri="{FF2B5EF4-FFF2-40B4-BE49-F238E27FC236}">
                      <a16:creationId xmlns:a16="http://schemas.microsoft.com/office/drawing/2014/main" id="{6EFBDA09-E3FB-4132-8110-50A7EAC13BA1}"/>
                    </a:ext>
                  </a:extLst>
                </p14:cNvPr>
                <p14:cNvContentPartPr/>
                <p14:nvPr/>
              </p14:nvContentPartPr>
              <p14:xfrm>
                <a:off x="8645280" y="1959180"/>
                <a:ext cx="84240" cy="108000"/>
              </p14:xfrm>
            </p:contentPart>
          </mc:Choice>
          <mc:Fallback>
            <p:pic>
              <p:nvPicPr>
                <p:cNvPr id="21" name="墨迹 20">
                  <a:extLst>
                    <a:ext uri="{FF2B5EF4-FFF2-40B4-BE49-F238E27FC236}">
                      <a16:creationId xmlns:a16="http://schemas.microsoft.com/office/drawing/2014/main" id="{6EFBDA09-E3FB-4132-8110-50A7EAC13BA1}"/>
                    </a:ext>
                  </a:extLst>
                </p:cNvPr>
                <p:cNvPicPr/>
                <p:nvPr/>
              </p:nvPicPr>
              <p:blipFill>
                <a:blip r:embed="rId16"/>
                <a:stretch>
                  <a:fillRect/>
                </a:stretch>
              </p:blipFill>
              <p:spPr>
                <a:xfrm>
                  <a:off x="8636280" y="1950180"/>
                  <a:ext cx="10188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0" name="墨迹 39">
                  <a:extLst>
                    <a:ext uri="{FF2B5EF4-FFF2-40B4-BE49-F238E27FC236}">
                      <a16:creationId xmlns:a16="http://schemas.microsoft.com/office/drawing/2014/main" id="{F9BD74C9-FD4F-49D4-BBA2-7FE9BC6BEEAB}"/>
                    </a:ext>
                  </a:extLst>
                </p14:cNvPr>
                <p14:cNvContentPartPr/>
                <p14:nvPr/>
              </p14:nvContentPartPr>
              <p14:xfrm>
                <a:off x="9384360" y="1233060"/>
                <a:ext cx="97920" cy="98280"/>
              </p14:xfrm>
            </p:contentPart>
          </mc:Choice>
          <mc:Fallback>
            <p:pic>
              <p:nvPicPr>
                <p:cNvPr id="40" name="墨迹 39">
                  <a:extLst>
                    <a:ext uri="{FF2B5EF4-FFF2-40B4-BE49-F238E27FC236}">
                      <a16:creationId xmlns:a16="http://schemas.microsoft.com/office/drawing/2014/main" id="{F9BD74C9-FD4F-49D4-BBA2-7FE9BC6BEEAB}"/>
                    </a:ext>
                  </a:extLst>
                </p:cNvPr>
                <p:cNvPicPr/>
                <p:nvPr/>
              </p:nvPicPr>
              <p:blipFill>
                <a:blip r:embed="rId18"/>
                <a:stretch>
                  <a:fillRect/>
                </a:stretch>
              </p:blipFill>
              <p:spPr>
                <a:xfrm>
                  <a:off x="9375360" y="1224060"/>
                  <a:ext cx="1155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1" name="墨迹 40">
                  <a:extLst>
                    <a:ext uri="{FF2B5EF4-FFF2-40B4-BE49-F238E27FC236}">
                      <a16:creationId xmlns:a16="http://schemas.microsoft.com/office/drawing/2014/main" id="{4B35C533-91D9-467D-B5F2-710A5B4F1218}"/>
                    </a:ext>
                  </a:extLst>
                </p14:cNvPr>
                <p14:cNvContentPartPr/>
                <p14:nvPr/>
              </p14:nvContentPartPr>
              <p14:xfrm>
                <a:off x="10018680" y="1806540"/>
                <a:ext cx="78840" cy="73080"/>
              </p14:xfrm>
            </p:contentPart>
          </mc:Choice>
          <mc:Fallback>
            <p:pic>
              <p:nvPicPr>
                <p:cNvPr id="41" name="墨迹 40">
                  <a:extLst>
                    <a:ext uri="{FF2B5EF4-FFF2-40B4-BE49-F238E27FC236}">
                      <a16:creationId xmlns:a16="http://schemas.microsoft.com/office/drawing/2014/main" id="{4B35C533-91D9-467D-B5F2-710A5B4F1218}"/>
                    </a:ext>
                  </a:extLst>
                </p:cNvPr>
                <p:cNvPicPr/>
                <p:nvPr/>
              </p:nvPicPr>
              <p:blipFill>
                <a:blip r:embed="rId20"/>
                <a:stretch>
                  <a:fillRect/>
                </a:stretch>
              </p:blipFill>
              <p:spPr>
                <a:xfrm>
                  <a:off x="10009680" y="1797900"/>
                  <a:ext cx="9648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2" name="墨迹 41">
                  <a:extLst>
                    <a:ext uri="{FF2B5EF4-FFF2-40B4-BE49-F238E27FC236}">
                      <a16:creationId xmlns:a16="http://schemas.microsoft.com/office/drawing/2014/main" id="{6C56AA8C-7672-49D3-BE3D-10EC631017B9}"/>
                    </a:ext>
                  </a:extLst>
                </p14:cNvPr>
                <p14:cNvContentPartPr/>
                <p14:nvPr/>
              </p14:nvContentPartPr>
              <p14:xfrm>
                <a:off x="9768840" y="2621940"/>
                <a:ext cx="90000" cy="135000"/>
              </p14:xfrm>
            </p:contentPart>
          </mc:Choice>
          <mc:Fallback>
            <p:pic>
              <p:nvPicPr>
                <p:cNvPr id="42" name="墨迹 41">
                  <a:extLst>
                    <a:ext uri="{FF2B5EF4-FFF2-40B4-BE49-F238E27FC236}">
                      <a16:creationId xmlns:a16="http://schemas.microsoft.com/office/drawing/2014/main" id="{6C56AA8C-7672-49D3-BE3D-10EC631017B9}"/>
                    </a:ext>
                  </a:extLst>
                </p:cNvPr>
                <p:cNvPicPr/>
                <p:nvPr/>
              </p:nvPicPr>
              <p:blipFill>
                <a:blip r:embed="rId22"/>
                <a:stretch>
                  <a:fillRect/>
                </a:stretch>
              </p:blipFill>
              <p:spPr>
                <a:xfrm>
                  <a:off x="9760200" y="2612940"/>
                  <a:ext cx="1076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43" name="墨迹 42">
                  <a:extLst>
                    <a:ext uri="{FF2B5EF4-FFF2-40B4-BE49-F238E27FC236}">
                      <a16:creationId xmlns:a16="http://schemas.microsoft.com/office/drawing/2014/main" id="{9693E522-882D-4033-A849-1A923556F016}"/>
                    </a:ext>
                  </a:extLst>
                </p14:cNvPr>
                <p14:cNvContentPartPr/>
                <p14:nvPr/>
              </p14:nvContentPartPr>
              <p14:xfrm>
                <a:off x="9374640" y="2224500"/>
                <a:ext cx="97560" cy="107280"/>
              </p14:xfrm>
            </p:contentPart>
          </mc:Choice>
          <mc:Fallback>
            <p:pic>
              <p:nvPicPr>
                <p:cNvPr id="43" name="墨迹 42">
                  <a:extLst>
                    <a:ext uri="{FF2B5EF4-FFF2-40B4-BE49-F238E27FC236}">
                      <a16:creationId xmlns:a16="http://schemas.microsoft.com/office/drawing/2014/main" id="{9693E522-882D-4033-A849-1A923556F016}"/>
                    </a:ext>
                  </a:extLst>
                </p:cNvPr>
                <p:cNvPicPr/>
                <p:nvPr/>
              </p:nvPicPr>
              <p:blipFill>
                <a:blip r:embed="rId24"/>
                <a:stretch>
                  <a:fillRect/>
                </a:stretch>
              </p:blipFill>
              <p:spPr>
                <a:xfrm>
                  <a:off x="9366000" y="2215860"/>
                  <a:ext cx="11520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4" name="墨迹 43">
                  <a:extLst>
                    <a:ext uri="{FF2B5EF4-FFF2-40B4-BE49-F238E27FC236}">
                      <a16:creationId xmlns:a16="http://schemas.microsoft.com/office/drawing/2014/main" id="{043899EE-8A8D-4A35-A57A-D120AB3F6905}"/>
                    </a:ext>
                  </a:extLst>
                </p14:cNvPr>
                <p14:cNvContentPartPr/>
                <p14:nvPr/>
              </p14:nvContentPartPr>
              <p14:xfrm>
                <a:off x="7958040" y="1429620"/>
                <a:ext cx="502560" cy="588240"/>
              </p14:xfrm>
            </p:contentPart>
          </mc:Choice>
          <mc:Fallback>
            <p:pic>
              <p:nvPicPr>
                <p:cNvPr id="44" name="墨迹 43">
                  <a:extLst>
                    <a:ext uri="{FF2B5EF4-FFF2-40B4-BE49-F238E27FC236}">
                      <a16:creationId xmlns:a16="http://schemas.microsoft.com/office/drawing/2014/main" id="{043899EE-8A8D-4A35-A57A-D120AB3F6905}"/>
                    </a:ext>
                  </a:extLst>
                </p:cNvPr>
                <p:cNvPicPr/>
                <p:nvPr/>
              </p:nvPicPr>
              <p:blipFill>
                <a:blip r:embed="rId26"/>
                <a:stretch>
                  <a:fillRect/>
                </a:stretch>
              </p:blipFill>
              <p:spPr>
                <a:xfrm>
                  <a:off x="7949040" y="1420620"/>
                  <a:ext cx="520200" cy="6058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5" name="墨迹 44">
                  <a:extLst>
                    <a:ext uri="{FF2B5EF4-FFF2-40B4-BE49-F238E27FC236}">
                      <a16:creationId xmlns:a16="http://schemas.microsoft.com/office/drawing/2014/main" id="{3262AB35-2DA4-4798-BCE3-82F1B715E1EC}"/>
                    </a:ext>
                  </a:extLst>
                </p14:cNvPr>
                <p14:cNvContentPartPr/>
                <p14:nvPr/>
              </p14:nvContentPartPr>
              <p14:xfrm>
                <a:off x="8456640" y="1467780"/>
                <a:ext cx="297360" cy="570960"/>
              </p14:xfrm>
            </p:contentPart>
          </mc:Choice>
          <mc:Fallback>
            <p:pic>
              <p:nvPicPr>
                <p:cNvPr id="45" name="墨迹 44">
                  <a:extLst>
                    <a:ext uri="{FF2B5EF4-FFF2-40B4-BE49-F238E27FC236}">
                      <a16:creationId xmlns:a16="http://schemas.microsoft.com/office/drawing/2014/main" id="{3262AB35-2DA4-4798-BCE3-82F1B715E1EC}"/>
                    </a:ext>
                  </a:extLst>
                </p:cNvPr>
                <p:cNvPicPr/>
                <p:nvPr/>
              </p:nvPicPr>
              <p:blipFill>
                <a:blip r:embed="rId28"/>
                <a:stretch>
                  <a:fillRect/>
                </a:stretch>
              </p:blipFill>
              <p:spPr>
                <a:xfrm>
                  <a:off x="8447640" y="1459140"/>
                  <a:ext cx="315000" cy="5886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6" name="墨迹 45">
                  <a:extLst>
                    <a:ext uri="{FF2B5EF4-FFF2-40B4-BE49-F238E27FC236}">
                      <a16:creationId xmlns:a16="http://schemas.microsoft.com/office/drawing/2014/main" id="{950938B8-015D-4241-B1D1-09B5F9FDF4B8}"/>
                    </a:ext>
                  </a:extLst>
                </p14:cNvPr>
                <p14:cNvContentPartPr/>
                <p14:nvPr/>
              </p14:nvContentPartPr>
              <p14:xfrm>
                <a:off x="8790000" y="2038380"/>
                <a:ext cx="655560" cy="208080"/>
              </p14:xfrm>
            </p:contentPart>
          </mc:Choice>
          <mc:Fallback>
            <p:pic>
              <p:nvPicPr>
                <p:cNvPr id="46" name="墨迹 45">
                  <a:extLst>
                    <a:ext uri="{FF2B5EF4-FFF2-40B4-BE49-F238E27FC236}">
                      <a16:creationId xmlns:a16="http://schemas.microsoft.com/office/drawing/2014/main" id="{950938B8-015D-4241-B1D1-09B5F9FDF4B8}"/>
                    </a:ext>
                  </a:extLst>
                </p:cNvPr>
                <p:cNvPicPr/>
                <p:nvPr/>
              </p:nvPicPr>
              <p:blipFill>
                <a:blip r:embed="rId30"/>
                <a:stretch>
                  <a:fillRect/>
                </a:stretch>
              </p:blipFill>
              <p:spPr>
                <a:xfrm>
                  <a:off x="8781000" y="2029740"/>
                  <a:ext cx="67320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7" name="墨迹 46">
                  <a:extLst>
                    <a:ext uri="{FF2B5EF4-FFF2-40B4-BE49-F238E27FC236}">
                      <a16:creationId xmlns:a16="http://schemas.microsoft.com/office/drawing/2014/main" id="{9DE462E8-2E7D-434D-BF0C-A1526160AAB1}"/>
                    </a:ext>
                  </a:extLst>
                </p14:cNvPr>
                <p14:cNvContentPartPr/>
                <p14:nvPr/>
              </p14:nvContentPartPr>
              <p14:xfrm>
                <a:off x="9479040" y="2257260"/>
                <a:ext cx="368640" cy="410400"/>
              </p14:xfrm>
            </p:contentPart>
          </mc:Choice>
          <mc:Fallback>
            <p:pic>
              <p:nvPicPr>
                <p:cNvPr id="47" name="墨迹 46">
                  <a:extLst>
                    <a:ext uri="{FF2B5EF4-FFF2-40B4-BE49-F238E27FC236}">
                      <a16:creationId xmlns:a16="http://schemas.microsoft.com/office/drawing/2014/main" id="{9DE462E8-2E7D-434D-BF0C-A1526160AAB1}"/>
                    </a:ext>
                  </a:extLst>
                </p:cNvPr>
                <p:cNvPicPr/>
                <p:nvPr/>
              </p:nvPicPr>
              <p:blipFill>
                <a:blip r:embed="rId32"/>
                <a:stretch>
                  <a:fillRect/>
                </a:stretch>
              </p:blipFill>
              <p:spPr>
                <a:xfrm>
                  <a:off x="9470040" y="2248260"/>
                  <a:ext cx="386280" cy="4280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9" name="墨迹 48">
                  <a:extLst>
                    <a:ext uri="{FF2B5EF4-FFF2-40B4-BE49-F238E27FC236}">
                      <a16:creationId xmlns:a16="http://schemas.microsoft.com/office/drawing/2014/main" id="{70767250-2390-445E-ACBF-A3398AE0929C}"/>
                    </a:ext>
                  </a:extLst>
                </p14:cNvPr>
                <p14:cNvContentPartPr/>
                <p14:nvPr/>
              </p14:nvContentPartPr>
              <p14:xfrm>
                <a:off x="8711880" y="1290660"/>
                <a:ext cx="697320" cy="744480"/>
              </p14:xfrm>
            </p:contentPart>
          </mc:Choice>
          <mc:Fallback>
            <p:pic>
              <p:nvPicPr>
                <p:cNvPr id="49" name="墨迹 48">
                  <a:extLst>
                    <a:ext uri="{FF2B5EF4-FFF2-40B4-BE49-F238E27FC236}">
                      <a16:creationId xmlns:a16="http://schemas.microsoft.com/office/drawing/2014/main" id="{70767250-2390-445E-ACBF-A3398AE0929C}"/>
                    </a:ext>
                  </a:extLst>
                </p:cNvPr>
                <p:cNvPicPr/>
                <p:nvPr/>
              </p:nvPicPr>
              <p:blipFill>
                <a:blip r:embed="rId34"/>
                <a:stretch>
                  <a:fillRect/>
                </a:stretch>
              </p:blipFill>
              <p:spPr>
                <a:xfrm>
                  <a:off x="8702880" y="1282020"/>
                  <a:ext cx="714960" cy="7621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50" name="墨迹 49">
                  <a:extLst>
                    <a:ext uri="{FF2B5EF4-FFF2-40B4-BE49-F238E27FC236}">
                      <a16:creationId xmlns:a16="http://schemas.microsoft.com/office/drawing/2014/main" id="{DD80466B-6B54-4FDB-B017-A346EB8BCD84}"/>
                    </a:ext>
                  </a:extLst>
                </p14:cNvPr>
                <p14:cNvContentPartPr/>
                <p14:nvPr/>
              </p14:nvContentPartPr>
              <p14:xfrm>
                <a:off x="9443400" y="1829220"/>
                <a:ext cx="498240" cy="464400"/>
              </p14:xfrm>
            </p:contentPart>
          </mc:Choice>
          <mc:Fallback>
            <p:pic>
              <p:nvPicPr>
                <p:cNvPr id="50" name="墨迹 49">
                  <a:extLst>
                    <a:ext uri="{FF2B5EF4-FFF2-40B4-BE49-F238E27FC236}">
                      <a16:creationId xmlns:a16="http://schemas.microsoft.com/office/drawing/2014/main" id="{DD80466B-6B54-4FDB-B017-A346EB8BCD84}"/>
                    </a:ext>
                  </a:extLst>
                </p:cNvPr>
                <p:cNvPicPr/>
                <p:nvPr/>
              </p:nvPicPr>
              <p:blipFill>
                <a:blip r:embed="rId36"/>
                <a:stretch>
                  <a:fillRect/>
                </a:stretch>
              </p:blipFill>
              <p:spPr>
                <a:xfrm>
                  <a:off x="9434400" y="1820220"/>
                  <a:ext cx="515880" cy="4820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51" name="墨迹 50">
                  <a:extLst>
                    <a:ext uri="{FF2B5EF4-FFF2-40B4-BE49-F238E27FC236}">
                      <a16:creationId xmlns:a16="http://schemas.microsoft.com/office/drawing/2014/main" id="{6A87EAB6-C63E-457C-9783-B52ABDCD2CE9}"/>
                    </a:ext>
                  </a:extLst>
                </p14:cNvPr>
                <p14:cNvContentPartPr/>
                <p14:nvPr/>
              </p14:nvContentPartPr>
              <p14:xfrm>
                <a:off x="9371040" y="1368420"/>
                <a:ext cx="693720" cy="475560"/>
              </p14:xfrm>
            </p:contentPart>
          </mc:Choice>
          <mc:Fallback>
            <p:pic>
              <p:nvPicPr>
                <p:cNvPr id="51" name="墨迹 50">
                  <a:extLst>
                    <a:ext uri="{FF2B5EF4-FFF2-40B4-BE49-F238E27FC236}">
                      <a16:creationId xmlns:a16="http://schemas.microsoft.com/office/drawing/2014/main" id="{6A87EAB6-C63E-457C-9783-B52ABDCD2CE9}"/>
                    </a:ext>
                  </a:extLst>
                </p:cNvPr>
                <p:cNvPicPr/>
                <p:nvPr/>
              </p:nvPicPr>
              <p:blipFill>
                <a:blip r:embed="rId38"/>
                <a:stretch>
                  <a:fillRect/>
                </a:stretch>
              </p:blipFill>
              <p:spPr>
                <a:xfrm>
                  <a:off x="9362040" y="1359780"/>
                  <a:ext cx="711360" cy="4932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82" name="墨迹 81">
                  <a:extLst>
                    <a:ext uri="{FF2B5EF4-FFF2-40B4-BE49-F238E27FC236}">
                      <a16:creationId xmlns:a16="http://schemas.microsoft.com/office/drawing/2014/main" id="{442CBD59-07FC-4EDD-9F8B-8868722458DE}"/>
                    </a:ext>
                  </a:extLst>
                </p14:cNvPr>
                <p14:cNvContentPartPr/>
                <p14:nvPr/>
              </p14:nvContentPartPr>
              <p14:xfrm>
                <a:off x="7671480" y="2036580"/>
                <a:ext cx="183240" cy="523080"/>
              </p14:xfrm>
            </p:contentPart>
          </mc:Choice>
          <mc:Fallback>
            <p:pic>
              <p:nvPicPr>
                <p:cNvPr id="82" name="墨迹 81">
                  <a:extLst>
                    <a:ext uri="{FF2B5EF4-FFF2-40B4-BE49-F238E27FC236}">
                      <a16:creationId xmlns:a16="http://schemas.microsoft.com/office/drawing/2014/main" id="{442CBD59-07FC-4EDD-9F8B-8868722458DE}"/>
                    </a:ext>
                  </a:extLst>
                </p:cNvPr>
                <p:cNvPicPr/>
                <p:nvPr/>
              </p:nvPicPr>
              <p:blipFill>
                <a:blip r:embed="rId40"/>
                <a:stretch>
                  <a:fillRect/>
                </a:stretch>
              </p:blipFill>
              <p:spPr>
                <a:xfrm>
                  <a:off x="7662840" y="2027940"/>
                  <a:ext cx="200880" cy="5407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83" name="墨迹 82">
                  <a:extLst>
                    <a:ext uri="{FF2B5EF4-FFF2-40B4-BE49-F238E27FC236}">
                      <a16:creationId xmlns:a16="http://schemas.microsoft.com/office/drawing/2014/main" id="{55162662-441F-48AF-AADD-F0F86D96C7D4}"/>
                    </a:ext>
                  </a:extLst>
                </p14:cNvPr>
                <p14:cNvContentPartPr/>
                <p14:nvPr/>
              </p14:nvContentPartPr>
              <p14:xfrm>
                <a:off x="7677600" y="2527980"/>
                <a:ext cx="782640" cy="27360"/>
              </p14:xfrm>
            </p:contentPart>
          </mc:Choice>
          <mc:Fallback>
            <p:pic>
              <p:nvPicPr>
                <p:cNvPr id="83" name="墨迹 82">
                  <a:extLst>
                    <a:ext uri="{FF2B5EF4-FFF2-40B4-BE49-F238E27FC236}">
                      <a16:creationId xmlns:a16="http://schemas.microsoft.com/office/drawing/2014/main" id="{55162662-441F-48AF-AADD-F0F86D96C7D4}"/>
                    </a:ext>
                  </a:extLst>
                </p:cNvPr>
                <p:cNvPicPr/>
                <p:nvPr/>
              </p:nvPicPr>
              <p:blipFill>
                <a:blip r:embed="rId42"/>
                <a:stretch>
                  <a:fillRect/>
                </a:stretch>
              </p:blipFill>
              <p:spPr>
                <a:xfrm>
                  <a:off x="7668600" y="2519340"/>
                  <a:ext cx="80028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90" name="墨迹 89">
                  <a:extLst>
                    <a:ext uri="{FF2B5EF4-FFF2-40B4-BE49-F238E27FC236}">
                      <a16:creationId xmlns:a16="http://schemas.microsoft.com/office/drawing/2014/main" id="{FFEF4A18-36CA-4586-93FC-46A94DCED535}"/>
                    </a:ext>
                  </a:extLst>
                </p14:cNvPr>
                <p14:cNvContentPartPr/>
                <p14:nvPr/>
              </p14:nvContentPartPr>
              <p14:xfrm>
                <a:off x="8489400" y="1254660"/>
                <a:ext cx="952200" cy="130320"/>
              </p14:xfrm>
            </p:contentPart>
          </mc:Choice>
          <mc:Fallback>
            <p:pic>
              <p:nvPicPr>
                <p:cNvPr id="90" name="墨迹 89">
                  <a:extLst>
                    <a:ext uri="{FF2B5EF4-FFF2-40B4-BE49-F238E27FC236}">
                      <a16:creationId xmlns:a16="http://schemas.microsoft.com/office/drawing/2014/main" id="{FFEF4A18-36CA-4586-93FC-46A94DCED535}"/>
                    </a:ext>
                  </a:extLst>
                </p:cNvPr>
                <p:cNvPicPr/>
                <p:nvPr/>
              </p:nvPicPr>
              <p:blipFill>
                <a:blip r:embed="rId44"/>
                <a:stretch>
                  <a:fillRect/>
                </a:stretch>
              </p:blipFill>
              <p:spPr>
                <a:xfrm>
                  <a:off x="8480760" y="1246020"/>
                  <a:ext cx="96984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91" name="墨迹 90">
                  <a:extLst>
                    <a:ext uri="{FF2B5EF4-FFF2-40B4-BE49-F238E27FC236}">
                      <a16:creationId xmlns:a16="http://schemas.microsoft.com/office/drawing/2014/main" id="{2C09AB95-F040-4D81-A620-850CE43A46EE}"/>
                    </a:ext>
                  </a:extLst>
                </p14:cNvPr>
                <p14:cNvContentPartPr/>
                <p14:nvPr/>
              </p14:nvContentPartPr>
              <p14:xfrm>
                <a:off x="9418560" y="1259700"/>
                <a:ext cx="1076760" cy="515520"/>
              </p14:xfrm>
            </p:contentPart>
          </mc:Choice>
          <mc:Fallback>
            <p:pic>
              <p:nvPicPr>
                <p:cNvPr id="91" name="墨迹 90">
                  <a:extLst>
                    <a:ext uri="{FF2B5EF4-FFF2-40B4-BE49-F238E27FC236}">
                      <a16:creationId xmlns:a16="http://schemas.microsoft.com/office/drawing/2014/main" id="{2C09AB95-F040-4D81-A620-850CE43A46EE}"/>
                    </a:ext>
                  </a:extLst>
                </p:cNvPr>
                <p:cNvPicPr/>
                <p:nvPr/>
              </p:nvPicPr>
              <p:blipFill>
                <a:blip r:embed="rId46"/>
                <a:stretch>
                  <a:fillRect/>
                </a:stretch>
              </p:blipFill>
              <p:spPr>
                <a:xfrm>
                  <a:off x="9409560" y="1250700"/>
                  <a:ext cx="1094400" cy="5331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93" name="墨迹 92">
                  <a:extLst>
                    <a:ext uri="{FF2B5EF4-FFF2-40B4-BE49-F238E27FC236}">
                      <a16:creationId xmlns:a16="http://schemas.microsoft.com/office/drawing/2014/main" id="{C3BAEDA3-017F-48CA-BB48-6757EAC02666}"/>
                    </a:ext>
                  </a:extLst>
                </p14:cNvPr>
                <p14:cNvContentPartPr/>
                <p14:nvPr/>
              </p14:nvContentPartPr>
              <p14:xfrm>
                <a:off x="10384080" y="1682700"/>
                <a:ext cx="496080" cy="466920"/>
              </p14:xfrm>
            </p:contentPart>
          </mc:Choice>
          <mc:Fallback>
            <p:pic>
              <p:nvPicPr>
                <p:cNvPr id="93" name="墨迹 92">
                  <a:extLst>
                    <a:ext uri="{FF2B5EF4-FFF2-40B4-BE49-F238E27FC236}">
                      <a16:creationId xmlns:a16="http://schemas.microsoft.com/office/drawing/2014/main" id="{C3BAEDA3-017F-48CA-BB48-6757EAC02666}"/>
                    </a:ext>
                  </a:extLst>
                </p:cNvPr>
                <p:cNvPicPr/>
                <p:nvPr/>
              </p:nvPicPr>
              <p:blipFill>
                <a:blip r:embed="rId48"/>
                <a:stretch>
                  <a:fillRect/>
                </a:stretch>
              </p:blipFill>
              <p:spPr>
                <a:xfrm>
                  <a:off x="10375440" y="1674060"/>
                  <a:ext cx="513720" cy="4845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94" name="墨迹 93">
                  <a:extLst>
                    <a:ext uri="{FF2B5EF4-FFF2-40B4-BE49-F238E27FC236}">
                      <a16:creationId xmlns:a16="http://schemas.microsoft.com/office/drawing/2014/main" id="{A85E6F23-2BB8-49D2-BC3B-2B4762B34FC1}"/>
                    </a:ext>
                  </a:extLst>
                </p14:cNvPr>
                <p14:cNvContentPartPr/>
                <p14:nvPr/>
              </p14:nvContentPartPr>
              <p14:xfrm>
                <a:off x="10565160" y="1840020"/>
                <a:ext cx="152640" cy="4680"/>
              </p14:xfrm>
            </p:contentPart>
          </mc:Choice>
          <mc:Fallback>
            <p:pic>
              <p:nvPicPr>
                <p:cNvPr id="94" name="墨迹 93">
                  <a:extLst>
                    <a:ext uri="{FF2B5EF4-FFF2-40B4-BE49-F238E27FC236}">
                      <a16:creationId xmlns:a16="http://schemas.microsoft.com/office/drawing/2014/main" id="{A85E6F23-2BB8-49D2-BC3B-2B4762B34FC1}"/>
                    </a:ext>
                  </a:extLst>
                </p:cNvPr>
                <p:cNvPicPr/>
                <p:nvPr/>
              </p:nvPicPr>
              <p:blipFill>
                <a:blip r:embed="rId50"/>
                <a:stretch>
                  <a:fillRect/>
                </a:stretch>
              </p:blipFill>
              <p:spPr>
                <a:xfrm>
                  <a:off x="10556520" y="1831020"/>
                  <a:ext cx="17028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95" name="墨迹 94">
                  <a:extLst>
                    <a:ext uri="{FF2B5EF4-FFF2-40B4-BE49-F238E27FC236}">
                      <a16:creationId xmlns:a16="http://schemas.microsoft.com/office/drawing/2014/main" id="{D9F039DB-B751-4D0B-BDE9-8082BA7FD247}"/>
                    </a:ext>
                  </a:extLst>
                </p14:cNvPr>
                <p14:cNvContentPartPr/>
                <p14:nvPr/>
              </p14:nvContentPartPr>
              <p14:xfrm>
                <a:off x="10638960" y="1843620"/>
                <a:ext cx="48600" cy="245880"/>
              </p14:xfrm>
            </p:contentPart>
          </mc:Choice>
          <mc:Fallback>
            <p:pic>
              <p:nvPicPr>
                <p:cNvPr id="95" name="墨迹 94">
                  <a:extLst>
                    <a:ext uri="{FF2B5EF4-FFF2-40B4-BE49-F238E27FC236}">
                      <a16:creationId xmlns:a16="http://schemas.microsoft.com/office/drawing/2014/main" id="{D9F039DB-B751-4D0B-BDE9-8082BA7FD247}"/>
                    </a:ext>
                  </a:extLst>
                </p:cNvPr>
                <p:cNvPicPr/>
                <p:nvPr/>
              </p:nvPicPr>
              <p:blipFill>
                <a:blip r:embed="rId52"/>
                <a:stretch>
                  <a:fillRect/>
                </a:stretch>
              </p:blipFill>
              <p:spPr>
                <a:xfrm>
                  <a:off x="10629960" y="1834620"/>
                  <a:ext cx="6624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96" name="墨迹 95">
                  <a:extLst>
                    <a:ext uri="{FF2B5EF4-FFF2-40B4-BE49-F238E27FC236}">
                      <a16:creationId xmlns:a16="http://schemas.microsoft.com/office/drawing/2014/main" id="{6F89A239-2CA8-475E-9351-71ACF66EE773}"/>
                    </a:ext>
                  </a:extLst>
                </p14:cNvPr>
                <p14:cNvContentPartPr/>
                <p14:nvPr/>
              </p14:nvContentPartPr>
              <p14:xfrm>
                <a:off x="9890880" y="2089140"/>
                <a:ext cx="675000" cy="538560"/>
              </p14:xfrm>
            </p:contentPart>
          </mc:Choice>
          <mc:Fallback>
            <p:pic>
              <p:nvPicPr>
                <p:cNvPr id="96" name="墨迹 95">
                  <a:extLst>
                    <a:ext uri="{FF2B5EF4-FFF2-40B4-BE49-F238E27FC236}">
                      <a16:creationId xmlns:a16="http://schemas.microsoft.com/office/drawing/2014/main" id="{6F89A239-2CA8-475E-9351-71ACF66EE773}"/>
                    </a:ext>
                  </a:extLst>
                </p:cNvPr>
                <p:cNvPicPr/>
                <p:nvPr/>
              </p:nvPicPr>
              <p:blipFill>
                <a:blip r:embed="rId54"/>
                <a:stretch>
                  <a:fillRect/>
                </a:stretch>
              </p:blipFill>
              <p:spPr>
                <a:xfrm>
                  <a:off x="9882240" y="2080140"/>
                  <a:ext cx="692640" cy="5562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98" name="墨迹 97">
                  <a:extLst>
                    <a:ext uri="{FF2B5EF4-FFF2-40B4-BE49-F238E27FC236}">
                      <a16:creationId xmlns:a16="http://schemas.microsoft.com/office/drawing/2014/main" id="{A5FE4E18-4E56-4EF8-8812-6B409A456B2A}"/>
                    </a:ext>
                  </a:extLst>
                </p14:cNvPr>
                <p14:cNvContentPartPr/>
                <p14:nvPr/>
              </p14:nvContentPartPr>
              <p14:xfrm>
                <a:off x="7366920" y="2589900"/>
                <a:ext cx="181440" cy="265320"/>
              </p14:xfrm>
            </p:contentPart>
          </mc:Choice>
          <mc:Fallback>
            <p:pic>
              <p:nvPicPr>
                <p:cNvPr id="98" name="墨迹 97">
                  <a:extLst>
                    <a:ext uri="{FF2B5EF4-FFF2-40B4-BE49-F238E27FC236}">
                      <a16:creationId xmlns:a16="http://schemas.microsoft.com/office/drawing/2014/main" id="{A5FE4E18-4E56-4EF8-8812-6B409A456B2A}"/>
                    </a:ext>
                  </a:extLst>
                </p:cNvPr>
                <p:cNvPicPr/>
                <p:nvPr/>
              </p:nvPicPr>
              <p:blipFill>
                <a:blip r:embed="rId56"/>
                <a:stretch>
                  <a:fillRect/>
                </a:stretch>
              </p:blipFill>
              <p:spPr>
                <a:xfrm>
                  <a:off x="7357920" y="2581260"/>
                  <a:ext cx="19908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99" name="墨迹 98">
                  <a:extLst>
                    <a:ext uri="{FF2B5EF4-FFF2-40B4-BE49-F238E27FC236}">
                      <a16:creationId xmlns:a16="http://schemas.microsoft.com/office/drawing/2014/main" id="{BC6C50C4-97D0-4470-8996-51A9456405A8}"/>
                    </a:ext>
                  </a:extLst>
                </p14:cNvPr>
                <p14:cNvContentPartPr/>
                <p14:nvPr/>
              </p14:nvContentPartPr>
              <p14:xfrm>
                <a:off x="7162800" y="2427900"/>
                <a:ext cx="550080" cy="578880"/>
              </p14:xfrm>
            </p:contentPart>
          </mc:Choice>
          <mc:Fallback>
            <p:pic>
              <p:nvPicPr>
                <p:cNvPr id="99" name="墨迹 98">
                  <a:extLst>
                    <a:ext uri="{FF2B5EF4-FFF2-40B4-BE49-F238E27FC236}">
                      <a16:creationId xmlns:a16="http://schemas.microsoft.com/office/drawing/2014/main" id="{BC6C50C4-97D0-4470-8996-51A9456405A8}"/>
                    </a:ext>
                  </a:extLst>
                </p:cNvPr>
                <p:cNvPicPr/>
                <p:nvPr/>
              </p:nvPicPr>
              <p:blipFill>
                <a:blip r:embed="rId58"/>
                <a:stretch>
                  <a:fillRect/>
                </a:stretch>
              </p:blipFill>
              <p:spPr>
                <a:xfrm>
                  <a:off x="7153800" y="2419260"/>
                  <a:ext cx="567720" cy="596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9">
            <p14:nvContentPartPr>
              <p14:cNvPr id="102" name="墨迹 101">
                <a:extLst>
                  <a:ext uri="{FF2B5EF4-FFF2-40B4-BE49-F238E27FC236}">
                    <a16:creationId xmlns:a16="http://schemas.microsoft.com/office/drawing/2014/main" id="{FBC4A3A2-665B-4DFD-A16F-C580094AD472}"/>
                  </a:ext>
                </a:extLst>
              </p14:cNvPr>
              <p14:cNvContentPartPr/>
              <p14:nvPr/>
            </p14:nvContentPartPr>
            <p14:xfrm>
              <a:off x="7117440" y="1167180"/>
              <a:ext cx="1817640" cy="1964880"/>
            </p14:xfrm>
          </p:contentPart>
        </mc:Choice>
        <mc:Fallback>
          <p:pic>
            <p:nvPicPr>
              <p:cNvPr id="102" name="墨迹 101">
                <a:extLst>
                  <a:ext uri="{FF2B5EF4-FFF2-40B4-BE49-F238E27FC236}">
                    <a16:creationId xmlns:a16="http://schemas.microsoft.com/office/drawing/2014/main" id="{FBC4A3A2-665B-4DFD-A16F-C580094AD472}"/>
                  </a:ext>
                </a:extLst>
              </p:cNvPr>
              <p:cNvPicPr/>
              <p:nvPr/>
            </p:nvPicPr>
            <p:blipFill>
              <a:blip r:embed="rId60"/>
              <a:stretch>
                <a:fillRect/>
              </a:stretch>
            </p:blipFill>
            <p:spPr>
              <a:xfrm>
                <a:off x="7108440" y="1158540"/>
                <a:ext cx="1835280" cy="19825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03" name="墨迹 102">
                <a:extLst>
                  <a:ext uri="{FF2B5EF4-FFF2-40B4-BE49-F238E27FC236}">
                    <a16:creationId xmlns:a16="http://schemas.microsoft.com/office/drawing/2014/main" id="{C72F3181-46F5-4E5E-B2E4-90B5B6F09618}"/>
                  </a:ext>
                </a:extLst>
              </p14:cNvPr>
              <p14:cNvContentPartPr/>
              <p14:nvPr/>
            </p14:nvContentPartPr>
            <p14:xfrm>
              <a:off x="8575080" y="1332420"/>
              <a:ext cx="685800" cy="36720"/>
            </p14:xfrm>
          </p:contentPart>
        </mc:Choice>
        <mc:Fallback>
          <p:pic>
            <p:nvPicPr>
              <p:cNvPr id="103" name="墨迹 102">
                <a:extLst>
                  <a:ext uri="{FF2B5EF4-FFF2-40B4-BE49-F238E27FC236}">
                    <a16:creationId xmlns:a16="http://schemas.microsoft.com/office/drawing/2014/main" id="{C72F3181-46F5-4E5E-B2E4-90B5B6F09618}"/>
                  </a:ext>
                </a:extLst>
              </p:cNvPr>
              <p:cNvPicPr/>
              <p:nvPr/>
            </p:nvPicPr>
            <p:blipFill>
              <a:blip r:embed="rId62"/>
              <a:stretch>
                <a:fillRect/>
              </a:stretch>
            </p:blipFill>
            <p:spPr>
              <a:xfrm>
                <a:off x="8566440" y="1323420"/>
                <a:ext cx="703440" cy="54360"/>
              </a:xfrm>
              <a:prstGeom prst="rect">
                <a:avLst/>
              </a:prstGeom>
            </p:spPr>
          </p:pic>
        </mc:Fallback>
      </mc:AlternateContent>
      <p:grpSp>
        <p:nvGrpSpPr>
          <p:cNvPr id="107" name="组合 106">
            <a:extLst>
              <a:ext uri="{FF2B5EF4-FFF2-40B4-BE49-F238E27FC236}">
                <a16:creationId xmlns:a16="http://schemas.microsoft.com/office/drawing/2014/main" id="{FAE59362-B2AF-4334-A88D-E55CB94AE8D8}"/>
              </a:ext>
            </a:extLst>
          </p:cNvPr>
          <p:cNvGrpSpPr/>
          <p:nvPr/>
        </p:nvGrpSpPr>
        <p:grpSpPr>
          <a:xfrm>
            <a:off x="8584080" y="1447980"/>
            <a:ext cx="861480" cy="1101960"/>
            <a:chOff x="8584080" y="1447980"/>
            <a:chExt cx="861480" cy="1101960"/>
          </a:xfrm>
        </p:grpSpPr>
        <mc:AlternateContent xmlns:mc="http://schemas.openxmlformats.org/markup-compatibility/2006">
          <mc:Choice xmlns:p14="http://schemas.microsoft.com/office/powerpoint/2010/main" Requires="p14">
            <p:contentPart p14:bwMode="auto" r:id="rId63">
              <p14:nvContentPartPr>
                <p14:cNvPr id="104" name="墨迹 103">
                  <a:extLst>
                    <a:ext uri="{FF2B5EF4-FFF2-40B4-BE49-F238E27FC236}">
                      <a16:creationId xmlns:a16="http://schemas.microsoft.com/office/drawing/2014/main" id="{EE062FE4-6D6B-423E-8C65-2B131B76066F}"/>
                    </a:ext>
                  </a:extLst>
                </p14:cNvPr>
                <p14:cNvContentPartPr/>
                <p14:nvPr/>
              </p14:nvContentPartPr>
              <p14:xfrm>
                <a:off x="8782440" y="1447980"/>
                <a:ext cx="512640" cy="513360"/>
              </p14:xfrm>
            </p:contentPart>
          </mc:Choice>
          <mc:Fallback>
            <p:pic>
              <p:nvPicPr>
                <p:cNvPr id="104" name="墨迹 103">
                  <a:extLst>
                    <a:ext uri="{FF2B5EF4-FFF2-40B4-BE49-F238E27FC236}">
                      <a16:creationId xmlns:a16="http://schemas.microsoft.com/office/drawing/2014/main" id="{EE062FE4-6D6B-423E-8C65-2B131B76066F}"/>
                    </a:ext>
                  </a:extLst>
                </p:cNvPr>
                <p:cNvPicPr/>
                <p:nvPr/>
              </p:nvPicPr>
              <p:blipFill>
                <a:blip r:embed="rId64"/>
                <a:stretch>
                  <a:fillRect/>
                </a:stretch>
              </p:blipFill>
              <p:spPr>
                <a:xfrm>
                  <a:off x="8773440" y="1438980"/>
                  <a:ext cx="530280" cy="5310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05" name="墨迹 104">
                  <a:extLst>
                    <a:ext uri="{FF2B5EF4-FFF2-40B4-BE49-F238E27FC236}">
                      <a16:creationId xmlns:a16="http://schemas.microsoft.com/office/drawing/2014/main" id="{A5926714-3F41-430C-90F8-7A28D794D08F}"/>
                    </a:ext>
                  </a:extLst>
                </p14:cNvPr>
                <p14:cNvContentPartPr/>
                <p14:nvPr/>
              </p14:nvContentPartPr>
              <p14:xfrm>
                <a:off x="8707920" y="2029380"/>
                <a:ext cx="717480" cy="233280"/>
              </p14:xfrm>
            </p:contentPart>
          </mc:Choice>
          <mc:Fallback>
            <p:pic>
              <p:nvPicPr>
                <p:cNvPr id="105" name="墨迹 104">
                  <a:extLst>
                    <a:ext uri="{FF2B5EF4-FFF2-40B4-BE49-F238E27FC236}">
                      <a16:creationId xmlns:a16="http://schemas.microsoft.com/office/drawing/2014/main" id="{A5926714-3F41-430C-90F8-7A28D794D08F}"/>
                    </a:ext>
                  </a:extLst>
                </p:cNvPr>
                <p:cNvPicPr/>
                <p:nvPr/>
              </p:nvPicPr>
              <p:blipFill>
                <a:blip r:embed="rId66"/>
                <a:stretch>
                  <a:fillRect/>
                </a:stretch>
              </p:blipFill>
              <p:spPr>
                <a:xfrm>
                  <a:off x="8699280" y="2020740"/>
                  <a:ext cx="73512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06" name="墨迹 105">
                  <a:extLst>
                    <a:ext uri="{FF2B5EF4-FFF2-40B4-BE49-F238E27FC236}">
                      <a16:creationId xmlns:a16="http://schemas.microsoft.com/office/drawing/2014/main" id="{FF859C17-A1DC-4703-B91D-14DB4D469F83}"/>
                    </a:ext>
                  </a:extLst>
                </p14:cNvPr>
                <p14:cNvContentPartPr/>
                <p14:nvPr/>
              </p14:nvContentPartPr>
              <p14:xfrm>
                <a:off x="8584080" y="2341860"/>
                <a:ext cx="861480" cy="208080"/>
              </p14:xfrm>
            </p:contentPart>
          </mc:Choice>
          <mc:Fallback>
            <p:pic>
              <p:nvPicPr>
                <p:cNvPr id="106" name="墨迹 105">
                  <a:extLst>
                    <a:ext uri="{FF2B5EF4-FFF2-40B4-BE49-F238E27FC236}">
                      <a16:creationId xmlns:a16="http://schemas.microsoft.com/office/drawing/2014/main" id="{FF859C17-A1DC-4703-B91D-14DB4D469F83}"/>
                    </a:ext>
                  </a:extLst>
                </p:cNvPr>
                <p:cNvPicPr/>
                <p:nvPr/>
              </p:nvPicPr>
              <p:blipFill>
                <a:blip r:embed="rId68"/>
                <a:stretch>
                  <a:fillRect/>
                </a:stretch>
              </p:blipFill>
              <p:spPr>
                <a:xfrm>
                  <a:off x="8575440" y="2333220"/>
                  <a:ext cx="879120" cy="225720"/>
                </a:xfrm>
                <a:prstGeom prst="rect">
                  <a:avLst/>
                </a:prstGeom>
              </p:spPr>
            </p:pic>
          </mc:Fallback>
        </mc:AlternateContent>
      </p:grpSp>
    </p:spTree>
    <p:extLst>
      <p:ext uri="{BB962C8B-B14F-4D97-AF65-F5344CB8AC3E}">
        <p14:creationId xmlns:p14="http://schemas.microsoft.com/office/powerpoint/2010/main" val="249512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2000" fill="hold"/>
                                        <p:tgtEl>
                                          <p:spTgt spid="100"/>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 calcmode="lin" valueType="num">
                                      <p:cBhvr>
                                        <p:cTn id="12" dur="2000" fill="hold"/>
                                        <p:tgtEl>
                                          <p:spTgt spid="102"/>
                                        </p:tgtEl>
                                        <p:attrNameLst>
                                          <p:attrName>drawProgress</p:attrName>
                                        </p:attrNameLst>
                                      </p:cBhvr>
                                      <p:tavLst>
                                        <p:tav tm="0">
                                          <p:val>
                                            <p:fltVal val="0"/>
                                          </p:val>
                                        </p:tav>
                                        <p:tav tm="100000">
                                          <p:val>
                                            <p:fltVal val="1"/>
                                          </p:val>
                                        </p:tav>
                                      </p:tavLst>
                                    </p:anim>
                                  </p:childTnLst>
                                </p:cTn>
                              </p:par>
                            </p:childTnLst>
                          </p:cTn>
                        </p:par>
                      </p:childTnLst>
                    </p:cTn>
                  </p:par>
                  <p:par>
                    <p:cTn id="13" fill="hold">
                      <p:stCondLst>
                        <p:cond delay="indefinite"/>
                      </p:stCondLst>
                      <p:childTnLst>
                        <p:par>
                          <p:cTn id="14" fill="hold">
                            <p:stCondLst>
                              <p:cond delay="0"/>
                            </p:stCondLst>
                            <p:childTnLst>
                              <p:par>
                                <p:cTn id="15" presetID="63" presetClass="entr" presetSubtype="0" fill="hold" nodeType="clickEffect">
                                  <p:stCondLst>
                                    <p:cond delay="0"/>
                                  </p:stCondLst>
                                  <p:childTnLst>
                                    <p:set>
                                      <p:cBhvr>
                                        <p:cTn id="16" dur="1" fill="hold">
                                          <p:stCondLst>
                                            <p:cond delay="0"/>
                                          </p:stCondLst>
                                        </p:cTn>
                                        <p:tgtEl>
                                          <p:spTgt spid="103"/>
                                        </p:tgtEl>
                                        <p:attrNameLst>
                                          <p:attrName>style.visibility</p:attrName>
                                        </p:attrNameLst>
                                      </p:cBhvr>
                                      <p:to>
                                        <p:strVal val="visible"/>
                                      </p:to>
                                    </p:set>
                                    <p:anim calcmode="lin" valueType="num">
                                      <p:cBhvr>
                                        <p:cTn id="17" dur="2000" fill="hold"/>
                                        <p:tgtEl>
                                          <p:spTgt spid="103"/>
                                        </p:tgtEl>
                                        <p:attrNameLst>
                                          <p:attrName>drawProgress</p:attrName>
                                        </p:attrNameLst>
                                      </p:cBhvr>
                                      <p:tavLst>
                                        <p:tav tm="0">
                                          <p:val>
                                            <p:fltVal val="0"/>
                                          </p:val>
                                        </p:tav>
                                        <p:tav tm="100000">
                                          <p:val>
                                            <p:fltVal val="1"/>
                                          </p:val>
                                        </p:tav>
                                      </p:tavLst>
                                    </p:anim>
                                  </p:childTnLst>
                                </p:cTn>
                              </p:par>
                              <p:par>
                                <p:cTn id="18" presetID="63" presetClass="entr" presetSubtype="0" fill="hold" nodeType="withEffect">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cBhvr>
                                        <p:cTn id="20" dur="2000" fill="hold"/>
                                        <p:tgtEl>
                                          <p:spTgt spid="107"/>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84F62-B806-49CA-8AF8-4DE38B3C3EA9}"/>
              </a:ext>
            </a:extLst>
          </p:cNvPr>
          <p:cNvSpPr>
            <a:spLocks noGrp="1"/>
          </p:cNvSpPr>
          <p:nvPr>
            <p:ph type="title"/>
          </p:nvPr>
        </p:nvSpPr>
        <p:spPr/>
        <p:txBody>
          <a:bodyPr/>
          <a:lstStyle/>
          <a:p>
            <a:r>
              <a:rPr lang="zh-CN" altLang="en-US" dirty="0"/>
              <a:t>二分图与网络流</a:t>
            </a:r>
          </a:p>
        </p:txBody>
      </p:sp>
      <p:sp>
        <p:nvSpPr>
          <p:cNvPr id="3" name="内容占位符 2">
            <a:extLst>
              <a:ext uri="{FF2B5EF4-FFF2-40B4-BE49-F238E27FC236}">
                <a16:creationId xmlns:a16="http://schemas.microsoft.com/office/drawing/2014/main" id="{6E91B136-B2B5-4871-A58B-CE9DAEEB58ED}"/>
              </a:ext>
            </a:extLst>
          </p:cNvPr>
          <p:cNvSpPr>
            <a:spLocks noGrp="1"/>
          </p:cNvSpPr>
          <p:nvPr>
            <p:ph idx="1"/>
          </p:nvPr>
        </p:nvSpPr>
        <p:spPr>
          <a:xfrm>
            <a:off x="838200" y="1825625"/>
            <a:ext cx="10515600" cy="4795308"/>
          </a:xfrm>
        </p:spPr>
        <p:txBody>
          <a:bodyPr/>
          <a:lstStyle/>
          <a:p>
            <a:r>
              <a:rPr lang="zh-CN" altLang="en-US" dirty="0"/>
              <a:t>最小点权覆盖：选点覆盖边，权值和最小</a:t>
            </a:r>
            <a:endParaRPr lang="en-US" altLang="zh-CN" dirty="0"/>
          </a:p>
          <a:p>
            <a:pPr marL="0" indent="0">
              <a:buNone/>
            </a:pPr>
            <a:r>
              <a:rPr lang="en-US" altLang="zh-CN" dirty="0"/>
              <a:t>	</a:t>
            </a:r>
            <a:r>
              <a:rPr lang="zh-CN" altLang="en-US" dirty="0"/>
              <a:t>“覆盖”：当选择了某一个点，就覆盖了与之相联的所有边</a:t>
            </a:r>
            <a:endParaRPr lang="en-US" altLang="zh-CN" dirty="0"/>
          </a:p>
          <a:p>
            <a:pPr marL="0" indent="0">
              <a:buNone/>
            </a:pPr>
            <a:endParaRPr lang="en-US" altLang="zh-CN" dirty="0"/>
          </a:p>
          <a:p>
            <a:pPr marL="0" indent="0">
              <a:buNone/>
            </a:pPr>
            <a:r>
              <a:rPr lang="en-US" altLang="zh-CN" dirty="0"/>
              <a:t>1</a:t>
            </a:r>
            <a:r>
              <a:rPr lang="zh-CN" altLang="en-US" dirty="0"/>
              <a:t>、改造二分图：</a:t>
            </a:r>
            <a:endParaRPr lang="en-US" altLang="zh-CN" dirty="0"/>
          </a:p>
          <a:p>
            <a:pPr marL="0" indent="0">
              <a:buNone/>
            </a:pPr>
            <a:r>
              <a:rPr lang="en-US" altLang="zh-CN" dirty="0"/>
              <a:t>	</a:t>
            </a:r>
            <a:r>
              <a:rPr lang="zh-CN" altLang="en-US" dirty="0"/>
              <a:t>创建源点、汇点，源点连接到</a:t>
            </a:r>
            <a:r>
              <a:rPr lang="en-US" altLang="zh-CN" dirty="0"/>
              <a:t>X</a:t>
            </a:r>
            <a:r>
              <a:rPr lang="zh-CN" altLang="en-US" dirty="0"/>
              <a:t>集合，</a:t>
            </a:r>
            <a:endParaRPr lang="en-US" altLang="zh-CN" dirty="0"/>
          </a:p>
          <a:p>
            <a:pPr marL="0" indent="0">
              <a:buNone/>
            </a:pPr>
            <a:r>
              <a:rPr lang="en-US" altLang="zh-CN" dirty="0"/>
              <a:t>	</a:t>
            </a:r>
            <a:r>
              <a:rPr lang="zh-CN" altLang="en-US" dirty="0"/>
              <a:t>流量设成点权，汇点同理</a:t>
            </a:r>
            <a:endParaRPr lang="en-US" altLang="zh-CN" dirty="0"/>
          </a:p>
          <a:p>
            <a:pPr marL="0" indent="0">
              <a:buNone/>
            </a:pPr>
            <a:r>
              <a:rPr lang="en-US" altLang="zh-CN" dirty="0"/>
              <a:t>	</a:t>
            </a:r>
            <a:r>
              <a:rPr lang="zh-CN" altLang="en-US" dirty="0"/>
              <a:t>将原二分图中所有边流量置为</a:t>
            </a:r>
            <a:r>
              <a:rPr lang="en-US" altLang="zh-CN" dirty="0"/>
              <a:t>+</a:t>
            </a:r>
            <a:r>
              <a:rPr lang="zh-CN" altLang="en-US" dirty="0"/>
              <a:t>∞</a:t>
            </a:r>
            <a:endParaRPr lang="en-US" altLang="zh-CN" dirty="0"/>
          </a:p>
          <a:p>
            <a:pPr marL="0" indent="0">
              <a:buNone/>
            </a:pPr>
            <a:r>
              <a:rPr lang="en-US" altLang="zh-CN" dirty="0"/>
              <a:t>2</a:t>
            </a:r>
            <a:r>
              <a:rPr lang="zh-CN" altLang="en-US" dirty="0"/>
              <a:t>、在这个图上跑一遍最大流就求出了</a:t>
            </a:r>
            <a:endParaRPr lang="en-US" altLang="zh-CN" dirty="0"/>
          </a:p>
          <a:p>
            <a:pPr marL="0" indent="0">
              <a:buNone/>
            </a:pPr>
            <a:r>
              <a:rPr lang="zh-CN" altLang="en-US" dirty="0"/>
              <a:t>最小点权覆盖</a:t>
            </a:r>
            <a:endParaRPr lang="en-US" altLang="zh-CN" dirty="0"/>
          </a:p>
        </p:txBody>
      </p:sp>
      <mc:AlternateContent xmlns:mc="http://schemas.openxmlformats.org/markup-compatibility/2006" xmlns:p14="http://schemas.microsoft.com/office/powerpoint/2010/main">
        <mc:Choice Requires="p14">
          <p:contentPart p14:bwMode="auto" r:id="rId2">
            <p14:nvContentPartPr>
              <p14:cNvPr id="86" name="墨迹 85">
                <a:extLst>
                  <a:ext uri="{FF2B5EF4-FFF2-40B4-BE49-F238E27FC236}">
                    <a16:creationId xmlns:a16="http://schemas.microsoft.com/office/drawing/2014/main" id="{15AD12C2-070A-4924-83D0-991875EBC320}"/>
                  </a:ext>
                </a:extLst>
              </p14:cNvPr>
              <p14:cNvContentPartPr/>
              <p14:nvPr/>
            </p14:nvContentPartPr>
            <p14:xfrm>
              <a:off x="11035520" y="2242627"/>
              <a:ext cx="64800" cy="98640"/>
            </p14:xfrm>
          </p:contentPart>
        </mc:Choice>
        <mc:Fallback xmlns="">
          <p:pic>
            <p:nvPicPr>
              <p:cNvPr id="86" name="墨迹 85">
                <a:extLst>
                  <a:ext uri="{FF2B5EF4-FFF2-40B4-BE49-F238E27FC236}">
                    <a16:creationId xmlns:a16="http://schemas.microsoft.com/office/drawing/2014/main" id="{15AD12C2-070A-4924-83D0-991875EBC320}"/>
                  </a:ext>
                </a:extLst>
              </p:cNvPr>
              <p:cNvPicPr/>
              <p:nvPr/>
            </p:nvPicPr>
            <p:blipFill>
              <a:blip r:embed="rId3"/>
              <a:stretch>
                <a:fillRect/>
              </a:stretch>
            </p:blipFill>
            <p:spPr>
              <a:xfrm>
                <a:off x="11026520" y="2233987"/>
                <a:ext cx="824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7" name="墨迹 86">
                <a:extLst>
                  <a:ext uri="{FF2B5EF4-FFF2-40B4-BE49-F238E27FC236}">
                    <a16:creationId xmlns:a16="http://schemas.microsoft.com/office/drawing/2014/main" id="{C3CF9C7B-B87E-45EF-999C-82FD34065EAE}"/>
                  </a:ext>
                </a:extLst>
              </p14:cNvPr>
              <p14:cNvContentPartPr/>
              <p14:nvPr/>
            </p14:nvContentPartPr>
            <p14:xfrm>
              <a:off x="11643200" y="1679587"/>
              <a:ext cx="72360" cy="95400"/>
            </p14:xfrm>
          </p:contentPart>
        </mc:Choice>
        <mc:Fallback xmlns="">
          <p:pic>
            <p:nvPicPr>
              <p:cNvPr id="87" name="墨迹 86">
                <a:extLst>
                  <a:ext uri="{FF2B5EF4-FFF2-40B4-BE49-F238E27FC236}">
                    <a16:creationId xmlns:a16="http://schemas.microsoft.com/office/drawing/2014/main" id="{C3CF9C7B-B87E-45EF-999C-82FD34065EAE}"/>
                  </a:ext>
                </a:extLst>
              </p:cNvPr>
              <p:cNvPicPr/>
              <p:nvPr/>
            </p:nvPicPr>
            <p:blipFill>
              <a:blip r:embed="rId5"/>
              <a:stretch>
                <a:fillRect/>
              </a:stretch>
            </p:blipFill>
            <p:spPr>
              <a:xfrm>
                <a:off x="11634560" y="1670587"/>
                <a:ext cx="900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8" name="墨迹 87">
                <a:extLst>
                  <a:ext uri="{FF2B5EF4-FFF2-40B4-BE49-F238E27FC236}">
                    <a16:creationId xmlns:a16="http://schemas.microsoft.com/office/drawing/2014/main" id="{E2F05C7D-0DEF-4516-B962-85BFCD4BDFDC}"/>
                  </a:ext>
                </a:extLst>
              </p14:cNvPr>
              <p14:cNvContentPartPr/>
              <p14:nvPr/>
            </p14:nvContentPartPr>
            <p14:xfrm>
              <a:off x="11656520" y="2019427"/>
              <a:ext cx="80280" cy="98280"/>
            </p14:xfrm>
          </p:contentPart>
        </mc:Choice>
        <mc:Fallback xmlns="">
          <p:pic>
            <p:nvPicPr>
              <p:cNvPr id="88" name="墨迹 87">
                <a:extLst>
                  <a:ext uri="{FF2B5EF4-FFF2-40B4-BE49-F238E27FC236}">
                    <a16:creationId xmlns:a16="http://schemas.microsoft.com/office/drawing/2014/main" id="{E2F05C7D-0DEF-4516-B962-85BFCD4BDFDC}"/>
                  </a:ext>
                </a:extLst>
              </p:cNvPr>
              <p:cNvPicPr/>
              <p:nvPr/>
            </p:nvPicPr>
            <p:blipFill>
              <a:blip r:embed="rId7"/>
              <a:stretch>
                <a:fillRect/>
              </a:stretch>
            </p:blipFill>
            <p:spPr>
              <a:xfrm>
                <a:off x="11647880" y="2010787"/>
                <a:ext cx="9792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9" name="墨迹 88">
                <a:extLst>
                  <a:ext uri="{FF2B5EF4-FFF2-40B4-BE49-F238E27FC236}">
                    <a16:creationId xmlns:a16="http://schemas.microsoft.com/office/drawing/2014/main" id="{98A00887-5E0A-4D33-A7D7-3268481D8EA5}"/>
                  </a:ext>
                </a:extLst>
              </p14:cNvPr>
              <p14:cNvContentPartPr/>
              <p14:nvPr/>
            </p14:nvContentPartPr>
            <p14:xfrm>
              <a:off x="11661200" y="2368627"/>
              <a:ext cx="98640" cy="124560"/>
            </p14:xfrm>
          </p:contentPart>
        </mc:Choice>
        <mc:Fallback xmlns="">
          <p:pic>
            <p:nvPicPr>
              <p:cNvPr id="89" name="墨迹 88">
                <a:extLst>
                  <a:ext uri="{FF2B5EF4-FFF2-40B4-BE49-F238E27FC236}">
                    <a16:creationId xmlns:a16="http://schemas.microsoft.com/office/drawing/2014/main" id="{98A00887-5E0A-4D33-A7D7-3268481D8EA5}"/>
                  </a:ext>
                </a:extLst>
              </p:cNvPr>
              <p:cNvPicPr/>
              <p:nvPr/>
            </p:nvPicPr>
            <p:blipFill>
              <a:blip r:embed="rId9"/>
              <a:stretch>
                <a:fillRect/>
              </a:stretch>
            </p:blipFill>
            <p:spPr>
              <a:xfrm>
                <a:off x="11652200" y="2359987"/>
                <a:ext cx="11628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0" name="墨迹 89">
                <a:extLst>
                  <a:ext uri="{FF2B5EF4-FFF2-40B4-BE49-F238E27FC236}">
                    <a16:creationId xmlns:a16="http://schemas.microsoft.com/office/drawing/2014/main" id="{4276CEF1-0645-41B5-B992-86875ECE1359}"/>
                  </a:ext>
                </a:extLst>
              </p14:cNvPr>
              <p14:cNvContentPartPr/>
              <p14:nvPr/>
            </p14:nvContentPartPr>
            <p14:xfrm>
              <a:off x="11012840" y="1832227"/>
              <a:ext cx="126000" cy="142200"/>
            </p14:xfrm>
          </p:contentPart>
        </mc:Choice>
        <mc:Fallback xmlns="">
          <p:pic>
            <p:nvPicPr>
              <p:cNvPr id="90" name="墨迹 89">
                <a:extLst>
                  <a:ext uri="{FF2B5EF4-FFF2-40B4-BE49-F238E27FC236}">
                    <a16:creationId xmlns:a16="http://schemas.microsoft.com/office/drawing/2014/main" id="{4276CEF1-0645-41B5-B992-86875ECE1359}"/>
                  </a:ext>
                </a:extLst>
              </p:cNvPr>
              <p:cNvPicPr/>
              <p:nvPr/>
            </p:nvPicPr>
            <p:blipFill>
              <a:blip r:embed="rId11"/>
              <a:stretch>
                <a:fillRect/>
              </a:stretch>
            </p:blipFill>
            <p:spPr>
              <a:xfrm>
                <a:off x="11003840" y="1823227"/>
                <a:ext cx="143640" cy="159840"/>
              </a:xfrm>
              <a:prstGeom prst="rect">
                <a:avLst/>
              </a:prstGeom>
            </p:spPr>
          </p:pic>
        </mc:Fallback>
      </mc:AlternateContent>
      <p:grpSp>
        <p:nvGrpSpPr>
          <p:cNvPr id="95" name="组合 94">
            <a:extLst>
              <a:ext uri="{FF2B5EF4-FFF2-40B4-BE49-F238E27FC236}">
                <a16:creationId xmlns:a16="http://schemas.microsoft.com/office/drawing/2014/main" id="{F460B64D-785C-42F5-8E95-1CDEDB85DDFD}"/>
              </a:ext>
            </a:extLst>
          </p:cNvPr>
          <p:cNvGrpSpPr/>
          <p:nvPr/>
        </p:nvGrpSpPr>
        <p:grpSpPr>
          <a:xfrm>
            <a:off x="11117600" y="1914667"/>
            <a:ext cx="569520" cy="495360"/>
            <a:chOff x="11117600" y="1914667"/>
            <a:chExt cx="569520" cy="495360"/>
          </a:xfrm>
        </p:grpSpPr>
        <mc:AlternateContent xmlns:mc="http://schemas.openxmlformats.org/markup-compatibility/2006" xmlns:p14="http://schemas.microsoft.com/office/powerpoint/2010/main">
          <mc:Choice Requires="p14">
            <p:contentPart p14:bwMode="auto" r:id="rId12">
              <p14:nvContentPartPr>
                <p14:cNvPr id="93" name="墨迹 92">
                  <a:extLst>
                    <a:ext uri="{FF2B5EF4-FFF2-40B4-BE49-F238E27FC236}">
                      <a16:creationId xmlns:a16="http://schemas.microsoft.com/office/drawing/2014/main" id="{D35AA6B3-E931-49C8-89BC-7260157D226C}"/>
                    </a:ext>
                  </a:extLst>
                </p14:cNvPr>
                <p14:cNvContentPartPr/>
                <p14:nvPr/>
              </p14:nvContentPartPr>
              <p14:xfrm>
                <a:off x="11129120" y="1914667"/>
                <a:ext cx="558000" cy="495360"/>
              </p14:xfrm>
            </p:contentPart>
          </mc:Choice>
          <mc:Fallback xmlns="">
            <p:pic>
              <p:nvPicPr>
                <p:cNvPr id="93" name="墨迹 92">
                  <a:extLst>
                    <a:ext uri="{FF2B5EF4-FFF2-40B4-BE49-F238E27FC236}">
                      <a16:creationId xmlns:a16="http://schemas.microsoft.com/office/drawing/2014/main" id="{D35AA6B3-E931-49C8-89BC-7260157D226C}"/>
                    </a:ext>
                  </a:extLst>
                </p:cNvPr>
                <p:cNvPicPr/>
                <p:nvPr/>
              </p:nvPicPr>
              <p:blipFill>
                <a:blip r:embed="rId13"/>
                <a:stretch>
                  <a:fillRect/>
                </a:stretch>
              </p:blipFill>
              <p:spPr>
                <a:xfrm>
                  <a:off x="11120120" y="1906027"/>
                  <a:ext cx="575640" cy="513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4" name="墨迹 93">
                  <a:extLst>
                    <a:ext uri="{FF2B5EF4-FFF2-40B4-BE49-F238E27FC236}">
                      <a16:creationId xmlns:a16="http://schemas.microsoft.com/office/drawing/2014/main" id="{258BBFEE-7034-409E-A856-ED2789365144}"/>
                    </a:ext>
                  </a:extLst>
                </p14:cNvPr>
                <p14:cNvContentPartPr/>
                <p14:nvPr/>
              </p14:nvContentPartPr>
              <p14:xfrm>
                <a:off x="11117600" y="2069107"/>
                <a:ext cx="546480" cy="207360"/>
              </p14:xfrm>
            </p:contentPart>
          </mc:Choice>
          <mc:Fallback xmlns="">
            <p:pic>
              <p:nvPicPr>
                <p:cNvPr id="94" name="墨迹 93">
                  <a:extLst>
                    <a:ext uri="{FF2B5EF4-FFF2-40B4-BE49-F238E27FC236}">
                      <a16:creationId xmlns:a16="http://schemas.microsoft.com/office/drawing/2014/main" id="{258BBFEE-7034-409E-A856-ED2789365144}"/>
                    </a:ext>
                  </a:extLst>
                </p:cNvPr>
                <p:cNvPicPr/>
                <p:nvPr/>
              </p:nvPicPr>
              <p:blipFill>
                <a:blip r:embed="rId15"/>
                <a:stretch>
                  <a:fillRect/>
                </a:stretch>
              </p:blipFill>
              <p:spPr>
                <a:xfrm>
                  <a:off x="11108600" y="2060107"/>
                  <a:ext cx="564120" cy="225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97" name="墨迹 96">
                <a:extLst>
                  <a:ext uri="{FF2B5EF4-FFF2-40B4-BE49-F238E27FC236}">
                    <a16:creationId xmlns:a16="http://schemas.microsoft.com/office/drawing/2014/main" id="{D6F4EBAD-2CBB-43FE-B23E-56984E3F1794}"/>
                  </a:ext>
                </a:extLst>
              </p14:cNvPr>
              <p14:cNvContentPartPr/>
              <p14:nvPr/>
            </p14:nvContentPartPr>
            <p14:xfrm>
              <a:off x="11139560" y="1698667"/>
              <a:ext cx="491400" cy="213840"/>
            </p14:xfrm>
          </p:contentPart>
        </mc:Choice>
        <mc:Fallback xmlns="">
          <p:pic>
            <p:nvPicPr>
              <p:cNvPr id="97" name="墨迹 96">
                <a:extLst>
                  <a:ext uri="{FF2B5EF4-FFF2-40B4-BE49-F238E27FC236}">
                    <a16:creationId xmlns:a16="http://schemas.microsoft.com/office/drawing/2014/main" id="{D6F4EBAD-2CBB-43FE-B23E-56984E3F1794}"/>
                  </a:ext>
                </a:extLst>
              </p:cNvPr>
              <p:cNvPicPr/>
              <p:nvPr/>
            </p:nvPicPr>
            <p:blipFill>
              <a:blip r:embed="rId17"/>
              <a:stretch>
                <a:fillRect/>
              </a:stretch>
            </p:blipFill>
            <p:spPr>
              <a:xfrm>
                <a:off x="11130920" y="1690027"/>
                <a:ext cx="50904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8" name="墨迹 97">
                <a:extLst>
                  <a:ext uri="{FF2B5EF4-FFF2-40B4-BE49-F238E27FC236}">
                    <a16:creationId xmlns:a16="http://schemas.microsoft.com/office/drawing/2014/main" id="{8807B86A-2F3C-4B16-894E-F0DEBA5B5EC2}"/>
                  </a:ext>
                </a:extLst>
              </p14:cNvPr>
              <p14:cNvContentPartPr/>
              <p14:nvPr/>
            </p14:nvContentPartPr>
            <p14:xfrm>
              <a:off x="11088300" y="1672374"/>
              <a:ext cx="580680" cy="260280"/>
            </p14:xfrm>
          </p:contentPart>
        </mc:Choice>
        <mc:Fallback xmlns="">
          <p:pic>
            <p:nvPicPr>
              <p:cNvPr id="98" name="墨迹 97">
                <a:extLst>
                  <a:ext uri="{FF2B5EF4-FFF2-40B4-BE49-F238E27FC236}">
                    <a16:creationId xmlns:a16="http://schemas.microsoft.com/office/drawing/2014/main" id="{8807B86A-2F3C-4B16-894E-F0DEBA5B5EC2}"/>
                  </a:ext>
                </a:extLst>
              </p:cNvPr>
              <p:cNvPicPr/>
              <p:nvPr/>
            </p:nvPicPr>
            <p:blipFill>
              <a:blip r:embed="rId19"/>
              <a:stretch>
                <a:fillRect/>
              </a:stretch>
            </p:blipFill>
            <p:spPr>
              <a:xfrm>
                <a:off x="11079300" y="1663734"/>
                <a:ext cx="59832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9" name="墨迹 98">
                <a:extLst>
                  <a:ext uri="{FF2B5EF4-FFF2-40B4-BE49-F238E27FC236}">
                    <a16:creationId xmlns:a16="http://schemas.microsoft.com/office/drawing/2014/main" id="{B752DC23-0AB5-48D9-96B0-B59BA652F16A}"/>
                  </a:ext>
                </a:extLst>
              </p14:cNvPr>
              <p14:cNvContentPartPr/>
              <p14:nvPr/>
            </p14:nvContentPartPr>
            <p14:xfrm>
              <a:off x="11130200" y="1939256"/>
              <a:ext cx="558720" cy="478440"/>
            </p14:xfrm>
          </p:contentPart>
        </mc:Choice>
        <mc:Fallback xmlns="">
          <p:pic>
            <p:nvPicPr>
              <p:cNvPr id="99" name="墨迹 98">
                <a:extLst>
                  <a:ext uri="{FF2B5EF4-FFF2-40B4-BE49-F238E27FC236}">
                    <a16:creationId xmlns:a16="http://schemas.microsoft.com/office/drawing/2014/main" id="{B752DC23-0AB5-48D9-96B0-B59BA652F16A}"/>
                  </a:ext>
                </a:extLst>
              </p:cNvPr>
              <p:cNvPicPr/>
              <p:nvPr/>
            </p:nvPicPr>
            <p:blipFill>
              <a:blip r:embed="rId21"/>
              <a:stretch>
                <a:fillRect/>
              </a:stretch>
            </p:blipFill>
            <p:spPr>
              <a:xfrm>
                <a:off x="11121560" y="1930256"/>
                <a:ext cx="576360" cy="496080"/>
              </a:xfrm>
              <a:prstGeom prst="rect">
                <a:avLst/>
              </a:prstGeom>
            </p:spPr>
          </p:pic>
        </mc:Fallback>
      </mc:AlternateContent>
      <p:grpSp>
        <p:nvGrpSpPr>
          <p:cNvPr id="100" name="组合 99">
            <a:extLst>
              <a:ext uri="{FF2B5EF4-FFF2-40B4-BE49-F238E27FC236}">
                <a16:creationId xmlns:a16="http://schemas.microsoft.com/office/drawing/2014/main" id="{FAE95873-BD53-484D-907E-E12089075F36}"/>
              </a:ext>
            </a:extLst>
          </p:cNvPr>
          <p:cNvGrpSpPr/>
          <p:nvPr/>
        </p:nvGrpSpPr>
        <p:grpSpPr>
          <a:xfrm>
            <a:off x="9326796" y="3520680"/>
            <a:ext cx="309960" cy="1742760"/>
            <a:chOff x="7838516" y="1378597"/>
            <a:chExt cx="309960" cy="1742760"/>
          </a:xfrm>
        </p:grpSpPr>
        <mc:AlternateContent xmlns:mc="http://schemas.openxmlformats.org/markup-compatibility/2006" xmlns:p14="http://schemas.microsoft.com/office/powerpoint/2010/main">
          <mc:Choice Requires="p14">
            <p:contentPart p14:bwMode="auto" r:id="rId22">
              <p14:nvContentPartPr>
                <p14:cNvPr id="101" name="墨迹 100">
                  <a:extLst>
                    <a:ext uri="{FF2B5EF4-FFF2-40B4-BE49-F238E27FC236}">
                      <a16:creationId xmlns:a16="http://schemas.microsoft.com/office/drawing/2014/main" id="{A141674A-15E6-4FC6-80DB-2608A6F58A14}"/>
                    </a:ext>
                  </a:extLst>
                </p14:cNvPr>
                <p14:cNvContentPartPr/>
                <p14:nvPr/>
              </p14:nvContentPartPr>
              <p14:xfrm>
                <a:off x="7925996" y="1636357"/>
                <a:ext cx="76320" cy="110160"/>
              </p14:xfrm>
            </p:contentPart>
          </mc:Choice>
          <mc:Fallback xmlns="">
            <p:pic>
              <p:nvPicPr>
                <p:cNvPr id="5" name="墨迹 4">
                  <a:extLst>
                    <a:ext uri="{FF2B5EF4-FFF2-40B4-BE49-F238E27FC236}">
                      <a16:creationId xmlns:a16="http://schemas.microsoft.com/office/drawing/2014/main" id="{DF3B1838-B870-4ACD-9515-8529AEE7897F}"/>
                    </a:ext>
                  </a:extLst>
                </p:cNvPr>
                <p:cNvPicPr/>
                <p:nvPr/>
              </p:nvPicPr>
              <p:blipFill>
                <a:blip r:embed="rId23"/>
                <a:stretch>
                  <a:fillRect/>
                </a:stretch>
              </p:blipFill>
              <p:spPr>
                <a:xfrm>
                  <a:off x="7917356" y="1627357"/>
                  <a:ext cx="93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2" name="墨迹 101">
                  <a:extLst>
                    <a:ext uri="{FF2B5EF4-FFF2-40B4-BE49-F238E27FC236}">
                      <a16:creationId xmlns:a16="http://schemas.microsoft.com/office/drawing/2014/main" id="{8ED1918B-3B5C-4C4B-B87A-2F1984541CAA}"/>
                    </a:ext>
                  </a:extLst>
                </p14:cNvPr>
                <p14:cNvContentPartPr/>
                <p14:nvPr/>
              </p14:nvContentPartPr>
              <p14:xfrm>
                <a:off x="7954796" y="1887997"/>
                <a:ext cx="48960" cy="76680"/>
              </p14:xfrm>
            </p:contentPart>
          </mc:Choice>
          <mc:Fallback xmlns="">
            <p:pic>
              <p:nvPicPr>
                <p:cNvPr id="6" name="墨迹 5">
                  <a:extLst>
                    <a:ext uri="{FF2B5EF4-FFF2-40B4-BE49-F238E27FC236}">
                      <a16:creationId xmlns:a16="http://schemas.microsoft.com/office/drawing/2014/main" id="{B5E2083B-D24C-44A6-BE90-B6D639D4DA97}"/>
                    </a:ext>
                  </a:extLst>
                </p:cNvPr>
                <p:cNvPicPr/>
                <p:nvPr/>
              </p:nvPicPr>
              <p:blipFill>
                <a:blip r:embed="rId25"/>
                <a:stretch>
                  <a:fillRect/>
                </a:stretch>
              </p:blipFill>
              <p:spPr>
                <a:xfrm>
                  <a:off x="7946156" y="1879357"/>
                  <a:ext cx="6660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3" name="墨迹 102">
                  <a:extLst>
                    <a:ext uri="{FF2B5EF4-FFF2-40B4-BE49-F238E27FC236}">
                      <a16:creationId xmlns:a16="http://schemas.microsoft.com/office/drawing/2014/main" id="{9AB36DF8-BC1B-4E46-936A-F5EFB0674A4D}"/>
                    </a:ext>
                  </a:extLst>
                </p14:cNvPr>
                <p14:cNvContentPartPr/>
                <p14:nvPr/>
              </p14:nvContentPartPr>
              <p14:xfrm>
                <a:off x="7954796" y="2124517"/>
                <a:ext cx="54000" cy="73800"/>
              </p14:xfrm>
            </p:contentPart>
          </mc:Choice>
          <mc:Fallback xmlns="">
            <p:pic>
              <p:nvPicPr>
                <p:cNvPr id="7" name="墨迹 6">
                  <a:extLst>
                    <a:ext uri="{FF2B5EF4-FFF2-40B4-BE49-F238E27FC236}">
                      <a16:creationId xmlns:a16="http://schemas.microsoft.com/office/drawing/2014/main" id="{128C3DB9-8DF8-422E-9300-41DF32FD5316}"/>
                    </a:ext>
                  </a:extLst>
                </p:cNvPr>
                <p:cNvPicPr/>
                <p:nvPr/>
              </p:nvPicPr>
              <p:blipFill>
                <a:blip r:embed="rId27"/>
                <a:stretch>
                  <a:fillRect/>
                </a:stretch>
              </p:blipFill>
              <p:spPr>
                <a:xfrm>
                  <a:off x="7945796" y="2115877"/>
                  <a:ext cx="7164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4" name="墨迹 103">
                  <a:extLst>
                    <a:ext uri="{FF2B5EF4-FFF2-40B4-BE49-F238E27FC236}">
                      <a16:creationId xmlns:a16="http://schemas.microsoft.com/office/drawing/2014/main" id="{08710921-E397-42C3-BC44-F2C27A83FD3F}"/>
                    </a:ext>
                  </a:extLst>
                </p14:cNvPr>
                <p14:cNvContentPartPr/>
                <p14:nvPr/>
              </p14:nvContentPartPr>
              <p14:xfrm>
                <a:off x="7956236" y="2382277"/>
                <a:ext cx="64080" cy="77400"/>
              </p14:xfrm>
            </p:contentPart>
          </mc:Choice>
          <mc:Fallback xmlns="">
            <p:pic>
              <p:nvPicPr>
                <p:cNvPr id="8" name="墨迹 7">
                  <a:extLst>
                    <a:ext uri="{FF2B5EF4-FFF2-40B4-BE49-F238E27FC236}">
                      <a16:creationId xmlns:a16="http://schemas.microsoft.com/office/drawing/2014/main" id="{E40DD692-9AE8-4625-A425-74D4E0716D41}"/>
                    </a:ext>
                  </a:extLst>
                </p:cNvPr>
                <p:cNvPicPr/>
                <p:nvPr/>
              </p:nvPicPr>
              <p:blipFill>
                <a:blip r:embed="rId29"/>
                <a:stretch>
                  <a:fillRect/>
                </a:stretch>
              </p:blipFill>
              <p:spPr>
                <a:xfrm>
                  <a:off x="7947236" y="2373277"/>
                  <a:ext cx="8172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5" name="墨迹 104">
                  <a:extLst>
                    <a:ext uri="{FF2B5EF4-FFF2-40B4-BE49-F238E27FC236}">
                      <a16:creationId xmlns:a16="http://schemas.microsoft.com/office/drawing/2014/main" id="{9A6D330C-E3F2-4AA2-BFDD-74AF63E70EE9}"/>
                    </a:ext>
                  </a:extLst>
                </p14:cNvPr>
                <p14:cNvContentPartPr/>
                <p14:nvPr/>
              </p14:nvContentPartPr>
              <p14:xfrm>
                <a:off x="7960916" y="2622757"/>
                <a:ext cx="54720" cy="80640"/>
              </p14:xfrm>
            </p:contentPart>
          </mc:Choice>
          <mc:Fallback xmlns="">
            <p:pic>
              <p:nvPicPr>
                <p:cNvPr id="9" name="墨迹 8">
                  <a:extLst>
                    <a:ext uri="{FF2B5EF4-FFF2-40B4-BE49-F238E27FC236}">
                      <a16:creationId xmlns:a16="http://schemas.microsoft.com/office/drawing/2014/main" id="{C6FCAB77-7F7D-4A3B-A13D-7E4CB8B314CE}"/>
                    </a:ext>
                  </a:extLst>
                </p:cNvPr>
                <p:cNvPicPr/>
                <p:nvPr/>
              </p:nvPicPr>
              <p:blipFill>
                <a:blip r:embed="rId31"/>
                <a:stretch>
                  <a:fillRect/>
                </a:stretch>
              </p:blipFill>
              <p:spPr>
                <a:xfrm>
                  <a:off x="7952276" y="2614117"/>
                  <a:ext cx="7236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6" name="墨迹 105">
                  <a:extLst>
                    <a:ext uri="{FF2B5EF4-FFF2-40B4-BE49-F238E27FC236}">
                      <a16:creationId xmlns:a16="http://schemas.microsoft.com/office/drawing/2014/main" id="{01E2F087-E239-48E7-B9AD-983B111819E7}"/>
                    </a:ext>
                  </a:extLst>
                </p14:cNvPr>
                <p14:cNvContentPartPr/>
                <p14:nvPr/>
              </p14:nvContentPartPr>
              <p14:xfrm>
                <a:off x="7968116" y="2906437"/>
                <a:ext cx="56880" cy="73800"/>
              </p14:xfrm>
            </p:contentPart>
          </mc:Choice>
          <mc:Fallback xmlns="">
            <p:pic>
              <p:nvPicPr>
                <p:cNvPr id="10" name="墨迹 9">
                  <a:extLst>
                    <a:ext uri="{FF2B5EF4-FFF2-40B4-BE49-F238E27FC236}">
                      <a16:creationId xmlns:a16="http://schemas.microsoft.com/office/drawing/2014/main" id="{127CAF4A-6241-417B-AD35-3012F68E9B03}"/>
                    </a:ext>
                  </a:extLst>
                </p:cNvPr>
                <p:cNvPicPr/>
                <p:nvPr/>
              </p:nvPicPr>
              <p:blipFill>
                <a:blip r:embed="rId33"/>
                <a:stretch>
                  <a:fillRect/>
                </a:stretch>
              </p:blipFill>
              <p:spPr>
                <a:xfrm>
                  <a:off x="7959476" y="2897437"/>
                  <a:ext cx="745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7" name="墨迹 106">
                  <a:extLst>
                    <a:ext uri="{FF2B5EF4-FFF2-40B4-BE49-F238E27FC236}">
                      <a16:creationId xmlns:a16="http://schemas.microsoft.com/office/drawing/2014/main" id="{64E8DD0C-F68F-4653-AA37-B42F0B5D60B8}"/>
                    </a:ext>
                  </a:extLst>
                </p14:cNvPr>
                <p14:cNvContentPartPr/>
                <p14:nvPr/>
              </p14:nvContentPartPr>
              <p14:xfrm>
                <a:off x="7838516" y="1378597"/>
                <a:ext cx="309960" cy="1742760"/>
              </p14:xfrm>
            </p:contentPart>
          </mc:Choice>
          <mc:Fallback xmlns="">
            <p:pic>
              <p:nvPicPr>
                <p:cNvPr id="11" name="墨迹 10">
                  <a:extLst>
                    <a:ext uri="{FF2B5EF4-FFF2-40B4-BE49-F238E27FC236}">
                      <a16:creationId xmlns:a16="http://schemas.microsoft.com/office/drawing/2014/main" id="{76BCB859-6A40-4592-B786-6575CBDAAF0B}"/>
                    </a:ext>
                  </a:extLst>
                </p:cNvPr>
                <p:cNvPicPr/>
                <p:nvPr/>
              </p:nvPicPr>
              <p:blipFill>
                <a:blip r:embed="rId35"/>
                <a:stretch>
                  <a:fillRect/>
                </a:stretch>
              </p:blipFill>
              <p:spPr>
                <a:xfrm>
                  <a:off x="7829876" y="1369597"/>
                  <a:ext cx="327600" cy="1760400"/>
                </a:xfrm>
                <a:prstGeom prst="rect">
                  <a:avLst/>
                </a:prstGeom>
              </p:spPr>
            </p:pic>
          </mc:Fallback>
        </mc:AlternateContent>
      </p:grpSp>
      <p:grpSp>
        <p:nvGrpSpPr>
          <p:cNvPr id="108" name="组合 107">
            <a:extLst>
              <a:ext uri="{FF2B5EF4-FFF2-40B4-BE49-F238E27FC236}">
                <a16:creationId xmlns:a16="http://schemas.microsoft.com/office/drawing/2014/main" id="{E1246196-9E5E-4372-81F2-78D068D51B46}"/>
              </a:ext>
            </a:extLst>
          </p:cNvPr>
          <p:cNvGrpSpPr/>
          <p:nvPr/>
        </p:nvGrpSpPr>
        <p:grpSpPr>
          <a:xfrm>
            <a:off x="9933036" y="3505200"/>
            <a:ext cx="281880" cy="1690920"/>
            <a:chOff x="8444756" y="1363117"/>
            <a:chExt cx="281880" cy="1690920"/>
          </a:xfrm>
        </p:grpSpPr>
        <mc:AlternateContent xmlns:mc="http://schemas.openxmlformats.org/markup-compatibility/2006" xmlns:p14="http://schemas.microsoft.com/office/powerpoint/2010/main">
          <mc:Choice Requires="p14">
            <p:contentPart p14:bwMode="auto" r:id="rId36">
              <p14:nvContentPartPr>
                <p14:cNvPr id="109" name="墨迹 108">
                  <a:extLst>
                    <a:ext uri="{FF2B5EF4-FFF2-40B4-BE49-F238E27FC236}">
                      <a16:creationId xmlns:a16="http://schemas.microsoft.com/office/drawing/2014/main" id="{4EC88DCB-D1B4-40F6-87DE-7192BFEA15A5}"/>
                    </a:ext>
                  </a:extLst>
                </p14:cNvPr>
                <p14:cNvContentPartPr/>
                <p14:nvPr/>
              </p14:nvContentPartPr>
              <p14:xfrm>
                <a:off x="8530436" y="1579477"/>
                <a:ext cx="81360" cy="81720"/>
              </p14:xfrm>
            </p:contentPart>
          </mc:Choice>
          <mc:Fallback xmlns="">
            <p:pic>
              <p:nvPicPr>
                <p:cNvPr id="13" name="墨迹 12">
                  <a:extLst>
                    <a:ext uri="{FF2B5EF4-FFF2-40B4-BE49-F238E27FC236}">
                      <a16:creationId xmlns:a16="http://schemas.microsoft.com/office/drawing/2014/main" id="{8917F49B-5C00-49A8-875F-B413040FBF5A}"/>
                    </a:ext>
                  </a:extLst>
                </p:cNvPr>
                <p:cNvPicPr/>
                <p:nvPr/>
              </p:nvPicPr>
              <p:blipFill>
                <a:blip r:embed="rId37"/>
                <a:stretch>
                  <a:fillRect/>
                </a:stretch>
              </p:blipFill>
              <p:spPr>
                <a:xfrm>
                  <a:off x="8521436" y="1570477"/>
                  <a:ext cx="9900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10" name="墨迹 109">
                  <a:extLst>
                    <a:ext uri="{FF2B5EF4-FFF2-40B4-BE49-F238E27FC236}">
                      <a16:creationId xmlns:a16="http://schemas.microsoft.com/office/drawing/2014/main" id="{4478B918-6C7C-4DFE-8E44-FDF267730F25}"/>
                    </a:ext>
                  </a:extLst>
                </p14:cNvPr>
                <p14:cNvContentPartPr/>
                <p14:nvPr/>
              </p14:nvContentPartPr>
              <p14:xfrm>
                <a:off x="8538716" y="1879717"/>
                <a:ext cx="74880" cy="97920"/>
              </p14:xfrm>
            </p:contentPart>
          </mc:Choice>
          <mc:Fallback xmlns="">
            <p:pic>
              <p:nvPicPr>
                <p:cNvPr id="14" name="墨迹 13">
                  <a:extLst>
                    <a:ext uri="{FF2B5EF4-FFF2-40B4-BE49-F238E27FC236}">
                      <a16:creationId xmlns:a16="http://schemas.microsoft.com/office/drawing/2014/main" id="{2FF1DCF2-6C19-44D2-93BA-2551993367F9}"/>
                    </a:ext>
                  </a:extLst>
                </p:cNvPr>
                <p:cNvPicPr/>
                <p:nvPr/>
              </p:nvPicPr>
              <p:blipFill>
                <a:blip r:embed="rId39"/>
                <a:stretch>
                  <a:fillRect/>
                </a:stretch>
              </p:blipFill>
              <p:spPr>
                <a:xfrm>
                  <a:off x="8529716" y="1870717"/>
                  <a:ext cx="925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11" name="墨迹 110">
                  <a:extLst>
                    <a:ext uri="{FF2B5EF4-FFF2-40B4-BE49-F238E27FC236}">
                      <a16:creationId xmlns:a16="http://schemas.microsoft.com/office/drawing/2014/main" id="{62C65D5F-77AF-440F-91DC-122F347E890A}"/>
                    </a:ext>
                  </a:extLst>
                </p14:cNvPr>
                <p14:cNvContentPartPr/>
                <p14:nvPr/>
              </p14:nvContentPartPr>
              <p14:xfrm>
                <a:off x="8512796" y="2148277"/>
                <a:ext cx="84240" cy="93240"/>
              </p14:xfrm>
            </p:contentPart>
          </mc:Choice>
          <mc:Fallback xmlns="">
            <p:pic>
              <p:nvPicPr>
                <p:cNvPr id="15" name="墨迹 14">
                  <a:extLst>
                    <a:ext uri="{FF2B5EF4-FFF2-40B4-BE49-F238E27FC236}">
                      <a16:creationId xmlns:a16="http://schemas.microsoft.com/office/drawing/2014/main" id="{5B8568C4-BA6F-4665-872C-070E61A145BA}"/>
                    </a:ext>
                  </a:extLst>
                </p:cNvPr>
                <p:cNvPicPr/>
                <p:nvPr/>
              </p:nvPicPr>
              <p:blipFill>
                <a:blip r:embed="rId41"/>
                <a:stretch>
                  <a:fillRect/>
                </a:stretch>
              </p:blipFill>
              <p:spPr>
                <a:xfrm>
                  <a:off x="8504156" y="2139277"/>
                  <a:ext cx="10188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12" name="墨迹 111">
                  <a:extLst>
                    <a:ext uri="{FF2B5EF4-FFF2-40B4-BE49-F238E27FC236}">
                      <a16:creationId xmlns:a16="http://schemas.microsoft.com/office/drawing/2014/main" id="{32ABA27A-E572-4CD7-A3F1-C9BB854E4D0C}"/>
                    </a:ext>
                  </a:extLst>
                </p14:cNvPr>
                <p14:cNvContentPartPr/>
                <p14:nvPr/>
              </p14:nvContentPartPr>
              <p14:xfrm>
                <a:off x="8512436" y="2365717"/>
                <a:ext cx="79200" cy="86760"/>
              </p14:xfrm>
            </p:contentPart>
          </mc:Choice>
          <mc:Fallback xmlns="">
            <p:pic>
              <p:nvPicPr>
                <p:cNvPr id="16" name="墨迹 15">
                  <a:extLst>
                    <a:ext uri="{FF2B5EF4-FFF2-40B4-BE49-F238E27FC236}">
                      <a16:creationId xmlns:a16="http://schemas.microsoft.com/office/drawing/2014/main" id="{25E776B2-06C6-4FE2-8B49-6F81E143D620}"/>
                    </a:ext>
                  </a:extLst>
                </p:cNvPr>
                <p:cNvPicPr/>
                <p:nvPr/>
              </p:nvPicPr>
              <p:blipFill>
                <a:blip r:embed="rId43"/>
                <a:stretch>
                  <a:fillRect/>
                </a:stretch>
              </p:blipFill>
              <p:spPr>
                <a:xfrm>
                  <a:off x="8503436" y="2356717"/>
                  <a:ext cx="9684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13" name="墨迹 112">
                  <a:extLst>
                    <a:ext uri="{FF2B5EF4-FFF2-40B4-BE49-F238E27FC236}">
                      <a16:creationId xmlns:a16="http://schemas.microsoft.com/office/drawing/2014/main" id="{0418F26B-CAAB-48C6-AC30-6DD0D0BF0708}"/>
                    </a:ext>
                  </a:extLst>
                </p14:cNvPr>
                <p14:cNvContentPartPr/>
                <p14:nvPr/>
              </p14:nvContentPartPr>
              <p14:xfrm>
                <a:off x="8510276" y="2650477"/>
                <a:ext cx="59400" cy="81360"/>
              </p14:xfrm>
            </p:contentPart>
          </mc:Choice>
          <mc:Fallback xmlns="">
            <p:pic>
              <p:nvPicPr>
                <p:cNvPr id="17" name="墨迹 16">
                  <a:extLst>
                    <a:ext uri="{FF2B5EF4-FFF2-40B4-BE49-F238E27FC236}">
                      <a16:creationId xmlns:a16="http://schemas.microsoft.com/office/drawing/2014/main" id="{5D0E9FC3-2C28-40DA-B570-61A02E15C78E}"/>
                    </a:ext>
                  </a:extLst>
                </p:cNvPr>
                <p:cNvPicPr/>
                <p:nvPr/>
              </p:nvPicPr>
              <p:blipFill>
                <a:blip r:embed="rId45"/>
                <a:stretch>
                  <a:fillRect/>
                </a:stretch>
              </p:blipFill>
              <p:spPr>
                <a:xfrm>
                  <a:off x="8501276" y="2641837"/>
                  <a:ext cx="770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4" name="墨迹 113">
                  <a:extLst>
                    <a:ext uri="{FF2B5EF4-FFF2-40B4-BE49-F238E27FC236}">
                      <a16:creationId xmlns:a16="http://schemas.microsoft.com/office/drawing/2014/main" id="{2F5E9A76-980C-4A1E-91DF-1814F51B628E}"/>
                    </a:ext>
                  </a:extLst>
                </p14:cNvPr>
                <p14:cNvContentPartPr/>
                <p14:nvPr/>
              </p14:nvContentPartPr>
              <p14:xfrm>
                <a:off x="8541956" y="2893477"/>
                <a:ext cx="61200" cy="94320"/>
              </p14:xfrm>
            </p:contentPart>
          </mc:Choice>
          <mc:Fallback xmlns="">
            <p:pic>
              <p:nvPicPr>
                <p:cNvPr id="18" name="墨迹 17">
                  <a:extLst>
                    <a:ext uri="{FF2B5EF4-FFF2-40B4-BE49-F238E27FC236}">
                      <a16:creationId xmlns:a16="http://schemas.microsoft.com/office/drawing/2014/main" id="{063CBADD-A038-49A5-9F27-D7B9F36C924D}"/>
                    </a:ext>
                  </a:extLst>
                </p:cNvPr>
                <p:cNvPicPr/>
                <p:nvPr/>
              </p:nvPicPr>
              <p:blipFill>
                <a:blip r:embed="rId47"/>
                <a:stretch>
                  <a:fillRect/>
                </a:stretch>
              </p:blipFill>
              <p:spPr>
                <a:xfrm>
                  <a:off x="8532956" y="2884837"/>
                  <a:ext cx="7884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15" name="墨迹 114">
                  <a:extLst>
                    <a:ext uri="{FF2B5EF4-FFF2-40B4-BE49-F238E27FC236}">
                      <a16:creationId xmlns:a16="http://schemas.microsoft.com/office/drawing/2014/main" id="{3809D137-94C7-46B0-B54D-02D11EC0003D}"/>
                    </a:ext>
                  </a:extLst>
                </p14:cNvPr>
                <p14:cNvContentPartPr/>
                <p14:nvPr/>
              </p14:nvContentPartPr>
              <p14:xfrm>
                <a:off x="8444756" y="1363117"/>
                <a:ext cx="281880" cy="1690920"/>
              </p14:xfrm>
            </p:contentPart>
          </mc:Choice>
          <mc:Fallback xmlns="">
            <p:pic>
              <p:nvPicPr>
                <p:cNvPr id="22" name="墨迹 21">
                  <a:extLst>
                    <a:ext uri="{FF2B5EF4-FFF2-40B4-BE49-F238E27FC236}">
                      <a16:creationId xmlns:a16="http://schemas.microsoft.com/office/drawing/2014/main" id="{DC87A993-5707-4035-8D09-84278FCD0AF0}"/>
                    </a:ext>
                  </a:extLst>
                </p:cNvPr>
                <p:cNvPicPr/>
                <p:nvPr/>
              </p:nvPicPr>
              <p:blipFill>
                <a:blip r:embed="rId49"/>
                <a:stretch>
                  <a:fillRect/>
                </a:stretch>
              </p:blipFill>
              <p:spPr>
                <a:xfrm>
                  <a:off x="8435756" y="1354117"/>
                  <a:ext cx="299520" cy="1708560"/>
                </a:xfrm>
                <a:prstGeom prst="rect">
                  <a:avLst/>
                </a:prstGeom>
              </p:spPr>
            </p:pic>
          </mc:Fallback>
        </mc:AlternateContent>
      </p:grpSp>
      <p:grpSp>
        <p:nvGrpSpPr>
          <p:cNvPr id="116" name="组合 115">
            <a:extLst>
              <a:ext uri="{FF2B5EF4-FFF2-40B4-BE49-F238E27FC236}">
                <a16:creationId xmlns:a16="http://schemas.microsoft.com/office/drawing/2014/main" id="{11DAB152-B4F4-4DB6-8525-62371F1CB58A}"/>
              </a:ext>
            </a:extLst>
          </p:cNvPr>
          <p:cNvGrpSpPr/>
          <p:nvPr/>
        </p:nvGrpSpPr>
        <p:grpSpPr>
          <a:xfrm>
            <a:off x="9485916" y="3737760"/>
            <a:ext cx="578160" cy="1330560"/>
            <a:chOff x="7997636" y="1595677"/>
            <a:chExt cx="578160" cy="1330560"/>
          </a:xfrm>
        </p:grpSpPr>
        <mc:AlternateContent xmlns:mc="http://schemas.openxmlformats.org/markup-compatibility/2006" xmlns:p14="http://schemas.microsoft.com/office/powerpoint/2010/main">
          <mc:Choice Requires="p14">
            <p:contentPart p14:bwMode="auto" r:id="rId50">
              <p14:nvContentPartPr>
                <p14:cNvPr id="117" name="墨迹 116">
                  <a:extLst>
                    <a:ext uri="{FF2B5EF4-FFF2-40B4-BE49-F238E27FC236}">
                      <a16:creationId xmlns:a16="http://schemas.microsoft.com/office/drawing/2014/main" id="{898E896D-91D5-45B8-ACF7-8F8DB8891D2F}"/>
                    </a:ext>
                  </a:extLst>
                </p14:cNvPr>
                <p14:cNvContentPartPr/>
                <p14:nvPr/>
              </p14:nvContentPartPr>
              <p14:xfrm>
                <a:off x="7997636" y="1635637"/>
                <a:ext cx="515520" cy="303480"/>
              </p14:xfrm>
            </p:contentPart>
          </mc:Choice>
          <mc:Fallback xmlns="">
            <p:pic>
              <p:nvPicPr>
                <p:cNvPr id="24" name="墨迹 23">
                  <a:extLst>
                    <a:ext uri="{FF2B5EF4-FFF2-40B4-BE49-F238E27FC236}">
                      <a16:creationId xmlns:a16="http://schemas.microsoft.com/office/drawing/2014/main" id="{3245EE8F-0397-4954-AD86-9572AD3ECC67}"/>
                    </a:ext>
                  </a:extLst>
                </p:cNvPr>
                <p:cNvPicPr/>
                <p:nvPr/>
              </p:nvPicPr>
              <p:blipFill>
                <a:blip r:embed="rId51"/>
                <a:stretch>
                  <a:fillRect/>
                </a:stretch>
              </p:blipFill>
              <p:spPr>
                <a:xfrm>
                  <a:off x="7988636" y="1626997"/>
                  <a:ext cx="53316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18" name="墨迹 117">
                  <a:extLst>
                    <a:ext uri="{FF2B5EF4-FFF2-40B4-BE49-F238E27FC236}">
                      <a16:creationId xmlns:a16="http://schemas.microsoft.com/office/drawing/2014/main" id="{3CA5FD44-44AA-4017-86F2-940D7AA26264}"/>
                    </a:ext>
                  </a:extLst>
                </p14:cNvPr>
                <p14:cNvContentPartPr/>
                <p14:nvPr/>
              </p14:nvContentPartPr>
              <p14:xfrm>
                <a:off x="8039756" y="1595677"/>
                <a:ext cx="516600" cy="298080"/>
              </p14:xfrm>
            </p:contentPart>
          </mc:Choice>
          <mc:Fallback xmlns="">
            <p:pic>
              <p:nvPicPr>
                <p:cNvPr id="25" name="墨迹 24">
                  <a:extLst>
                    <a:ext uri="{FF2B5EF4-FFF2-40B4-BE49-F238E27FC236}">
                      <a16:creationId xmlns:a16="http://schemas.microsoft.com/office/drawing/2014/main" id="{0C9B51A3-4B7C-4AC8-83CF-ED2C867D5C92}"/>
                    </a:ext>
                  </a:extLst>
                </p:cNvPr>
                <p:cNvPicPr/>
                <p:nvPr/>
              </p:nvPicPr>
              <p:blipFill>
                <a:blip r:embed="rId53"/>
                <a:stretch>
                  <a:fillRect/>
                </a:stretch>
              </p:blipFill>
              <p:spPr>
                <a:xfrm>
                  <a:off x="8030756" y="1587037"/>
                  <a:ext cx="53424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19" name="墨迹 118">
                  <a:extLst>
                    <a:ext uri="{FF2B5EF4-FFF2-40B4-BE49-F238E27FC236}">
                      <a16:creationId xmlns:a16="http://schemas.microsoft.com/office/drawing/2014/main" id="{64922A83-D2F1-400A-9B10-83126FA62E83}"/>
                    </a:ext>
                  </a:extLst>
                </p14:cNvPr>
                <p14:cNvContentPartPr/>
                <p14:nvPr/>
              </p14:nvContentPartPr>
              <p14:xfrm>
                <a:off x="8011316" y="2133877"/>
                <a:ext cx="490680" cy="9360"/>
              </p14:xfrm>
            </p:contentPart>
          </mc:Choice>
          <mc:Fallback xmlns="">
            <p:pic>
              <p:nvPicPr>
                <p:cNvPr id="26" name="墨迹 25">
                  <a:extLst>
                    <a:ext uri="{FF2B5EF4-FFF2-40B4-BE49-F238E27FC236}">
                      <a16:creationId xmlns:a16="http://schemas.microsoft.com/office/drawing/2014/main" id="{ADE54CCC-2761-4671-8471-9F01BF860675}"/>
                    </a:ext>
                  </a:extLst>
                </p:cNvPr>
                <p:cNvPicPr/>
                <p:nvPr/>
              </p:nvPicPr>
              <p:blipFill>
                <a:blip r:embed="rId55"/>
                <a:stretch>
                  <a:fillRect/>
                </a:stretch>
              </p:blipFill>
              <p:spPr>
                <a:xfrm>
                  <a:off x="8002676" y="2125237"/>
                  <a:ext cx="50832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20" name="墨迹 119">
                  <a:extLst>
                    <a:ext uri="{FF2B5EF4-FFF2-40B4-BE49-F238E27FC236}">
                      <a16:creationId xmlns:a16="http://schemas.microsoft.com/office/drawing/2014/main" id="{82701E03-6BC9-4E27-8343-A446DBA993CA}"/>
                    </a:ext>
                  </a:extLst>
                </p14:cNvPr>
                <p14:cNvContentPartPr/>
                <p14:nvPr/>
              </p14:nvContentPartPr>
              <p14:xfrm>
                <a:off x="8010236" y="2127757"/>
                <a:ext cx="524520" cy="244080"/>
              </p14:xfrm>
            </p:contentPart>
          </mc:Choice>
          <mc:Fallback xmlns="">
            <p:pic>
              <p:nvPicPr>
                <p:cNvPr id="27" name="墨迹 26">
                  <a:extLst>
                    <a:ext uri="{FF2B5EF4-FFF2-40B4-BE49-F238E27FC236}">
                      <a16:creationId xmlns:a16="http://schemas.microsoft.com/office/drawing/2014/main" id="{9B039C38-3844-40BE-A799-E14A39BA6472}"/>
                    </a:ext>
                  </a:extLst>
                </p:cNvPr>
                <p:cNvPicPr/>
                <p:nvPr/>
              </p:nvPicPr>
              <p:blipFill>
                <a:blip r:embed="rId57"/>
                <a:stretch>
                  <a:fillRect/>
                </a:stretch>
              </p:blipFill>
              <p:spPr>
                <a:xfrm>
                  <a:off x="8001596" y="2119117"/>
                  <a:ext cx="5421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21" name="墨迹 120">
                  <a:extLst>
                    <a:ext uri="{FF2B5EF4-FFF2-40B4-BE49-F238E27FC236}">
                      <a16:creationId xmlns:a16="http://schemas.microsoft.com/office/drawing/2014/main" id="{27A57EB9-AEAB-416C-8F17-6EFFF8F668DE}"/>
                    </a:ext>
                  </a:extLst>
                </p14:cNvPr>
                <p14:cNvContentPartPr/>
                <p14:nvPr/>
              </p14:nvContentPartPr>
              <p14:xfrm>
                <a:off x="8001596" y="2382277"/>
                <a:ext cx="545400" cy="20880"/>
              </p14:xfrm>
            </p:contentPart>
          </mc:Choice>
          <mc:Fallback xmlns="">
            <p:pic>
              <p:nvPicPr>
                <p:cNvPr id="28" name="墨迹 27">
                  <a:extLst>
                    <a:ext uri="{FF2B5EF4-FFF2-40B4-BE49-F238E27FC236}">
                      <a16:creationId xmlns:a16="http://schemas.microsoft.com/office/drawing/2014/main" id="{D55FAD48-D7A9-4CFA-9FBF-BFA6D86DD834}"/>
                    </a:ext>
                  </a:extLst>
                </p:cNvPr>
                <p:cNvPicPr/>
                <p:nvPr/>
              </p:nvPicPr>
              <p:blipFill>
                <a:blip r:embed="rId59"/>
                <a:stretch>
                  <a:fillRect/>
                </a:stretch>
              </p:blipFill>
              <p:spPr>
                <a:xfrm>
                  <a:off x="7992956" y="2373637"/>
                  <a:ext cx="56304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22" name="墨迹 121">
                  <a:extLst>
                    <a:ext uri="{FF2B5EF4-FFF2-40B4-BE49-F238E27FC236}">
                      <a16:creationId xmlns:a16="http://schemas.microsoft.com/office/drawing/2014/main" id="{93835F99-BA51-428D-B11F-5B747C85C674}"/>
                    </a:ext>
                  </a:extLst>
                </p14:cNvPr>
                <p14:cNvContentPartPr/>
                <p14:nvPr/>
              </p14:nvContentPartPr>
              <p14:xfrm>
                <a:off x="8010236" y="2655877"/>
                <a:ext cx="494640" cy="26280"/>
              </p14:xfrm>
            </p:contentPart>
          </mc:Choice>
          <mc:Fallback xmlns="">
            <p:pic>
              <p:nvPicPr>
                <p:cNvPr id="29" name="墨迹 28">
                  <a:extLst>
                    <a:ext uri="{FF2B5EF4-FFF2-40B4-BE49-F238E27FC236}">
                      <a16:creationId xmlns:a16="http://schemas.microsoft.com/office/drawing/2014/main" id="{2A82E1A6-AD97-427A-85F4-B92783C1B440}"/>
                    </a:ext>
                  </a:extLst>
                </p:cNvPr>
                <p:cNvPicPr/>
                <p:nvPr/>
              </p:nvPicPr>
              <p:blipFill>
                <a:blip r:embed="rId61"/>
                <a:stretch>
                  <a:fillRect/>
                </a:stretch>
              </p:blipFill>
              <p:spPr>
                <a:xfrm>
                  <a:off x="8001596" y="2647237"/>
                  <a:ext cx="5122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23" name="墨迹 122">
                  <a:extLst>
                    <a:ext uri="{FF2B5EF4-FFF2-40B4-BE49-F238E27FC236}">
                      <a16:creationId xmlns:a16="http://schemas.microsoft.com/office/drawing/2014/main" id="{F6032E0D-6ABF-4FCC-8846-40FE32477646}"/>
                    </a:ext>
                  </a:extLst>
                </p14:cNvPr>
                <p14:cNvContentPartPr/>
                <p14:nvPr/>
              </p14:nvContentPartPr>
              <p14:xfrm>
                <a:off x="8019596" y="2391277"/>
                <a:ext cx="535320" cy="507960"/>
              </p14:xfrm>
            </p:contentPart>
          </mc:Choice>
          <mc:Fallback xmlns="">
            <p:pic>
              <p:nvPicPr>
                <p:cNvPr id="30" name="墨迹 29">
                  <a:extLst>
                    <a:ext uri="{FF2B5EF4-FFF2-40B4-BE49-F238E27FC236}">
                      <a16:creationId xmlns:a16="http://schemas.microsoft.com/office/drawing/2014/main" id="{EC06A741-440C-46C2-94D3-10B3D9FA40F9}"/>
                    </a:ext>
                  </a:extLst>
                </p:cNvPr>
                <p:cNvPicPr/>
                <p:nvPr/>
              </p:nvPicPr>
              <p:blipFill>
                <a:blip r:embed="rId63"/>
                <a:stretch>
                  <a:fillRect/>
                </a:stretch>
              </p:blipFill>
              <p:spPr>
                <a:xfrm>
                  <a:off x="8010956" y="2382637"/>
                  <a:ext cx="552960" cy="525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24" name="墨迹 123">
                  <a:extLst>
                    <a:ext uri="{FF2B5EF4-FFF2-40B4-BE49-F238E27FC236}">
                      <a16:creationId xmlns:a16="http://schemas.microsoft.com/office/drawing/2014/main" id="{23FFABD6-9321-441F-9E18-3428FE7D440A}"/>
                    </a:ext>
                  </a:extLst>
                </p14:cNvPr>
                <p14:cNvContentPartPr/>
                <p14:nvPr/>
              </p14:nvContentPartPr>
              <p14:xfrm>
                <a:off x="8012396" y="2652997"/>
                <a:ext cx="563400" cy="273240"/>
              </p14:xfrm>
            </p:contentPart>
          </mc:Choice>
          <mc:Fallback xmlns="">
            <p:pic>
              <p:nvPicPr>
                <p:cNvPr id="31" name="墨迹 30">
                  <a:extLst>
                    <a:ext uri="{FF2B5EF4-FFF2-40B4-BE49-F238E27FC236}">
                      <a16:creationId xmlns:a16="http://schemas.microsoft.com/office/drawing/2014/main" id="{D8F49684-9FC1-47B0-A02F-BE3F59189D77}"/>
                    </a:ext>
                  </a:extLst>
                </p:cNvPr>
                <p:cNvPicPr/>
                <p:nvPr/>
              </p:nvPicPr>
              <p:blipFill>
                <a:blip r:embed="rId65"/>
                <a:stretch>
                  <a:fillRect/>
                </a:stretch>
              </p:blipFill>
              <p:spPr>
                <a:xfrm>
                  <a:off x="8003756" y="2643997"/>
                  <a:ext cx="581040" cy="290880"/>
                </a:xfrm>
                <a:prstGeom prst="rect">
                  <a:avLst/>
                </a:prstGeom>
              </p:spPr>
            </p:pic>
          </mc:Fallback>
        </mc:AlternateContent>
      </p:grpSp>
      <p:grpSp>
        <p:nvGrpSpPr>
          <p:cNvPr id="125" name="组合 124">
            <a:extLst>
              <a:ext uri="{FF2B5EF4-FFF2-40B4-BE49-F238E27FC236}">
                <a16:creationId xmlns:a16="http://schemas.microsoft.com/office/drawing/2014/main" id="{76EB9295-666B-48D2-950E-5375C73F12CF}"/>
              </a:ext>
            </a:extLst>
          </p:cNvPr>
          <p:cNvGrpSpPr/>
          <p:nvPr/>
        </p:nvGrpSpPr>
        <p:grpSpPr>
          <a:xfrm>
            <a:off x="8613276" y="4323480"/>
            <a:ext cx="160560" cy="195480"/>
            <a:chOff x="7124996" y="2181397"/>
            <a:chExt cx="160560" cy="195480"/>
          </a:xfrm>
        </p:grpSpPr>
        <mc:AlternateContent xmlns:mc="http://schemas.openxmlformats.org/markup-compatibility/2006" xmlns:p14="http://schemas.microsoft.com/office/powerpoint/2010/main">
          <mc:Choice Requires="p14">
            <p:contentPart p14:bwMode="auto" r:id="rId66">
              <p14:nvContentPartPr>
                <p14:cNvPr id="126" name="墨迹 125">
                  <a:extLst>
                    <a:ext uri="{FF2B5EF4-FFF2-40B4-BE49-F238E27FC236}">
                      <a16:creationId xmlns:a16="http://schemas.microsoft.com/office/drawing/2014/main" id="{6219E937-EE79-4F87-B72D-01B8DE0F9020}"/>
                    </a:ext>
                  </a:extLst>
                </p14:cNvPr>
                <p14:cNvContentPartPr/>
                <p14:nvPr/>
              </p14:nvContentPartPr>
              <p14:xfrm>
                <a:off x="7124996" y="2181397"/>
                <a:ext cx="160560" cy="195480"/>
              </p14:xfrm>
            </p:contentPart>
          </mc:Choice>
          <mc:Fallback xmlns="">
            <p:pic>
              <p:nvPicPr>
                <p:cNvPr id="33" name="墨迹 32">
                  <a:extLst>
                    <a:ext uri="{FF2B5EF4-FFF2-40B4-BE49-F238E27FC236}">
                      <a16:creationId xmlns:a16="http://schemas.microsoft.com/office/drawing/2014/main" id="{23D0240D-8CD0-49A4-9A60-BCD16EA2707B}"/>
                    </a:ext>
                  </a:extLst>
                </p:cNvPr>
                <p:cNvPicPr/>
                <p:nvPr/>
              </p:nvPicPr>
              <p:blipFill>
                <a:blip r:embed="rId67"/>
                <a:stretch>
                  <a:fillRect/>
                </a:stretch>
              </p:blipFill>
              <p:spPr>
                <a:xfrm>
                  <a:off x="7116356" y="2172757"/>
                  <a:ext cx="1782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27" name="墨迹 126">
                  <a:extLst>
                    <a:ext uri="{FF2B5EF4-FFF2-40B4-BE49-F238E27FC236}">
                      <a16:creationId xmlns:a16="http://schemas.microsoft.com/office/drawing/2014/main" id="{EC8D137F-4E18-46FF-8836-A3168FC36DEC}"/>
                    </a:ext>
                  </a:extLst>
                </p14:cNvPr>
                <p14:cNvContentPartPr/>
                <p14:nvPr/>
              </p14:nvContentPartPr>
              <p14:xfrm>
                <a:off x="7171076" y="2243677"/>
                <a:ext cx="56880" cy="82440"/>
              </p14:xfrm>
            </p:contentPart>
          </mc:Choice>
          <mc:Fallback xmlns="">
            <p:pic>
              <p:nvPicPr>
                <p:cNvPr id="34" name="墨迹 33">
                  <a:extLst>
                    <a:ext uri="{FF2B5EF4-FFF2-40B4-BE49-F238E27FC236}">
                      <a16:creationId xmlns:a16="http://schemas.microsoft.com/office/drawing/2014/main" id="{7A07F5FF-1F3F-4E31-835D-401D38478A6E}"/>
                    </a:ext>
                  </a:extLst>
                </p:cNvPr>
                <p:cNvPicPr/>
                <p:nvPr/>
              </p:nvPicPr>
              <p:blipFill>
                <a:blip r:embed="rId69"/>
                <a:stretch>
                  <a:fillRect/>
                </a:stretch>
              </p:blipFill>
              <p:spPr>
                <a:xfrm>
                  <a:off x="7162076" y="2234677"/>
                  <a:ext cx="74520" cy="100080"/>
                </a:xfrm>
                <a:prstGeom prst="rect">
                  <a:avLst/>
                </a:prstGeom>
              </p:spPr>
            </p:pic>
          </mc:Fallback>
        </mc:AlternateContent>
      </p:grpSp>
      <p:grpSp>
        <p:nvGrpSpPr>
          <p:cNvPr id="128" name="组合 127">
            <a:extLst>
              <a:ext uri="{FF2B5EF4-FFF2-40B4-BE49-F238E27FC236}">
                <a16:creationId xmlns:a16="http://schemas.microsoft.com/office/drawing/2014/main" id="{26FB0FD6-2983-4325-8644-C966623060D3}"/>
              </a:ext>
            </a:extLst>
          </p:cNvPr>
          <p:cNvGrpSpPr/>
          <p:nvPr/>
        </p:nvGrpSpPr>
        <p:grpSpPr>
          <a:xfrm>
            <a:off x="10713516" y="4320240"/>
            <a:ext cx="199080" cy="225000"/>
            <a:chOff x="9225236" y="2178157"/>
            <a:chExt cx="199080" cy="225000"/>
          </a:xfrm>
        </p:grpSpPr>
        <mc:AlternateContent xmlns:mc="http://schemas.openxmlformats.org/markup-compatibility/2006" xmlns:p14="http://schemas.microsoft.com/office/powerpoint/2010/main">
          <mc:Choice Requires="p14">
            <p:contentPart p14:bwMode="auto" r:id="rId70">
              <p14:nvContentPartPr>
                <p14:cNvPr id="129" name="墨迹 128">
                  <a:extLst>
                    <a:ext uri="{FF2B5EF4-FFF2-40B4-BE49-F238E27FC236}">
                      <a16:creationId xmlns:a16="http://schemas.microsoft.com/office/drawing/2014/main" id="{489A56CC-A168-48CF-9832-114AB2B38C18}"/>
                    </a:ext>
                  </a:extLst>
                </p14:cNvPr>
                <p14:cNvContentPartPr/>
                <p14:nvPr/>
              </p14:nvContentPartPr>
              <p14:xfrm>
                <a:off x="9225236" y="2178157"/>
                <a:ext cx="199080" cy="225000"/>
              </p14:xfrm>
            </p:contentPart>
          </mc:Choice>
          <mc:Fallback xmlns="">
            <p:pic>
              <p:nvPicPr>
                <p:cNvPr id="36" name="墨迹 35">
                  <a:extLst>
                    <a:ext uri="{FF2B5EF4-FFF2-40B4-BE49-F238E27FC236}">
                      <a16:creationId xmlns:a16="http://schemas.microsoft.com/office/drawing/2014/main" id="{43FB88EF-F9DF-4BFF-9165-36A119440E8E}"/>
                    </a:ext>
                  </a:extLst>
                </p:cNvPr>
                <p:cNvPicPr/>
                <p:nvPr/>
              </p:nvPicPr>
              <p:blipFill>
                <a:blip r:embed="rId71"/>
                <a:stretch>
                  <a:fillRect/>
                </a:stretch>
              </p:blipFill>
              <p:spPr>
                <a:xfrm>
                  <a:off x="9216596" y="2169517"/>
                  <a:ext cx="2167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30" name="墨迹 129">
                  <a:extLst>
                    <a:ext uri="{FF2B5EF4-FFF2-40B4-BE49-F238E27FC236}">
                      <a16:creationId xmlns:a16="http://schemas.microsoft.com/office/drawing/2014/main" id="{887A8762-B0AE-4EBE-ACCB-64E168EA1ABE}"/>
                    </a:ext>
                  </a:extLst>
                </p14:cNvPr>
                <p14:cNvContentPartPr/>
                <p14:nvPr/>
              </p14:nvContentPartPr>
              <p14:xfrm>
                <a:off x="9291116" y="2262757"/>
                <a:ext cx="63360" cy="4320"/>
              </p14:xfrm>
            </p:contentPart>
          </mc:Choice>
          <mc:Fallback xmlns="">
            <p:pic>
              <p:nvPicPr>
                <p:cNvPr id="37" name="墨迹 36">
                  <a:extLst>
                    <a:ext uri="{FF2B5EF4-FFF2-40B4-BE49-F238E27FC236}">
                      <a16:creationId xmlns:a16="http://schemas.microsoft.com/office/drawing/2014/main" id="{B659252D-5660-4B9E-815B-7991528DC30C}"/>
                    </a:ext>
                  </a:extLst>
                </p:cNvPr>
                <p:cNvPicPr/>
                <p:nvPr/>
              </p:nvPicPr>
              <p:blipFill>
                <a:blip r:embed="rId73"/>
                <a:stretch>
                  <a:fillRect/>
                </a:stretch>
              </p:blipFill>
              <p:spPr>
                <a:xfrm>
                  <a:off x="9282476" y="2254117"/>
                  <a:ext cx="810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31" name="墨迹 130">
                  <a:extLst>
                    <a:ext uri="{FF2B5EF4-FFF2-40B4-BE49-F238E27FC236}">
                      <a16:creationId xmlns:a16="http://schemas.microsoft.com/office/drawing/2014/main" id="{E727BAAB-B482-4C22-94F8-96DF3F5AAFE6}"/>
                    </a:ext>
                  </a:extLst>
                </p14:cNvPr>
                <p14:cNvContentPartPr/>
                <p14:nvPr/>
              </p14:nvContentPartPr>
              <p14:xfrm>
                <a:off x="9323876" y="2233237"/>
                <a:ext cx="54720" cy="108000"/>
              </p14:xfrm>
            </p:contentPart>
          </mc:Choice>
          <mc:Fallback xmlns="">
            <p:pic>
              <p:nvPicPr>
                <p:cNvPr id="38" name="墨迹 37">
                  <a:extLst>
                    <a:ext uri="{FF2B5EF4-FFF2-40B4-BE49-F238E27FC236}">
                      <a16:creationId xmlns:a16="http://schemas.microsoft.com/office/drawing/2014/main" id="{B014422C-0BB0-4B87-833B-7408EA393A2E}"/>
                    </a:ext>
                  </a:extLst>
                </p:cNvPr>
                <p:cNvPicPr/>
                <p:nvPr/>
              </p:nvPicPr>
              <p:blipFill>
                <a:blip r:embed="rId75"/>
                <a:stretch>
                  <a:fillRect/>
                </a:stretch>
              </p:blipFill>
              <p:spPr>
                <a:xfrm>
                  <a:off x="9315236" y="2224237"/>
                  <a:ext cx="72360" cy="125640"/>
                </a:xfrm>
                <a:prstGeom prst="rect">
                  <a:avLst/>
                </a:prstGeom>
              </p:spPr>
            </p:pic>
          </mc:Fallback>
        </mc:AlternateContent>
      </p:grpSp>
      <p:grpSp>
        <p:nvGrpSpPr>
          <p:cNvPr id="132" name="组合 131">
            <a:extLst>
              <a:ext uri="{FF2B5EF4-FFF2-40B4-BE49-F238E27FC236}">
                <a16:creationId xmlns:a16="http://schemas.microsoft.com/office/drawing/2014/main" id="{A4B82067-EAE8-44D7-BB16-0CD3CAC35312}"/>
              </a:ext>
            </a:extLst>
          </p:cNvPr>
          <p:cNvGrpSpPr/>
          <p:nvPr/>
        </p:nvGrpSpPr>
        <p:grpSpPr>
          <a:xfrm>
            <a:off x="8729196" y="3883560"/>
            <a:ext cx="673560" cy="1206000"/>
            <a:chOff x="7240916" y="1741477"/>
            <a:chExt cx="673560" cy="1206000"/>
          </a:xfrm>
        </p:grpSpPr>
        <mc:AlternateContent xmlns:mc="http://schemas.openxmlformats.org/markup-compatibility/2006" xmlns:p14="http://schemas.microsoft.com/office/powerpoint/2010/main">
          <mc:Choice Requires="p14">
            <p:contentPart p14:bwMode="auto" r:id="rId76">
              <p14:nvContentPartPr>
                <p14:cNvPr id="133" name="墨迹 132">
                  <a:extLst>
                    <a:ext uri="{FF2B5EF4-FFF2-40B4-BE49-F238E27FC236}">
                      <a16:creationId xmlns:a16="http://schemas.microsoft.com/office/drawing/2014/main" id="{2F39AD43-CF23-44BF-B3FA-50C74D440B11}"/>
                    </a:ext>
                  </a:extLst>
                </p14:cNvPr>
                <p14:cNvContentPartPr/>
                <p14:nvPr/>
              </p14:nvContentPartPr>
              <p14:xfrm>
                <a:off x="7240916" y="1741477"/>
                <a:ext cx="601920" cy="519840"/>
              </p14:xfrm>
            </p:contentPart>
          </mc:Choice>
          <mc:Fallback xmlns="">
            <p:pic>
              <p:nvPicPr>
                <p:cNvPr id="57" name="墨迹 56">
                  <a:extLst>
                    <a:ext uri="{FF2B5EF4-FFF2-40B4-BE49-F238E27FC236}">
                      <a16:creationId xmlns:a16="http://schemas.microsoft.com/office/drawing/2014/main" id="{C0801676-88A3-4CBF-A600-6FD4D2286AE7}"/>
                    </a:ext>
                  </a:extLst>
                </p:cNvPr>
                <p:cNvPicPr/>
                <p:nvPr/>
              </p:nvPicPr>
              <p:blipFill>
                <a:blip r:embed="rId77"/>
                <a:stretch>
                  <a:fillRect/>
                </a:stretch>
              </p:blipFill>
              <p:spPr>
                <a:xfrm>
                  <a:off x="7232276" y="1732837"/>
                  <a:ext cx="619560" cy="5374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34" name="墨迹 133">
                  <a:extLst>
                    <a:ext uri="{FF2B5EF4-FFF2-40B4-BE49-F238E27FC236}">
                      <a16:creationId xmlns:a16="http://schemas.microsoft.com/office/drawing/2014/main" id="{93A506F3-6B8F-4784-9669-D31D017B8451}"/>
                    </a:ext>
                  </a:extLst>
                </p14:cNvPr>
                <p14:cNvContentPartPr/>
                <p14:nvPr/>
              </p14:nvContentPartPr>
              <p14:xfrm>
                <a:off x="7267556" y="1907077"/>
                <a:ext cx="646920" cy="344880"/>
              </p14:xfrm>
            </p:contentPart>
          </mc:Choice>
          <mc:Fallback xmlns="">
            <p:pic>
              <p:nvPicPr>
                <p:cNvPr id="58" name="墨迹 57">
                  <a:extLst>
                    <a:ext uri="{FF2B5EF4-FFF2-40B4-BE49-F238E27FC236}">
                      <a16:creationId xmlns:a16="http://schemas.microsoft.com/office/drawing/2014/main" id="{99E564BA-6287-4FFE-8BF6-28225BA27D86}"/>
                    </a:ext>
                  </a:extLst>
                </p:cNvPr>
                <p:cNvPicPr/>
                <p:nvPr/>
              </p:nvPicPr>
              <p:blipFill>
                <a:blip r:embed="rId79"/>
                <a:stretch>
                  <a:fillRect/>
                </a:stretch>
              </p:blipFill>
              <p:spPr>
                <a:xfrm>
                  <a:off x="7258556" y="1898077"/>
                  <a:ext cx="66456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35" name="墨迹 134">
                  <a:extLst>
                    <a:ext uri="{FF2B5EF4-FFF2-40B4-BE49-F238E27FC236}">
                      <a16:creationId xmlns:a16="http://schemas.microsoft.com/office/drawing/2014/main" id="{578072A4-56EC-43F9-A85F-65ABBC7A5989}"/>
                    </a:ext>
                  </a:extLst>
                </p14:cNvPr>
                <p14:cNvContentPartPr/>
                <p14:nvPr/>
              </p14:nvContentPartPr>
              <p14:xfrm>
                <a:off x="7277996" y="2142517"/>
                <a:ext cx="623160" cy="107640"/>
              </p14:xfrm>
            </p:contentPart>
          </mc:Choice>
          <mc:Fallback xmlns="">
            <p:pic>
              <p:nvPicPr>
                <p:cNvPr id="59" name="墨迹 58">
                  <a:extLst>
                    <a:ext uri="{FF2B5EF4-FFF2-40B4-BE49-F238E27FC236}">
                      <a16:creationId xmlns:a16="http://schemas.microsoft.com/office/drawing/2014/main" id="{09751BD8-E2C4-4180-B342-882E2E373F8E}"/>
                    </a:ext>
                  </a:extLst>
                </p:cNvPr>
                <p:cNvPicPr/>
                <p:nvPr/>
              </p:nvPicPr>
              <p:blipFill>
                <a:blip r:embed="rId81"/>
                <a:stretch>
                  <a:fillRect/>
                </a:stretch>
              </p:blipFill>
              <p:spPr>
                <a:xfrm>
                  <a:off x="7269356" y="2133877"/>
                  <a:ext cx="64080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36" name="墨迹 135">
                  <a:extLst>
                    <a:ext uri="{FF2B5EF4-FFF2-40B4-BE49-F238E27FC236}">
                      <a16:creationId xmlns:a16="http://schemas.microsoft.com/office/drawing/2014/main" id="{E112F937-B2CE-40E8-BF4B-510558DCC598}"/>
                    </a:ext>
                  </a:extLst>
                </p14:cNvPr>
                <p14:cNvContentPartPr/>
                <p14:nvPr/>
              </p14:nvContentPartPr>
              <p14:xfrm>
                <a:off x="7280876" y="2250517"/>
                <a:ext cx="596160" cy="145440"/>
              </p14:xfrm>
            </p:contentPart>
          </mc:Choice>
          <mc:Fallback xmlns="">
            <p:pic>
              <p:nvPicPr>
                <p:cNvPr id="60" name="墨迹 59">
                  <a:extLst>
                    <a:ext uri="{FF2B5EF4-FFF2-40B4-BE49-F238E27FC236}">
                      <a16:creationId xmlns:a16="http://schemas.microsoft.com/office/drawing/2014/main" id="{406F59DF-9359-47C1-A033-794DEE64F1AC}"/>
                    </a:ext>
                  </a:extLst>
                </p:cNvPr>
                <p:cNvPicPr/>
                <p:nvPr/>
              </p:nvPicPr>
              <p:blipFill>
                <a:blip r:embed="rId83"/>
                <a:stretch>
                  <a:fillRect/>
                </a:stretch>
              </p:blipFill>
              <p:spPr>
                <a:xfrm>
                  <a:off x="7272236" y="2241877"/>
                  <a:ext cx="6138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37" name="墨迹 136">
                  <a:extLst>
                    <a:ext uri="{FF2B5EF4-FFF2-40B4-BE49-F238E27FC236}">
                      <a16:creationId xmlns:a16="http://schemas.microsoft.com/office/drawing/2014/main" id="{40E487F0-D951-4F49-9CC2-4099C37BEC67}"/>
                    </a:ext>
                  </a:extLst>
                </p14:cNvPr>
                <p14:cNvContentPartPr/>
                <p14:nvPr/>
              </p14:nvContentPartPr>
              <p14:xfrm>
                <a:off x="7318676" y="2236117"/>
                <a:ext cx="569520" cy="463320"/>
              </p14:xfrm>
            </p:contentPart>
          </mc:Choice>
          <mc:Fallback xmlns="">
            <p:pic>
              <p:nvPicPr>
                <p:cNvPr id="61" name="墨迹 60">
                  <a:extLst>
                    <a:ext uri="{FF2B5EF4-FFF2-40B4-BE49-F238E27FC236}">
                      <a16:creationId xmlns:a16="http://schemas.microsoft.com/office/drawing/2014/main" id="{4D7AB8E9-2052-4A85-A93A-A181EDFD6005}"/>
                    </a:ext>
                  </a:extLst>
                </p:cNvPr>
                <p:cNvPicPr/>
                <p:nvPr/>
              </p:nvPicPr>
              <p:blipFill>
                <a:blip r:embed="rId85"/>
                <a:stretch>
                  <a:fillRect/>
                </a:stretch>
              </p:blipFill>
              <p:spPr>
                <a:xfrm>
                  <a:off x="7310036" y="2227477"/>
                  <a:ext cx="587160" cy="4809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38" name="墨迹 137">
                  <a:extLst>
                    <a:ext uri="{FF2B5EF4-FFF2-40B4-BE49-F238E27FC236}">
                      <a16:creationId xmlns:a16="http://schemas.microsoft.com/office/drawing/2014/main" id="{3056283E-312B-4837-8430-DFA7BC425479}"/>
                    </a:ext>
                  </a:extLst>
                </p14:cNvPr>
                <p14:cNvContentPartPr/>
                <p14:nvPr/>
              </p14:nvContentPartPr>
              <p14:xfrm>
                <a:off x="7307516" y="2226397"/>
                <a:ext cx="580320" cy="721080"/>
              </p14:xfrm>
            </p:contentPart>
          </mc:Choice>
          <mc:Fallback xmlns="">
            <p:pic>
              <p:nvPicPr>
                <p:cNvPr id="62" name="墨迹 61">
                  <a:extLst>
                    <a:ext uri="{FF2B5EF4-FFF2-40B4-BE49-F238E27FC236}">
                      <a16:creationId xmlns:a16="http://schemas.microsoft.com/office/drawing/2014/main" id="{3C44C739-A852-440F-8ACE-52E333ED92B8}"/>
                    </a:ext>
                  </a:extLst>
                </p:cNvPr>
                <p:cNvPicPr/>
                <p:nvPr/>
              </p:nvPicPr>
              <p:blipFill>
                <a:blip r:embed="rId87"/>
                <a:stretch>
                  <a:fillRect/>
                </a:stretch>
              </p:blipFill>
              <p:spPr>
                <a:xfrm>
                  <a:off x="7298516" y="2217397"/>
                  <a:ext cx="597960" cy="738720"/>
                </a:xfrm>
                <a:prstGeom prst="rect">
                  <a:avLst/>
                </a:prstGeom>
              </p:spPr>
            </p:pic>
          </mc:Fallback>
        </mc:AlternateContent>
      </p:grpSp>
      <p:grpSp>
        <p:nvGrpSpPr>
          <p:cNvPr id="139" name="组合 138">
            <a:extLst>
              <a:ext uri="{FF2B5EF4-FFF2-40B4-BE49-F238E27FC236}">
                <a16:creationId xmlns:a16="http://schemas.microsoft.com/office/drawing/2014/main" id="{F682C758-0394-4403-86C0-D73DB41D8B92}"/>
              </a:ext>
            </a:extLst>
          </p:cNvPr>
          <p:cNvGrpSpPr/>
          <p:nvPr/>
        </p:nvGrpSpPr>
        <p:grpSpPr>
          <a:xfrm>
            <a:off x="10081356" y="3777000"/>
            <a:ext cx="633960" cy="1298520"/>
            <a:chOff x="8593076" y="1634917"/>
            <a:chExt cx="633960" cy="1298520"/>
          </a:xfrm>
        </p:grpSpPr>
        <mc:AlternateContent xmlns:mc="http://schemas.openxmlformats.org/markup-compatibility/2006" xmlns:p14="http://schemas.microsoft.com/office/powerpoint/2010/main">
          <mc:Choice Requires="p14">
            <p:contentPart p14:bwMode="auto" r:id="rId88">
              <p14:nvContentPartPr>
                <p14:cNvPr id="140" name="墨迹 139">
                  <a:extLst>
                    <a:ext uri="{FF2B5EF4-FFF2-40B4-BE49-F238E27FC236}">
                      <a16:creationId xmlns:a16="http://schemas.microsoft.com/office/drawing/2014/main" id="{3FEF607B-A548-4ABD-8D3D-58536E358E2C}"/>
                    </a:ext>
                  </a:extLst>
                </p14:cNvPr>
                <p14:cNvContentPartPr/>
                <p14:nvPr/>
              </p14:nvContentPartPr>
              <p14:xfrm>
                <a:off x="8630516" y="1634917"/>
                <a:ext cx="596520" cy="516960"/>
              </p14:xfrm>
            </p:contentPart>
          </mc:Choice>
          <mc:Fallback xmlns="">
            <p:pic>
              <p:nvPicPr>
                <p:cNvPr id="63" name="墨迹 62">
                  <a:extLst>
                    <a:ext uri="{FF2B5EF4-FFF2-40B4-BE49-F238E27FC236}">
                      <a16:creationId xmlns:a16="http://schemas.microsoft.com/office/drawing/2014/main" id="{3E46A230-63B7-4049-A637-C74B34D8A407}"/>
                    </a:ext>
                  </a:extLst>
                </p:cNvPr>
                <p:cNvPicPr/>
                <p:nvPr/>
              </p:nvPicPr>
              <p:blipFill>
                <a:blip r:embed="rId89"/>
                <a:stretch>
                  <a:fillRect/>
                </a:stretch>
              </p:blipFill>
              <p:spPr>
                <a:xfrm>
                  <a:off x="8621516" y="1626277"/>
                  <a:ext cx="614160" cy="5346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41" name="墨迹 140">
                  <a:extLst>
                    <a:ext uri="{FF2B5EF4-FFF2-40B4-BE49-F238E27FC236}">
                      <a16:creationId xmlns:a16="http://schemas.microsoft.com/office/drawing/2014/main" id="{8D916AA8-08FD-4857-88D3-FE3F8CABEEF8}"/>
                    </a:ext>
                  </a:extLst>
                </p14:cNvPr>
                <p14:cNvContentPartPr/>
                <p14:nvPr/>
              </p14:nvContentPartPr>
              <p14:xfrm>
                <a:off x="8605316" y="1911397"/>
                <a:ext cx="605520" cy="276120"/>
              </p14:xfrm>
            </p:contentPart>
          </mc:Choice>
          <mc:Fallback xmlns="">
            <p:pic>
              <p:nvPicPr>
                <p:cNvPr id="64" name="墨迹 63">
                  <a:extLst>
                    <a:ext uri="{FF2B5EF4-FFF2-40B4-BE49-F238E27FC236}">
                      <a16:creationId xmlns:a16="http://schemas.microsoft.com/office/drawing/2014/main" id="{A7C8C98E-9A88-48DF-91BE-73FFC279D7C2}"/>
                    </a:ext>
                  </a:extLst>
                </p:cNvPr>
                <p:cNvPicPr/>
                <p:nvPr/>
              </p:nvPicPr>
              <p:blipFill>
                <a:blip r:embed="rId91"/>
                <a:stretch>
                  <a:fillRect/>
                </a:stretch>
              </p:blipFill>
              <p:spPr>
                <a:xfrm>
                  <a:off x="8596676" y="1902757"/>
                  <a:ext cx="62316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42" name="墨迹 141">
                  <a:extLst>
                    <a:ext uri="{FF2B5EF4-FFF2-40B4-BE49-F238E27FC236}">
                      <a16:creationId xmlns:a16="http://schemas.microsoft.com/office/drawing/2014/main" id="{3D6C5854-D2E9-41ED-8E59-D6F90CC2176C}"/>
                    </a:ext>
                  </a:extLst>
                </p14:cNvPr>
                <p14:cNvContentPartPr/>
                <p14:nvPr/>
              </p14:nvContentPartPr>
              <p14:xfrm>
                <a:off x="8605316" y="2148637"/>
                <a:ext cx="561240" cy="3240"/>
              </p14:xfrm>
            </p:contentPart>
          </mc:Choice>
          <mc:Fallback xmlns="">
            <p:pic>
              <p:nvPicPr>
                <p:cNvPr id="65" name="墨迹 64">
                  <a:extLst>
                    <a:ext uri="{FF2B5EF4-FFF2-40B4-BE49-F238E27FC236}">
                      <a16:creationId xmlns:a16="http://schemas.microsoft.com/office/drawing/2014/main" id="{81DA6454-6D3D-4608-BC20-DF5241854125}"/>
                    </a:ext>
                  </a:extLst>
                </p:cNvPr>
                <p:cNvPicPr/>
                <p:nvPr/>
              </p:nvPicPr>
              <p:blipFill>
                <a:blip r:embed="rId93"/>
                <a:stretch>
                  <a:fillRect/>
                </a:stretch>
              </p:blipFill>
              <p:spPr>
                <a:xfrm>
                  <a:off x="8596676" y="2139637"/>
                  <a:ext cx="57888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43" name="墨迹 142">
                  <a:extLst>
                    <a:ext uri="{FF2B5EF4-FFF2-40B4-BE49-F238E27FC236}">
                      <a16:creationId xmlns:a16="http://schemas.microsoft.com/office/drawing/2014/main" id="{A90F3400-A592-4ADE-906B-760649F1BC7C}"/>
                    </a:ext>
                  </a:extLst>
                </p14:cNvPr>
                <p14:cNvContentPartPr/>
                <p14:nvPr/>
              </p14:nvContentPartPr>
              <p14:xfrm>
                <a:off x="8598116" y="2211277"/>
                <a:ext cx="572760" cy="198000"/>
              </p14:xfrm>
            </p:contentPart>
          </mc:Choice>
          <mc:Fallback xmlns="">
            <p:pic>
              <p:nvPicPr>
                <p:cNvPr id="68" name="墨迹 67">
                  <a:extLst>
                    <a:ext uri="{FF2B5EF4-FFF2-40B4-BE49-F238E27FC236}">
                      <a16:creationId xmlns:a16="http://schemas.microsoft.com/office/drawing/2014/main" id="{093BBBF2-E224-4FB2-B222-ED01F54A1325}"/>
                    </a:ext>
                  </a:extLst>
                </p:cNvPr>
                <p:cNvPicPr/>
                <p:nvPr/>
              </p:nvPicPr>
              <p:blipFill>
                <a:blip r:embed="rId95"/>
                <a:stretch>
                  <a:fillRect/>
                </a:stretch>
              </p:blipFill>
              <p:spPr>
                <a:xfrm>
                  <a:off x="8589476" y="2202277"/>
                  <a:ext cx="59040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44" name="墨迹 143">
                  <a:extLst>
                    <a:ext uri="{FF2B5EF4-FFF2-40B4-BE49-F238E27FC236}">
                      <a16:creationId xmlns:a16="http://schemas.microsoft.com/office/drawing/2014/main" id="{5324C8AF-7FDC-45D2-B23E-7417EF071C71}"/>
                    </a:ext>
                  </a:extLst>
                </p14:cNvPr>
                <p14:cNvContentPartPr/>
                <p14:nvPr/>
              </p14:nvContentPartPr>
              <p14:xfrm>
                <a:off x="8593076" y="2222797"/>
                <a:ext cx="581040" cy="446760"/>
              </p14:xfrm>
            </p:contentPart>
          </mc:Choice>
          <mc:Fallback xmlns="">
            <p:pic>
              <p:nvPicPr>
                <p:cNvPr id="69" name="墨迹 68">
                  <a:extLst>
                    <a:ext uri="{FF2B5EF4-FFF2-40B4-BE49-F238E27FC236}">
                      <a16:creationId xmlns:a16="http://schemas.microsoft.com/office/drawing/2014/main" id="{6A27187E-6C3C-401D-96FC-ABB80B165178}"/>
                    </a:ext>
                  </a:extLst>
                </p:cNvPr>
                <p:cNvPicPr/>
                <p:nvPr/>
              </p:nvPicPr>
              <p:blipFill>
                <a:blip r:embed="rId97"/>
                <a:stretch>
                  <a:fillRect/>
                </a:stretch>
              </p:blipFill>
              <p:spPr>
                <a:xfrm>
                  <a:off x="8584436" y="2213797"/>
                  <a:ext cx="598680" cy="4644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45" name="墨迹 144">
                  <a:extLst>
                    <a:ext uri="{FF2B5EF4-FFF2-40B4-BE49-F238E27FC236}">
                      <a16:creationId xmlns:a16="http://schemas.microsoft.com/office/drawing/2014/main" id="{1A2F4E5F-70E8-48AD-95E5-EF451791BF48}"/>
                    </a:ext>
                  </a:extLst>
                </p14:cNvPr>
                <p14:cNvContentPartPr/>
                <p14:nvPr/>
              </p14:nvContentPartPr>
              <p14:xfrm>
                <a:off x="8622596" y="2243677"/>
                <a:ext cx="577440" cy="689760"/>
              </p14:xfrm>
            </p:contentPart>
          </mc:Choice>
          <mc:Fallback xmlns="">
            <p:pic>
              <p:nvPicPr>
                <p:cNvPr id="70" name="墨迹 69">
                  <a:extLst>
                    <a:ext uri="{FF2B5EF4-FFF2-40B4-BE49-F238E27FC236}">
                      <a16:creationId xmlns:a16="http://schemas.microsoft.com/office/drawing/2014/main" id="{6A0D6053-77C7-4B94-ACF6-032B10CBA317}"/>
                    </a:ext>
                  </a:extLst>
                </p:cNvPr>
                <p:cNvPicPr/>
                <p:nvPr/>
              </p:nvPicPr>
              <p:blipFill>
                <a:blip r:embed="rId99"/>
                <a:stretch>
                  <a:fillRect/>
                </a:stretch>
              </p:blipFill>
              <p:spPr>
                <a:xfrm>
                  <a:off x="8613596" y="2235037"/>
                  <a:ext cx="595080" cy="707400"/>
                </a:xfrm>
                <a:prstGeom prst="rect">
                  <a:avLst/>
                </a:prstGeom>
              </p:spPr>
            </p:pic>
          </mc:Fallback>
        </mc:AlternateContent>
      </p:grpSp>
      <p:grpSp>
        <p:nvGrpSpPr>
          <p:cNvPr id="149" name="组合 148">
            <a:extLst>
              <a:ext uri="{FF2B5EF4-FFF2-40B4-BE49-F238E27FC236}">
                <a16:creationId xmlns:a16="http://schemas.microsoft.com/office/drawing/2014/main" id="{7CA295AF-6107-4FAA-8F2A-F045305D5416}"/>
              </a:ext>
            </a:extLst>
          </p:cNvPr>
          <p:cNvGrpSpPr/>
          <p:nvPr/>
        </p:nvGrpSpPr>
        <p:grpSpPr>
          <a:xfrm>
            <a:off x="8810652" y="3906647"/>
            <a:ext cx="215280" cy="179640"/>
            <a:chOff x="3637520" y="3578587"/>
            <a:chExt cx="215280" cy="179640"/>
          </a:xfrm>
        </p:grpSpPr>
        <mc:AlternateContent xmlns:mc="http://schemas.openxmlformats.org/markup-compatibility/2006" xmlns:p14="http://schemas.microsoft.com/office/powerpoint/2010/main">
          <mc:Choice Requires="p14">
            <p:contentPart p14:bwMode="auto" r:id="rId100">
              <p14:nvContentPartPr>
                <p14:cNvPr id="147" name="墨迹 146">
                  <a:extLst>
                    <a:ext uri="{FF2B5EF4-FFF2-40B4-BE49-F238E27FC236}">
                      <a16:creationId xmlns:a16="http://schemas.microsoft.com/office/drawing/2014/main" id="{46F4AC1C-B723-42E0-8483-CE52549AD6BF}"/>
                    </a:ext>
                  </a:extLst>
                </p14:cNvPr>
                <p14:cNvContentPartPr/>
                <p14:nvPr/>
              </p14:nvContentPartPr>
              <p14:xfrm>
                <a:off x="3637520" y="3578587"/>
                <a:ext cx="155160" cy="179640"/>
              </p14:xfrm>
            </p:contentPart>
          </mc:Choice>
          <mc:Fallback xmlns="">
            <p:pic>
              <p:nvPicPr>
                <p:cNvPr id="147" name="墨迹 146">
                  <a:extLst>
                    <a:ext uri="{FF2B5EF4-FFF2-40B4-BE49-F238E27FC236}">
                      <a16:creationId xmlns:a16="http://schemas.microsoft.com/office/drawing/2014/main" id="{46F4AC1C-B723-42E0-8483-CE52549AD6BF}"/>
                    </a:ext>
                  </a:extLst>
                </p:cNvPr>
                <p:cNvPicPr/>
                <p:nvPr/>
              </p:nvPicPr>
              <p:blipFill>
                <a:blip r:embed="rId101"/>
                <a:stretch>
                  <a:fillRect/>
                </a:stretch>
              </p:blipFill>
              <p:spPr>
                <a:xfrm>
                  <a:off x="3628880" y="3569947"/>
                  <a:ext cx="1728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48" name="墨迹 147">
                  <a:extLst>
                    <a:ext uri="{FF2B5EF4-FFF2-40B4-BE49-F238E27FC236}">
                      <a16:creationId xmlns:a16="http://schemas.microsoft.com/office/drawing/2014/main" id="{D24149C3-385F-493C-A001-FA67AAD7B745}"/>
                    </a:ext>
                  </a:extLst>
                </p14:cNvPr>
                <p14:cNvContentPartPr/>
                <p14:nvPr/>
              </p14:nvContentPartPr>
              <p14:xfrm>
                <a:off x="3848480" y="3655627"/>
                <a:ext cx="4320" cy="90720"/>
              </p14:xfrm>
            </p:contentPart>
          </mc:Choice>
          <mc:Fallback xmlns="">
            <p:pic>
              <p:nvPicPr>
                <p:cNvPr id="148" name="墨迹 147">
                  <a:extLst>
                    <a:ext uri="{FF2B5EF4-FFF2-40B4-BE49-F238E27FC236}">
                      <a16:creationId xmlns:a16="http://schemas.microsoft.com/office/drawing/2014/main" id="{D24149C3-385F-493C-A001-FA67AAD7B745}"/>
                    </a:ext>
                  </a:extLst>
                </p:cNvPr>
                <p:cNvPicPr/>
                <p:nvPr/>
              </p:nvPicPr>
              <p:blipFill>
                <a:blip r:embed="rId103"/>
                <a:stretch>
                  <a:fillRect/>
                </a:stretch>
              </p:blipFill>
              <p:spPr>
                <a:xfrm>
                  <a:off x="3839480" y="3646987"/>
                  <a:ext cx="21960" cy="108360"/>
                </a:xfrm>
                <a:prstGeom prst="rect">
                  <a:avLst/>
                </a:prstGeom>
              </p:spPr>
            </p:pic>
          </mc:Fallback>
        </mc:AlternateContent>
      </p:grpSp>
      <p:grpSp>
        <p:nvGrpSpPr>
          <p:cNvPr id="158" name="组合 157">
            <a:extLst>
              <a:ext uri="{FF2B5EF4-FFF2-40B4-BE49-F238E27FC236}">
                <a16:creationId xmlns:a16="http://schemas.microsoft.com/office/drawing/2014/main" id="{BC24730A-EB3C-4B22-B992-2FB496EA595B}"/>
              </a:ext>
            </a:extLst>
          </p:cNvPr>
          <p:cNvGrpSpPr/>
          <p:nvPr/>
        </p:nvGrpSpPr>
        <p:grpSpPr>
          <a:xfrm>
            <a:off x="9123132" y="4020767"/>
            <a:ext cx="193320" cy="135720"/>
            <a:chOff x="3950000" y="3692707"/>
            <a:chExt cx="193320" cy="135720"/>
          </a:xfrm>
        </p:grpSpPr>
        <mc:AlternateContent xmlns:mc="http://schemas.openxmlformats.org/markup-compatibility/2006" xmlns:p14="http://schemas.microsoft.com/office/powerpoint/2010/main">
          <mc:Choice Requires="p14">
            <p:contentPart p14:bwMode="auto" r:id="rId104">
              <p14:nvContentPartPr>
                <p14:cNvPr id="150" name="墨迹 149">
                  <a:extLst>
                    <a:ext uri="{FF2B5EF4-FFF2-40B4-BE49-F238E27FC236}">
                      <a16:creationId xmlns:a16="http://schemas.microsoft.com/office/drawing/2014/main" id="{9E7DD18D-CC74-4DFB-8452-54DA7C01B365}"/>
                    </a:ext>
                  </a:extLst>
                </p14:cNvPr>
                <p14:cNvContentPartPr/>
                <p14:nvPr/>
              </p14:nvContentPartPr>
              <p14:xfrm>
                <a:off x="3950000" y="3692707"/>
                <a:ext cx="124920" cy="135720"/>
              </p14:xfrm>
            </p:contentPart>
          </mc:Choice>
          <mc:Fallback xmlns="">
            <p:pic>
              <p:nvPicPr>
                <p:cNvPr id="150" name="墨迹 149">
                  <a:extLst>
                    <a:ext uri="{FF2B5EF4-FFF2-40B4-BE49-F238E27FC236}">
                      <a16:creationId xmlns:a16="http://schemas.microsoft.com/office/drawing/2014/main" id="{9E7DD18D-CC74-4DFB-8452-54DA7C01B365}"/>
                    </a:ext>
                  </a:extLst>
                </p:cNvPr>
                <p:cNvPicPr/>
                <p:nvPr/>
              </p:nvPicPr>
              <p:blipFill>
                <a:blip r:embed="rId105"/>
                <a:stretch>
                  <a:fillRect/>
                </a:stretch>
              </p:blipFill>
              <p:spPr>
                <a:xfrm>
                  <a:off x="3941360" y="3684067"/>
                  <a:ext cx="14256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51" name="墨迹 150">
                  <a:extLst>
                    <a:ext uri="{FF2B5EF4-FFF2-40B4-BE49-F238E27FC236}">
                      <a16:creationId xmlns:a16="http://schemas.microsoft.com/office/drawing/2014/main" id="{EFF4766A-9BA4-453A-9048-5142591C2672}"/>
                    </a:ext>
                  </a:extLst>
                </p14:cNvPr>
                <p14:cNvContentPartPr/>
                <p14:nvPr/>
              </p14:nvContentPartPr>
              <p14:xfrm>
                <a:off x="4094720" y="3724387"/>
                <a:ext cx="48600" cy="73800"/>
              </p14:xfrm>
            </p:contentPart>
          </mc:Choice>
          <mc:Fallback xmlns="">
            <p:pic>
              <p:nvPicPr>
                <p:cNvPr id="151" name="墨迹 150">
                  <a:extLst>
                    <a:ext uri="{FF2B5EF4-FFF2-40B4-BE49-F238E27FC236}">
                      <a16:creationId xmlns:a16="http://schemas.microsoft.com/office/drawing/2014/main" id="{EFF4766A-9BA4-453A-9048-5142591C2672}"/>
                    </a:ext>
                  </a:extLst>
                </p:cNvPr>
                <p:cNvPicPr/>
                <p:nvPr/>
              </p:nvPicPr>
              <p:blipFill>
                <a:blip r:embed="rId107"/>
                <a:stretch>
                  <a:fillRect/>
                </a:stretch>
              </p:blipFill>
              <p:spPr>
                <a:xfrm>
                  <a:off x="4086080" y="3715747"/>
                  <a:ext cx="66240" cy="91440"/>
                </a:xfrm>
                <a:prstGeom prst="rect">
                  <a:avLst/>
                </a:prstGeom>
              </p:spPr>
            </p:pic>
          </mc:Fallback>
        </mc:AlternateContent>
      </p:grpSp>
      <p:grpSp>
        <p:nvGrpSpPr>
          <p:cNvPr id="157" name="组合 156">
            <a:extLst>
              <a:ext uri="{FF2B5EF4-FFF2-40B4-BE49-F238E27FC236}">
                <a16:creationId xmlns:a16="http://schemas.microsoft.com/office/drawing/2014/main" id="{6AB69E67-2C27-4785-9B8E-146CC21E0038}"/>
              </a:ext>
            </a:extLst>
          </p:cNvPr>
          <p:cNvGrpSpPr/>
          <p:nvPr/>
        </p:nvGrpSpPr>
        <p:grpSpPr>
          <a:xfrm>
            <a:off x="8881572" y="4247567"/>
            <a:ext cx="325800" cy="639720"/>
            <a:chOff x="3708440" y="3919507"/>
            <a:chExt cx="325800" cy="639720"/>
          </a:xfrm>
        </p:grpSpPr>
        <mc:AlternateContent xmlns:mc="http://schemas.openxmlformats.org/markup-compatibility/2006" xmlns:p14="http://schemas.microsoft.com/office/powerpoint/2010/main">
          <mc:Choice Requires="p14">
            <p:contentPart p14:bwMode="auto" r:id="rId108">
              <p14:nvContentPartPr>
                <p14:cNvPr id="152" name="墨迹 151">
                  <a:extLst>
                    <a:ext uri="{FF2B5EF4-FFF2-40B4-BE49-F238E27FC236}">
                      <a16:creationId xmlns:a16="http://schemas.microsoft.com/office/drawing/2014/main" id="{27AFA629-4BE0-4FD1-AC6B-AAA259CB1490}"/>
                    </a:ext>
                  </a:extLst>
                </p14:cNvPr>
                <p14:cNvContentPartPr/>
                <p14:nvPr/>
              </p14:nvContentPartPr>
              <p14:xfrm>
                <a:off x="4021280" y="3919507"/>
                <a:ext cx="12960" cy="67680"/>
              </p14:xfrm>
            </p:contentPart>
          </mc:Choice>
          <mc:Fallback xmlns="">
            <p:pic>
              <p:nvPicPr>
                <p:cNvPr id="152" name="墨迹 151">
                  <a:extLst>
                    <a:ext uri="{FF2B5EF4-FFF2-40B4-BE49-F238E27FC236}">
                      <a16:creationId xmlns:a16="http://schemas.microsoft.com/office/drawing/2014/main" id="{27AFA629-4BE0-4FD1-AC6B-AAA259CB1490}"/>
                    </a:ext>
                  </a:extLst>
                </p:cNvPr>
                <p:cNvPicPr/>
                <p:nvPr/>
              </p:nvPicPr>
              <p:blipFill>
                <a:blip r:embed="rId109"/>
                <a:stretch>
                  <a:fillRect/>
                </a:stretch>
              </p:blipFill>
              <p:spPr>
                <a:xfrm>
                  <a:off x="4012280" y="3910507"/>
                  <a:ext cx="3060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53" name="墨迹 152">
                  <a:extLst>
                    <a:ext uri="{FF2B5EF4-FFF2-40B4-BE49-F238E27FC236}">
                      <a16:creationId xmlns:a16="http://schemas.microsoft.com/office/drawing/2014/main" id="{C244C293-A603-435E-B877-37F280247F54}"/>
                    </a:ext>
                  </a:extLst>
                </p14:cNvPr>
                <p14:cNvContentPartPr/>
                <p14:nvPr/>
              </p14:nvContentPartPr>
              <p14:xfrm>
                <a:off x="3988160" y="4053067"/>
                <a:ext cx="27000" cy="160560"/>
              </p14:xfrm>
            </p:contentPart>
          </mc:Choice>
          <mc:Fallback xmlns="">
            <p:pic>
              <p:nvPicPr>
                <p:cNvPr id="153" name="墨迹 152">
                  <a:extLst>
                    <a:ext uri="{FF2B5EF4-FFF2-40B4-BE49-F238E27FC236}">
                      <a16:creationId xmlns:a16="http://schemas.microsoft.com/office/drawing/2014/main" id="{C244C293-A603-435E-B877-37F280247F54}"/>
                    </a:ext>
                  </a:extLst>
                </p:cNvPr>
                <p:cNvPicPr/>
                <p:nvPr/>
              </p:nvPicPr>
              <p:blipFill>
                <a:blip r:embed="rId111"/>
                <a:stretch>
                  <a:fillRect/>
                </a:stretch>
              </p:blipFill>
              <p:spPr>
                <a:xfrm>
                  <a:off x="3979160" y="4044427"/>
                  <a:ext cx="446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54" name="墨迹 153">
                  <a:extLst>
                    <a:ext uri="{FF2B5EF4-FFF2-40B4-BE49-F238E27FC236}">
                      <a16:creationId xmlns:a16="http://schemas.microsoft.com/office/drawing/2014/main" id="{85A1886F-81A4-4A4D-8000-3CE4F9BC7CBF}"/>
                    </a:ext>
                  </a:extLst>
                </p14:cNvPr>
                <p14:cNvContentPartPr/>
                <p14:nvPr/>
              </p14:nvContentPartPr>
              <p14:xfrm>
                <a:off x="3957560" y="4292827"/>
                <a:ext cx="10440" cy="50760"/>
              </p14:xfrm>
            </p:contentPart>
          </mc:Choice>
          <mc:Fallback xmlns="">
            <p:pic>
              <p:nvPicPr>
                <p:cNvPr id="154" name="墨迹 153">
                  <a:extLst>
                    <a:ext uri="{FF2B5EF4-FFF2-40B4-BE49-F238E27FC236}">
                      <a16:creationId xmlns:a16="http://schemas.microsoft.com/office/drawing/2014/main" id="{85A1886F-81A4-4A4D-8000-3CE4F9BC7CBF}"/>
                    </a:ext>
                  </a:extLst>
                </p:cNvPr>
                <p:cNvPicPr/>
                <p:nvPr/>
              </p:nvPicPr>
              <p:blipFill>
                <a:blip r:embed="rId113"/>
                <a:stretch>
                  <a:fillRect/>
                </a:stretch>
              </p:blipFill>
              <p:spPr>
                <a:xfrm>
                  <a:off x="3948920" y="4283827"/>
                  <a:ext cx="2808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55" name="墨迹 154">
                  <a:extLst>
                    <a:ext uri="{FF2B5EF4-FFF2-40B4-BE49-F238E27FC236}">
                      <a16:creationId xmlns:a16="http://schemas.microsoft.com/office/drawing/2014/main" id="{F7FC72E5-6920-402D-A6F1-B46F25404CB4}"/>
                    </a:ext>
                  </a:extLst>
                </p14:cNvPr>
                <p14:cNvContentPartPr/>
                <p14:nvPr/>
              </p14:nvContentPartPr>
              <p14:xfrm>
                <a:off x="3708440" y="4321627"/>
                <a:ext cx="116280" cy="121680"/>
              </p14:xfrm>
            </p:contentPart>
          </mc:Choice>
          <mc:Fallback xmlns="">
            <p:pic>
              <p:nvPicPr>
                <p:cNvPr id="155" name="墨迹 154">
                  <a:extLst>
                    <a:ext uri="{FF2B5EF4-FFF2-40B4-BE49-F238E27FC236}">
                      <a16:creationId xmlns:a16="http://schemas.microsoft.com/office/drawing/2014/main" id="{F7FC72E5-6920-402D-A6F1-B46F25404CB4}"/>
                    </a:ext>
                  </a:extLst>
                </p:cNvPr>
                <p:cNvPicPr/>
                <p:nvPr/>
              </p:nvPicPr>
              <p:blipFill>
                <a:blip r:embed="rId115"/>
                <a:stretch>
                  <a:fillRect/>
                </a:stretch>
              </p:blipFill>
              <p:spPr>
                <a:xfrm>
                  <a:off x="3699800" y="4312627"/>
                  <a:ext cx="13392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56" name="墨迹 155">
                  <a:extLst>
                    <a:ext uri="{FF2B5EF4-FFF2-40B4-BE49-F238E27FC236}">
                      <a16:creationId xmlns:a16="http://schemas.microsoft.com/office/drawing/2014/main" id="{9433CCBA-E026-4526-B173-032C70010669}"/>
                    </a:ext>
                  </a:extLst>
                </p14:cNvPr>
                <p14:cNvContentPartPr/>
                <p14:nvPr/>
              </p14:nvContentPartPr>
              <p14:xfrm>
                <a:off x="3858200" y="4456987"/>
                <a:ext cx="34920" cy="102240"/>
              </p14:xfrm>
            </p:contentPart>
          </mc:Choice>
          <mc:Fallback xmlns="">
            <p:pic>
              <p:nvPicPr>
                <p:cNvPr id="156" name="墨迹 155">
                  <a:extLst>
                    <a:ext uri="{FF2B5EF4-FFF2-40B4-BE49-F238E27FC236}">
                      <a16:creationId xmlns:a16="http://schemas.microsoft.com/office/drawing/2014/main" id="{9433CCBA-E026-4526-B173-032C70010669}"/>
                    </a:ext>
                  </a:extLst>
                </p:cNvPr>
                <p:cNvPicPr/>
                <p:nvPr/>
              </p:nvPicPr>
              <p:blipFill>
                <a:blip r:embed="rId117"/>
                <a:stretch>
                  <a:fillRect/>
                </a:stretch>
              </p:blipFill>
              <p:spPr>
                <a:xfrm>
                  <a:off x="3849560" y="4448347"/>
                  <a:ext cx="52560" cy="119880"/>
                </a:xfrm>
                <a:prstGeom prst="rect">
                  <a:avLst/>
                </a:prstGeom>
              </p:spPr>
            </p:pic>
          </mc:Fallback>
        </mc:AlternateContent>
      </p:grpSp>
      <p:grpSp>
        <p:nvGrpSpPr>
          <p:cNvPr id="169" name="组合 168">
            <a:extLst>
              <a:ext uri="{FF2B5EF4-FFF2-40B4-BE49-F238E27FC236}">
                <a16:creationId xmlns:a16="http://schemas.microsoft.com/office/drawing/2014/main" id="{2FD86114-91C1-494D-AADF-918BB4F96AE1}"/>
              </a:ext>
            </a:extLst>
          </p:cNvPr>
          <p:cNvGrpSpPr/>
          <p:nvPr/>
        </p:nvGrpSpPr>
        <p:grpSpPr>
          <a:xfrm>
            <a:off x="10464132" y="3637007"/>
            <a:ext cx="294120" cy="318240"/>
            <a:chOff x="5291000" y="3308947"/>
            <a:chExt cx="294120" cy="318240"/>
          </a:xfrm>
        </p:grpSpPr>
        <mc:AlternateContent xmlns:mc="http://schemas.openxmlformats.org/markup-compatibility/2006" xmlns:p14="http://schemas.microsoft.com/office/powerpoint/2010/main">
          <mc:Choice Requires="p14">
            <p:contentPart p14:bwMode="auto" r:id="rId118">
              <p14:nvContentPartPr>
                <p14:cNvPr id="159" name="墨迹 158">
                  <a:extLst>
                    <a:ext uri="{FF2B5EF4-FFF2-40B4-BE49-F238E27FC236}">
                      <a16:creationId xmlns:a16="http://schemas.microsoft.com/office/drawing/2014/main" id="{3029DC27-44F9-49C7-AD36-1D9F6203BEBD}"/>
                    </a:ext>
                  </a:extLst>
                </p14:cNvPr>
                <p14:cNvContentPartPr/>
                <p14:nvPr/>
              </p14:nvContentPartPr>
              <p14:xfrm>
                <a:off x="5291000" y="3345307"/>
                <a:ext cx="189720" cy="226800"/>
              </p14:xfrm>
            </p:contentPart>
          </mc:Choice>
          <mc:Fallback xmlns="">
            <p:pic>
              <p:nvPicPr>
                <p:cNvPr id="159" name="墨迹 158">
                  <a:extLst>
                    <a:ext uri="{FF2B5EF4-FFF2-40B4-BE49-F238E27FC236}">
                      <a16:creationId xmlns:a16="http://schemas.microsoft.com/office/drawing/2014/main" id="{3029DC27-44F9-49C7-AD36-1D9F6203BEBD}"/>
                    </a:ext>
                  </a:extLst>
                </p:cNvPr>
                <p:cNvPicPr/>
                <p:nvPr/>
              </p:nvPicPr>
              <p:blipFill>
                <a:blip r:embed="rId119"/>
                <a:stretch>
                  <a:fillRect/>
                </a:stretch>
              </p:blipFill>
              <p:spPr>
                <a:xfrm>
                  <a:off x="5282000" y="3336307"/>
                  <a:ext cx="2073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60" name="墨迹 159">
                  <a:extLst>
                    <a:ext uri="{FF2B5EF4-FFF2-40B4-BE49-F238E27FC236}">
                      <a16:creationId xmlns:a16="http://schemas.microsoft.com/office/drawing/2014/main" id="{18A58EF6-066D-4EFE-BD14-8F0489E9FF0A}"/>
                    </a:ext>
                  </a:extLst>
                </p14:cNvPr>
                <p14:cNvContentPartPr/>
                <p14:nvPr/>
              </p14:nvContentPartPr>
              <p14:xfrm>
                <a:off x="5492960" y="3548707"/>
                <a:ext cx="2880" cy="78480"/>
              </p14:xfrm>
            </p:contentPart>
          </mc:Choice>
          <mc:Fallback xmlns="">
            <p:pic>
              <p:nvPicPr>
                <p:cNvPr id="160" name="墨迹 159">
                  <a:extLst>
                    <a:ext uri="{FF2B5EF4-FFF2-40B4-BE49-F238E27FC236}">
                      <a16:creationId xmlns:a16="http://schemas.microsoft.com/office/drawing/2014/main" id="{18A58EF6-066D-4EFE-BD14-8F0489E9FF0A}"/>
                    </a:ext>
                  </a:extLst>
                </p:cNvPr>
                <p:cNvPicPr/>
                <p:nvPr/>
              </p:nvPicPr>
              <p:blipFill>
                <a:blip r:embed="rId121"/>
                <a:stretch>
                  <a:fillRect/>
                </a:stretch>
              </p:blipFill>
              <p:spPr>
                <a:xfrm>
                  <a:off x="5484320" y="3539707"/>
                  <a:ext cx="2052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61" name="墨迹 160">
                  <a:extLst>
                    <a:ext uri="{FF2B5EF4-FFF2-40B4-BE49-F238E27FC236}">
                      <a16:creationId xmlns:a16="http://schemas.microsoft.com/office/drawing/2014/main" id="{4FF25C1B-DAFD-462E-A796-856B900C1B93}"/>
                    </a:ext>
                  </a:extLst>
                </p14:cNvPr>
                <p14:cNvContentPartPr/>
                <p14:nvPr/>
              </p14:nvContentPartPr>
              <p14:xfrm>
                <a:off x="5556680" y="3308947"/>
                <a:ext cx="28440" cy="126720"/>
              </p14:xfrm>
            </p:contentPart>
          </mc:Choice>
          <mc:Fallback xmlns="">
            <p:pic>
              <p:nvPicPr>
                <p:cNvPr id="161" name="墨迹 160">
                  <a:extLst>
                    <a:ext uri="{FF2B5EF4-FFF2-40B4-BE49-F238E27FC236}">
                      <a16:creationId xmlns:a16="http://schemas.microsoft.com/office/drawing/2014/main" id="{4FF25C1B-DAFD-462E-A796-856B900C1B93}"/>
                    </a:ext>
                  </a:extLst>
                </p:cNvPr>
                <p:cNvPicPr/>
                <p:nvPr/>
              </p:nvPicPr>
              <p:blipFill>
                <a:blip r:embed="rId123"/>
                <a:stretch>
                  <a:fillRect/>
                </a:stretch>
              </p:blipFill>
              <p:spPr>
                <a:xfrm>
                  <a:off x="5547680" y="3300307"/>
                  <a:ext cx="46080" cy="144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4">
            <p14:nvContentPartPr>
              <p14:cNvPr id="162" name="墨迹 161">
                <a:extLst>
                  <a:ext uri="{FF2B5EF4-FFF2-40B4-BE49-F238E27FC236}">
                    <a16:creationId xmlns:a16="http://schemas.microsoft.com/office/drawing/2014/main" id="{3AF6FA5D-4F96-4F58-A03C-D82CD5AEEE0B}"/>
                  </a:ext>
                </a:extLst>
              </p14:cNvPr>
              <p14:cNvContentPartPr/>
              <p14:nvPr/>
            </p14:nvContentPartPr>
            <p14:xfrm>
              <a:off x="10677612" y="4061087"/>
              <a:ext cx="360" cy="63000"/>
            </p14:xfrm>
          </p:contentPart>
        </mc:Choice>
        <mc:Fallback xmlns="">
          <p:pic>
            <p:nvPicPr>
              <p:cNvPr id="162" name="墨迹 161">
                <a:extLst>
                  <a:ext uri="{FF2B5EF4-FFF2-40B4-BE49-F238E27FC236}">
                    <a16:creationId xmlns:a16="http://schemas.microsoft.com/office/drawing/2014/main" id="{3AF6FA5D-4F96-4F58-A03C-D82CD5AEEE0B}"/>
                  </a:ext>
                </a:extLst>
              </p:cNvPr>
              <p:cNvPicPr/>
              <p:nvPr/>
            </p:nvPicPr>
            <p:blipFill>
              <a:blip r:embed="rId125"/>
              <a:stretch>
                <a:fillRect/>
              </a:stretch>
            </p:blipFill>
            <p:spPr>
              <a:xfrm>
                <a:off x="10668612" y="4052087"/>
                <a:ext cx="180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63" name="墨迹 162">
                <a:extLst>
                  <a:ext uri="{FF2B5EF4-FFF2-40B4-BE49-F238E27FC236}">
                    <a16:creationId xmlns:a16="http://schemas.microsoft.com/office/drawing/2014/main" id="{84449396-009C-4C29-819C-42CCA27782D2}"/>
                  </a:ext>
                </a:extLst>
              </p14:cNvPr>
              <p14:cNvContentPartPr/>
              <p14:nvPr/>
            </p14:nvContentPartPr>
            <p14:xfrm>
              <a:off x="10675092" y="4295807"/>
              <a:ext cx="360" cy="96840"/>
            </p14:xfrm>
          </p:contentPart>
        </mc:Choice>
        <mc:Fallback xmlns="">
          <p:pic>
            <p:nvPicPr>
              <p:cNvPr id="163" name="墨迹 162">
                <a:extLst>
                  <a:ext uri="{FF2B5EF4-FFF2-40B4-BE49-F238E27FC236}">
                    <a16:creationId xmlns:a16="http://schemas.microsoft.com/office/drawing/2014/main" id="{84449396-009C-4C29-819C-42CCA27782D2}"/>
                  </a:ext>
                </a:extLst>
              </p:cNvPr>
              <p:cNvPicPr/>
              <p:nvPr/>
            </p:nvPicPr>
            <p:blipFill>
              <a:blip r:embed="rId127"/>
              <a:stretch>
                <a:fillRect/>
              </a:stretch>
            </p:blipFill>
            <p:spPr>
              <a:xfrm>
                <a:off x="10666092" y="4286807"/>
                <a:ext cx="1800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64" name="墨迹 163">
                <a:extLst>
                  <a:ext uri="{FF2B5EF4-FFF2-40B4-BE49-F238E27FC236}">
                    <a16:creationId xmlns:a16="http://schemas.microsoft.com/office/drawing/2014/main" id="{9D771EE5-36BF-496E-AA3A-32DE0E3E87AC}"/>
                  </a:ext>
                </a:extLst>
              </p14:cNvPr>
              <p14:cNvContentPartPr/>
              <p14:nvPr/>
            </p14:nvContentPartPr>
            <p14:xfrm>
              <a:off x="10641972" y="4544927"/>
              <a:ext cx="15480" cy="114840"/>
            </p14:xfrm>
          </p:contentPart>
        </mc:Choice>
        <mc:Fallback xmlns="">
          <p:pic>
            <p:nvPicPr>
              <p:cNvPr id="164" name="墨迹 163">
                <a:extLst>
                  <a:ext uri="{FF2B5EF4-FFF2-40B4-BE49-F238E27FC236}">
                    <a16:creationId xmlns:a16="http://schemas.microsoft.com/office/drawing/2014/main" id="{9D771EE5-36BF-496E-AA3A-32DE0E3E87AC}"/>
                  </a:ext>
                </a:extLst>
              </p:cNvPr>
              <p:cNvPicPr/>
              <p:nvPr/>
            </p:nvPicPr>
            <p:blipFill>
              <a:blip r:embed="rId129"/>
              <a:stretch>
                <a:fillRect/>
              </a:stretch>
            </p:blipFill>
            <p:spPr>
              <a:xfrm>
                <a:off x="10633332" y="4536287"/>
                <a:ext cx="33120" cy="132480"/>
              </a:xfrm>
              <a:prstGeom prst="rect">
                <a:avLst/>
              </a:prstGeom>
            </p:spPr>
          </p:pic>
        </mc:Fallback>
      </mc:AlternateContent>
      <p:grpSp>
        <p:nvGrpSpPr>
          <p:cNvPr id="168" name="组合 167">
            <a:extLst>
              <a:ext uri="{FF2B5EF4-FFF2-40B4-BE49-F238E27FC236}">
                <a16:creationId xmlns:a16="http://schemas.microsoft.com/office/drawing/2014/main" id="{FED00CCF-1942-4692-B0D5-57F514428B7C}"/>
              </a:ext>
            </a:extLst>
          </p:cNvPr>
          <p:cNvGrpSpPr/>
          <p:nvPr/>
        </p:nvGrpSpPr>
        <p:grpSpPr>
          <a:xfrm>
            <a:off x="10398612" y="4776047"/>
            <a:ext cx="269280" cy="242280"/>
            <a:chOff x="5225480" y="4447987"/>
            <a:chExt cx="269280" cy="242280"/>
          </a:xfrm>
        </p:grpSpPr>
        <mc:AlternateContent xmlns:mc="http://schemas.openxmlformats.org/markup-compatibility/2006" xmlns:p14="http://schemas.microsoft.com/office/powerpoint/2010/main">
          <mc:Choice Requires="p14">
            <p:contentPart p14:bwMode="auto" r:id="rId130">
              <p14:nvContentPartPr>
                <p14:cNvPr id="165" name="墨迹 164">
                  <a:extLst>
                    <a:ext uri="{FF2B5EF4-FFF2-40B4-BE49-F238E27FC236}">
                      <a16:creationId xmlns:a16="http://schemas.microsoft.com/office/drawing/2014/main" id="{C787026E-04A3-4CD8-81C5-BBD3F222DCCB}"/>
                    </a:ext>
                  </a:extLst>
                </p14:cNvPr>
                <p14:cNvContentPartPr/>
                <p14:nvPr/>
              </p14:nvContentPartPr>
              <p14:xfrm>
                <a:off x="5225480" y="4492267"/>
                <a:ext cx="127800" cy="157680"/>
              </p14:xfrm>
            </p:contentPart>
          </mc:Choice>
          <mc:Fallback xmlns="">
            <p:pic>
              <p:nvPicPr>
                <p:cNvPr id="165" name="墨迹 164">
                  <a:extLst>
                    <a:ext uri="{FF2B5EF4-FFF2-40B4-BE49-F238E27FC236}">
                      <a16:creationId xmlns:a16="http://schemas.microsoft.com/office/drawing/2014/main" id="{C787026E-04A3-4CD8-81C5-BBD3F222DCCB}"/>
                    </a:ext>
                  </a:extLst>
                </p:cNvPr>
                <p:cNvPicPr/>
                <p:nvPr/>
              </p:nvPicPr>
              <p:blipFill>
                <a:blip r:embed="rId131"/>
                <a:stretch>
                  <a:fillRect/>
                </a:stretch>
              </p:blipFill>
              <p:spPr>
                <a:xfrm>
                  <a:off x="5216840" y="4483627"/>
                  <a:ext cx="14544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66" name="墨迹 165">
                  <a:extLst>
                    <a:ext uri="{FF2B5EF4-FFF2-40B4-BE49-F238E27FC236}">
                      <a16:creationId xmlns:a16="http://schemas.microsoft.com/office/drawing/2014/main" id="{7E165121-4548-47F3-95F0-7279CDD21061}"/>
                    </a:ext>
                  </a:extLst>
                </p14:cNvPr>
                <p14:cNvContentPartPr/>
                <p14:nvPr/>
              </p14:nvContentPartPr>
              <p14:xfrm>
                <a:off x="5381360" y="4556347"/>
                <a:ext cx="63000" cy="133920"/>
              </p14:xfrm>
            </p:contentPart>
          </mc:Choice>
          <mc:Fallback xmlns="">
            <p:pic>
              <p:nvPicPr>
                <p:cNvPr id="166" name="墨迹 165">
                  <a:extLst>
                    <a:ext uri="{FF2B5EF4-FFF2-40B4-BE49-F238E27FC236}">
                      <a16:creationId xmlns:a16="http://schemas.microsoft.com/office/drawing/2014/main" id="{7E165121-4548-47F3-95F0-7279CDD21061}"/>
                    </a:ext>
                  </a:extLst>
                </p:cNvPr>
                <p:cNvPicPr/>
                <p:nvPr/>
              </p:nvPicPr>
              <p:blipFill>
                <a:blip r:embed="rId133"/>
                <a:stretch>
                  <a:fillRect/>
                </a:stretch>
              </p:blipFill>
              <p:spPr>
                <a:xfrm>
                  <a:off x="5372360" y="4547707"/>
                  <a:ext cx="8064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67" name="墨迹 166">
                  <a:extLst>
                    <a:ext uri="{FF2B5EF4-FFF2-40B4-BE49-F238E27FC236}">
                      <a16:creationId xmlns:a16="http://schemas.microsoft.com/office/drawing/2014/main" id="{C0799362-BA9C-45FC-A656-A139C9BA0C86}"/>
                    </a:ext>
                  </a:extLst>
                </p14:cNvPr>
                <p14:cNvContentPartPr/>
                <p14:nvPr/>
              </p14:nvContentPartPr>
              <p14:xfrm>
                <a:off x="5477840" y="4447987"/>
                <a:ext cx="16920" cy="70200"/>
              </p14:xfrm>
            </p:contentPart>
          </mc:Choice>
          <mc:Fallback xmlns="">
            <p:pic>
              <p:nvPicPr>
                <p:cNvPr id="167" name="墨迹 166">
                  <a:extLst>
                    <a:ext uri="{FF2B5EF4-FFF2-40B4-BE49-F238E27FC236}">
                      <a16:creationId xmlns:a16="http://schemas.microsoft.com/office/drawing/2014/main" id="{C0799362-BA9C-45FC-A656-A139C9BA0C86}"/>
                    </a:ext>
                  </a:extLst>
                </p:cNvPr>
                <p:cNvPicPr/>
                <p:nvPr/>
              </p:nvPicPr>
              <p:blipFill>
                <a:blip r:embed="rId135"/>
                <a:stretch>
                  <a:fillRect/>
                </a:stretch>
              </p:blipFill>
              <p:spPr>
                <a:xfrm>
                  <a:off x="5468840" y="4439347"/>
                  <a:ext cx="34560" cy="87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6">
            <p14:nvContentPartPr>
              <p14:cNvPr id="170" name="墨迹 169">
                <a:extLst>
                  <a:ext uri="{FF2B5EF4-FFF2-40B4-BE49-F238E27FC236}">
                    <a16:creationId xmlns:a16="http://schemas.microsoft.com/office/drawing/2014/main" id="{3F646CA4-8E16-41B1-AED0-5DA0814DE4B4}"/>
                  </a:ext>
                </a:extLst>
              </p14:cNvPr>
              <p14:cNvContentPartPr/>
              <p14:nvPr/>
            </p14:nvContentPartPr>
            <p14:xfrm>
              <a:off x="9564492" y="5274647"/>
              <a:ext cx="408600" cy="133920"/>
            </p14:xfrm>
          </p:contentPart>
        </mc:Choice>
        <mc:Fallback xmlns="">
          <p:pic>
            <p:nvPicPr>
              <p:cNvPr id="170" name="墨迹 169">
                <a:extLst>
                  <a:ext uri="{FF2B5EF4-FFF2-40B4-BE49-F238E27FC236}">
                    <a16:creationId xmlns:a16="http://schemas.microsoft.com/office/drawing/2014/main" id="{3F646CA4-8E16-41B1-AED0-5DA0814DE4B4}"/>
                  </a:ext>
                </a:extLst>
              </p:cNvPr>
              <p:cNvPicPr/>
              <p:nvPr/>
            </p:nvPicPr>
            <p:blipFill>
              <a:blip r:embed="rId137"/>
              <a:stretch>
                <a:fillRect/>
              </a:stretch>
            </p:blipFill>
            <p:spPr>
              <a:xfrm>
                <a:off x="9555852" y="5265647"/>
                <a:ext cx="426240" cy="151560"/>
              </a:xfrm>
              <a:prstGeom prst="rect">
                <a:avLst/>
              </a:prstGeom>
            </p:spPr>
          </p:pic>
        </mc:Fallback>
      </mc:AlternateContent>
      <p:grpSp>
        <p:nvGrpSpPr>
          <p:cNvPr id="174" name="组合 173">
            <a:extLst>
              <a:ext uri="{FF2B5EF4-FFF2-40B4-BE49-F238E27FC236}">
                <a16:creationId xmlns:a16="http://schemas.microsoft.com/office/drawing/2014/main" id="{ADBF0F7C-4D3E-4A8E-ADCB-5F9CE2A6D4EE}"/>
              </a:ext>
            </a:extLst>
          </p:cNvPr>
          <p:cNvGrpSpPr/>
          <p:nvPr/>
        </p:nvGrpSpPr>
        <p:grpSpPr>
          <a:xfrm>
            <a:off x="9585372" y="5517647"/>
            <a:ext cx="333360" cy="180000"/>
            <a:chOff x="4412240" y="5189587"/>
            <a:chExt cx="333360" cy="180000"/>
          </a:xfrm>
        </p:grpSpPr>
        <mc:AlternateContent xmlns:mc="http://schemas.openxmlformats.org/markup-compatibility/2006" xmlns:p14="http://schemas.microsoft.com/office/powerpoint/2010/main">
          <mc:Choice Requires="p14">
            <p:contentPart p14:bwMode="auto" r:id="rId138">
              <p14:nvContentPartPr>
                <p14:cNvPr id="171" name="墨迹 170">
                  <a:extLst>
                    <a:ext uri="{FF2B5EF4-FFF2-40B4-BE49-F238E27FC236}">
                      <a16:creationId xmlns:a16="http://schemas.microsoft.com/office/drawing/2014/main" id="{B35FA40F-1F4C-4267-A6A7-FEC5B067521F}"/>
                    </a:ext>
                  </a:extLst>
                </p14:cNvPr>
                <p14:cNvContentPartPr/>
                <p14:nvPr/>
              </p14:nvContentPartPr>
              <p14:xfrm>
                <a:off x="4412240" y="5224507"/>
                <a:ext cx="112320" cy="720"/>
              </p14:xfrm>
            </p:contentPart>
          </mc:Choice>
          <mc:Fallback xmlns="">
            <p:pic>
              <p:nvPicPr>
                <p:cNvPr id="171" name="墨迹 170">
                  <a:extLst>
                    <a:ext uri="{FF2B5EF4-FFF2-40B4-BE49-F238E27FC236}">
                      <a16:creationId xmlns:a16="http://schemas.microsoft.com/office/drawing/2014/main" id="{B35FA40F-1F4C-4267-A6A7-FEC5B067521F}"/>
                    </a:ext>
                  </a:extLst>
                </p:cNvPr>
                <p:cNvPicPr/>
                <p:nvPr/>
              </p:nvPicPr>
              <p:blipFill>
                <a:blip r:embed="rId139"/>
                <a:stretch>
                  <a:fillRect/>
                </a:stretch>
              </p:blipFill>
              <p:spPr>
                <a:xfrm>
                  <a:off x="4403600" y="5215507"/>
                  <a:ext cx="12996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72" name="墨迹 171">
                  <a:extLst>
                    <a:ext uri="{FF2B5EF4-FFF2-40B4-BE49-F238E27FC236}">
                      <a16:creationId xmlns:a16="http://schemas.microsoft.com/office/drawing/2014/main" id="{1ACE35B2-30EA-4576-9A7A-9A3948B0AAF9}"/>
                    </a:ext>
                  </a:extLst>
                </p14:cNvPr>
                <p14:cNvContentPartPr/>
                <p14:nvPr/>
              </p14:nvContentPartPr>
              <p14:xfrm>
                <a:off x="4470560" y="5189587"/>
                <a:ext cx="7920" cy="133560"/>
              </p14:xfrm>
            </p:contentPart>
          </mc:Choice>
          <mc:Fallback xmlns="">
            <p:pic>
              <p:nvPicPr>
                <p:cNvPr id="172" name="墨迹 171">
                  <a:extLst>
                    <a:ext uri="{FF2B5EF4-FFF2-40B4-BE49-F238E27FC236}">
                      <a16:creationId xmlns:a16="http://schemas.microsoft.com/office/drawing/2014/main" id="{1ACE35B2-30EA-4576-9A7A-9A3948B0AAF9}"/>
                    </a:ext>
                  </a:extLst>
                </p:cNvPr>
                <p:cNvPicPr/>
                <p:nvPr/>
              </p:nvPicPr>
              <p:blipFill>
                <a:blip r:embed="rId141"/>
                <a:stretch>
                  <a:fillRect/>
                </a:stretch>
              </p:blipFill>
              <p:spPr>
                <a:xfrm>
                  <a:off x="4461920" y="5180947"/>
                  <a:ext cx="255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73" name="墨迹 172">
                  <a:extLst>
                    <a:ext uri="{FF2B5EF4-FFF2-40B4-BE49-F238E27FC236}">
                      <a16:creationId xmlns:a16="http://schemas.microsoft.com/office/drawing/2014/main" id="{4CC3AE5E-4E61-4337-981D-C813F031C0B1}"/>
                    </a:ext>
                  </a:extLst>
                </p14:cNvPr>
                <p14:cNvContentPartPr/>
                <p14:nvPr/>
              </p14:nvContentPartPr>
              <p14:xfrm>
                <a:off x="4560920" y="5248987"/>
                <a:ext cx="184680" cy="120600"/>
              </p14:xfrm>
            </p:contentPart>
          </mc:Choice>
          <mc:Fallback xmlns="">
            <p:pic>
              <p:nvPicPr>
                <p:cNvPr id="173" name="墨迹 172">
                  <a:extLst>
                    <a:ext uri="{FF2B5EF4-FFF2-40B4-BE49-F238E27FC236}">
                      <a16:creationId xmlns:a16="http://schemas.microsoft.com/office/drawing/2014/main" id="{4CC3AE5E-4E61-4337-981D-C813F031C0B1}"/>
                    </a:ext>
                  </a:extLst>
                </p:cNvPr>
                <p:cNvPicPr/>
                <p:nvPr/>
              </p:nvPicPr>
              <p:blipFill>
                <a:blip r:embed="rId143"/>
                <a:stretch>
                  <a:fillRect/>
                </a:stretch>
              </p:blipFill>
              <p:spPr>
                <a:xfrm>
                  <a:off x="4551920" y="5239987"/>
                  <a:ext cx="202320" cy="138240"/>
                </a:xfrm>
                <a:prstGeom prst="rect">
                  <a:avLst/>
                </a:prstGeom>
              </p:spPr>
            </p:pic>
          </mc:Fallback>
        </mc:AlternateContent>
      </p:grpSp>
    </p:spTree>
    <p:extLst>
      <p:ext uri="{BB962C8B-B14F-4D97-AF65-F5344CB8AC3E}">
        <p14:creationId xmlns:p14="http://schemas.microsoft.com/office/powerpoint/2010/main" val="212159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p:cTn id="7" dur="2000" fill="hold"/>
                                        <p:tgtEl>
                                          <p:spTgt spid="86"/>
                                        </p:tgtEl>
                                        <p:attrNameLst>
                                          <p:attrName>drawProgress</p:attrName>
                                        </p:attrNameLst>
                                      </p:cBhvr>
                                      <p:tavLst>
                                        <p:tav tm="0">
                                          <p:val>
                                            <p:fltVal val="0"/>
                                          </p:val>
                                        </p:tav>
                                        <p:tav tm="100000">
                                          <p:val>
                                            <p:fltVal val="1"/>
                                          </p:val>
                                        </p:tav>
                                      </p:tavLst>
                                    </p:anim>
                                  </p:childTnLst>
                                </p:cTn>
                              </p:par>
                              <p:par>
                                <p:cTn id="8" presetID="63" presetClass="entr" presetSubtype="0" fill="hold" nodeType="withEffect">
                                  <p:stCondLst>
                                    <p:cond delay="0"/>
                                  </p:stCondLst>
                                  <p:childTnLst>
                                    <p:set>
                                      <p:cBhvr>
                                        <p:cTn id="9" dur="1" fill="hold">
                                          <p:stCondLst>
                                            <p:cond delay="0"/>
                                          </p:stCondLst>
                                        </p:cTn>
                                        <p:tgtEl>
                                          <p:spTgt spid="87"/>
                                        </p:tgtEl>
                                        <p:attrNameLst>
                                          <p:attrName>style.visibility</p:attrName>
                                        </p:attrNameLst>
                                      </p:cBhvr>
                                      <p:to>
                                        <p:strVal val="visible"/>
                                      </p:to>
                                    </p:set>
                                    <p:anim calcmode="lin" valueType="num">
                                      <p:cBhvr>
                                        <p:cTn id="10" dur="2000" fill="hold"/>
                                        <p:tgtEl>
                                          <p:spTgt spid="87"/>
                                        </p:tgtEl>
                                        <p:attrNameLst>
                                          <p:attrName>drawProgress</p:attrName>
                                        </p:attrNameLst>
                                      </p:cBhvr>
                                      <p:tavLst>
                                        <p:tav tm="0">
                                          <p:val>
                                            <p:fltVal val="0"/>
                                          </p:val>
                                        </p:tav>
                                        <p:tav tm="100000">
                                          <p:val>
                                            <p:fltVal val="1"/>
                                          </p:val>
                                        </p:tav>
                                      </p:tavLst>
                                    </p:anim>
                                  </p:childTnLst>
                                </p:cTn>
                              </p:par>
                              <p:par>
                                <p:cTn id="11" presetID="63" presetClass="entr" presetSubtype="0"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anim calcmode="lin" valueType="num">
                                      <p:cBhvr>
                                        <p:cTn id="13" dur="2000" fill="hold"/>
                                        <p:tgtEl>
                                          <p:spTgt spid="88"/>
                                        </p:tgtEl>
                                        <p:attrNameLst>
                                          <p:attrName>drawProgress</p:attrName>
                                        </p:attrNameLst>
                                      </p:cBhvr>
                                      <p:tavLst>
                                        <p:tav tm="0">
                                          <p:val>
                                            <p:fltVal val="0"/>
                                          </p:val>
                                        </p:tav>
                                        <p:tav tm="100000">
                                          <p:val>
                                            <p:fltVal val="1"/>
                                          </p:val>
                                        </p:tav>
                                      </p:tavLst>
                                    </p:anim>
                                  </p:childTnLst>
                                </p:cTn>
                              </p:par>
                              <p:par>
                                <p:cTn id="14" presetID="63" presetClass="entr" presetSubtype="0" fill="hold" nodeType="withEffect">
                                  <p:stCondLst>
                                    <p:cond delay="0"/>
                                  </p:stCondLst>
                                  <p:childTnLst>
                                    <p:set>
                                      <p:cBhvr>
                                        <p:cTn id="15" dur="1" fill="hold">
                                          <p:stCondLst>
                                            <p:cond delay="0"/>
                                          </p:stCondLst>
                                        </p:cTn>
                                        <p:tgtEl>
                                          <p:spTgt spid="89"/>
                                        </p:tgtEl>
                                        <p:attrNameLst>
                                          <p:attrName>style.visibility</p:attrName>
                                        </p:attrNameLst>
                                      </p:cBhvr>
                                      <p:to>
                                        <p:strVal val="visible"/>
                                      </p:to>
                                    </p:set>
                                    <p:anim calcmode="lin" valueType="num">
                                      <p:cBhvr>
                                        <p:cTn id="16" dur="2000" fill="hold"/>
                                        <p:tgtEl>
                                          <p:spTgt spid="89"/>
                                        </p:tgtEl>
                                        <p:attrNameLst>
                                          <p:attrName>drawProgress</p:attrName>
                                        </p:attrNameLst>
                                      </p:cBhvr>
                                      <p:tavLst>
                                        <p:tav tm="0">
                                          <p:val>
                                            <p:fltVal val="0"/>
                                          </p:val>
                                        </p:tav>
                                        <p:tav tm="100000">
                                          <p:val>
                                            <p:fltVal val="1"/>
                                          </p:val>
                                        </p:tav>
                                      </p:tavLst>
                                    </p:anim>
                                  </p:childTnLst>
                                </p:cTn>
                              </p:par>
                              <p:par>
                                <p:cTn id="17" presetID="63"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cBhvr>
                                        <p:cTn id="19" dur="2000" fill="hold"/>
                                        <p:tgtEl>
                                          <p:spTgt spid="90"/>
                                        </p:tgtEl>
                                        <p:attrNameLst>
                                          <p:attrName>drawProgress</p:attrName>
                                        </p:attrNameLst>
                                      </p:cBhvr>
                                      <p:tavLst>
                                        <p:tav tm="0">
                                          <p:val>
                                            <p:fltVal val="0"/>
                                          </p:val>
                                        </p:tav>
                                        <p:tav tm="100000">
                                          <p:val>
                                            <p:fltVal val="1"/>
                                          </p:val>
                                        </p:tav>
                                      </p:tavLst>
                                    </p:anim>
                                  </p:childTnLst>
                                </p:cTn>
                              </p:par>
                              <p:par>
                                <p:cTn id="20" presetID="63" presetClass="entr" presetSubtype="0" fill="hold" nodeType="withEffect">
                                  <p:stCondLst>
                                    <p:cond delay="0"/>
                                  </p:stCondLst>
                                  <p:childTnLst>
                                    <p:set>
                                      <p:cBhvr>
                                        <p:cTn id="21" dur="1" fill="hold">
                                          <p:stCondLst>
                                            <p:cond delay="0"/>
                                          </p:stCondLst>
                                        </p:cTn>
                                        <p:tgtEl>
                                          <p:spTgt spid="95"/>
                                        </p:tgtEl>
                                        <p:attrNameLst>
                                          <p:attrName>style.visibility</p:attrName>
                                        </p:attrNameLst>
                                      </p:cBhvr>
                                      <p:to>
                                        <p:strVal val="visible"/>
                                      </p:to>
                                    </p:set>
                                    <p:anim calcmode="lin" valueType="num">
                                      <p:cBhvr>
                                        <p:cTn id="22" dur="2000" fill="hold"/>
                                        <p:tgtEl>
                                          <p:spTgt spid="95"/>
                                        </p:tgtEl>
                                        <p:attrNameLst>
                                          <p:attrName>drawProgress</p:attrName>
                                        </p:attrNameLst>
                                      </p:cBhvr>
                                      <p:tavLst>
                                        <p:tav tm="0">
                                          <p:val>
                                            <p:fltVal val="0"/>
                                          </p:val>
                                        </p:tav>
                                        <p:tav tm="100000">
                                          <p:val>
                                            <p:fltVal val="1"/>
                                          </p:val>
                                        </p:tav>
                                      </p:tavLst>
                                    </p:anim>
                                  </p:childTnLst>
                                </p:cTn>
                              </p:par>
                              <p:par>
                                <p:cTn id="23" presetID="63" presetClass="entr" presetSubtype="0" fill="hold" nodeType="withEffect">
                                  <p:stCondLst>
                                    <p:cond delay="0"/>
                                  </p:stCondLst>
                                  <p:childTnLst>
                                    <p:set>
                                      <p:cBhvr>
                                        <p:cTn id="24" dur="1" fill="hold">
                                          <p:stCondLst>
                                            <p:cond delay="0"/>
                                          </p:stCondLst>
                                        </p:cTn>
                                        <p:tgtEl>
                                          <p:spTgt spid="97"/>
                                        </p:tgtEl>
                                        <p:attrNameLst>
                                          <p:attrName>style.visibility</p:attrName>
                                        </p:attrNameLst>
                                      </p:cBhvr>
                                      <p:to>
                                        <p:strVal val="visible"/>
                                      </p:to>
                                    </p:set>
                                    <p:anim calcmode="lin" valueType="num">
                                      <p:cBhvr>
                                        <p:cTn id="25" dur="2000" fill="hold"/>
                                        <p:tgtEl>
                                          <p:spTgt spid="97"/>
                                        </p:tgtEl>
                                        <p:attrNameLst>
                                          <p:attrName>drawProgress</p:attrName>
                                        </p:attrNameLst>
                                      </p:cBhvr>
                                      <p:tavLst>
                                        <p:tav tm="0">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63" presetClass="entr" presetSubtype="0" fill="hold" nodeType="clickEffect">
                                  <p:stCondLst>
                                    <p:cond delay="0"/>
                                  </p:stCondLst>
                                  <p:childTnLst>
                                    <p:set>
                                      <p:cBhvr>
                                        <p:cTn id="29" dur="1" fill="hold">
                                          <p:stCondLst>
                                            <p:cond delay="0"/>
                                          </p:stCondLst>
                                        </p:cTn>
                                        <p:tgtEl>
                                          <p:spTgt spid="98"/>
                                        </p:tgtEl>
                                        <p:attrNameLst>
                                          <p:attrName>style.visibility</p:attrName>
                                        </p:attrNameLst>
                                      </p:cBhvr>
                                      <p:to>
                                        <p:strVal val="visible"/>
                                      </p:to>
                                    </p:set>
                                    <p:anim calcmode="lin" valueType="num">
                                      <p:cBhvr>
                                        <p:cTn id="30" dur="2000" fill="hold"/>
                                        <p:tgtEl>
                                          <p:spTgt spid="98"/>
                                        </p:tgtEl>
                                        <p:attrNameLst>
                                          <p:attrName>drawProgress</p:attrName>
                                        </p:attrNameLst>
                                      </p:cBhvr>
                                      <p:tavLst>
                                        <p:tav tm="0">
                                          <p:val>
                                            <p:fltVal val="0"/>
                                          </p:val>
                                        </p:tav>
                                        <p:tav tm="100000">
                                          <p:val>
                                            <p:fltVal val="1"/>
                                          </p:val>
                                        </p:tav>
                                      </p:tavLst>
                                    </p:anim>
                                  </p:childTnLst>
                                </p:cTn>
                              </p:par>
                              <p:par>
                                <p:cTn id="31" presetID="63" presetClass="entr" presetSubtype="0" fill="hold" nodeType="withEffect">
                                  <p:stCondLst>
                                    <p:cond delay="0"/>
                                  </p:stCondLst>
                                  <p:childTnLst>
                                    <p:set>
                                      <p:cBhvr>
                                        <p:cTn id="32" dur="1" fill="hold">
                                          <p:stCondLst>
                                            <p:cond delay="0"/>
                                          </p:stCondLst>
                                        </p:cTn>
                                        <p:tgtEl>
                                          <p:spTgt spid="99"/>
                                        </p:tgtEl>
                                        <p:attrNameLst>
                                          <p:attrName>style.visibility</p:attrName>
                                        </p:attrNameLst>
                                      </p:cBhvr>
                                      <p:to>
                                        <p:strVal val="visible"/>
                                      </p:to>
                                    </p:set>
                                    <p:anim calcmode="lin" valueType="num">
                                      <p:cBhvr>
                                        <p:cTn id="33" dur="2000" fill="hold"/>
                                        <p:tgtEl>
                                          <p:spTgt spid="99"/>
                                        </p:tgtEl>
                                        <p:attrNameLst>
                                          <p:attrName>drawProgress</p:attrName>
                                        </p:attrNameLst>
                                      </p:cBhvr>
                                      <p:tavLst>
                                        <p:tav tm="0">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63" presetClass="entr" presetSubtype="0" fill="hold" nodeType="clickEffect">
                                  <p:stCondLst>
                                    <p:cond delay="0"/>
                                  </p:stCondLst>
                                  <p:childTnLst>
                                    <p:set>
                                      <p:cBhvr>
                                        <p:cTn id="37" dur="1" fill="hold">
                                          <p:stCondLst>
                                            <p:cond delay="0"/>
                                          </p:stCondLst>
                                        </p:cTn>
                                        <p:tgtEl>
                                          <p:spTgt spid="100"/>
                                        </p:tgtEl>
                                        <p:attrNameLst>
                                          <p:attrName>style.visibility</p:attrName>
                                        </p:attrNameLst>
                                      </p:cBhvr>
                                      <p:to>
                                        <p:strVal val="visible"/>
                                      </p:to>
                                    </p:set>
                                    <p:anim calcmode="lin" valueType="num">
                                      <p:cBhvr>
                                        <p:cTn id="38" dur="2000" fill="hold"/>
                                        <p:tgtEl>
                                          <p:spTgt spid="100"/>
                                        </p:tgtEl>
                                        <p:attrNameLst>
                                          <p:attrName>drawProgress</p:attrName>
                                        </p:attrNameLst>
                                      </p:cBhvr>
                                      <p:tavLst>
                                        <p:tav tm="0">
                                          <p:val>
                                            <p:fltVal val="0"/>
                                          </p:val>
                                        </p:tav>
                                        <p:tav tm="100000">
                                          <p:val>
                                            <p:fltVal val="1"/>
                                          </p:val>
                                        </p:tav>
                                      </p:tavLst>
                                    </p:anim>
                                  </p:childTnLst>
                                </p:cTn>
                              </p:par>
                              <p:par>
                                <p:cTn id="39" presetID="63" presetClass="entr" presetSubtype="0" fill="hold" nodeType="withEffect">
                                  <p:stCondLst>
                                    <p:cond delay="0"/>
                                  </p:stCondLst>
                                  <p:childTnLst>
                                    <p:set>
                                      <p:cBhvr>
                                        <p:cTn id="40" dur="1" fill="hold">
                                          <p:stCondLst>
                                            <p:cond delay="0"/>
                                          </p:stCondLst>
                                        </p:cTn>
                                        <p:tgtEl>
                                          <p:spTgt spid="108"/>
                                        </p:tgtEl>
                                        <p:attrNameLst>
                                          <p:attrName>style.visibility</p:attrName>
                                        </p:attrNameLst>
                                      </p:cBhvr>
                                      <p:to>
                                        <p:strVal val="visible"/>
                                      </p:to>
                                    </p:set>
                                    <p:anim calcmode="lin" valueType="num">
                                      <p:cBhvr>
                                        <p:cTn id="41" dur="2000" fill="hold"/>
                                        <p:tgtEl>
                                          <p:spTgt spid="108"/>
                                        </p:tgtEl>
                                        <p:attrNameLst>
                                          <p:attrName>drawProgress</p:attrName>
                                        </p:attrNameLst>
                                      </p:cBhvr>
                                      <p:tavLst>
                                        <p:tav tm="0">
                                          <p:val>
                                            <p:fltVal val="0"/>
                                          </p:val>
                                        </p:tav>
                                        <p:tav tm="100000">
                                          <p:val>
                                            <p:fltVal val="1"/>
                                          </p:val>
                                        </p:tav>
                                      </p:tavLst>
                                    </p:anim>
                                  </p:childTnLst>
                                </p:cTn>
                              </p:par>
                              <p:par>
                                <p:cTn id="42" presetID="63" presetClass="entr" presetSubtype="0" fill="hold" nodeType="withEffect">
                                  <p:stCondLst>
                                    <p:cond delay="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2000" fill="hold"/>
                                        <p:tgtEl>
                                          <p:spTgt spid="116"/>
                                        </p:tgtEl>
                                        <p:attrNameLst>
                                          <p:attrName>drawProgress</p:attrName>
                                        </p:attrNameLst>
                                      </p:cBhvr>
                                      <p:tavLst>
                                        <p:tav tm="0">
                                          <p:val>
                                            <p:fltVal val="0"/>
                                          </p:val>
                                        </p:tav>
                                        <p:tav tm="100000">
                                          <p:val>
                                            <p:fltVal val="1"/>
                                          </p:val>
                                        </p:tav>
                                      </p:tavLst>
                                    </p:anim>
                                  </p:childTnLst>
                                </p:cTn>
                              </p:par>
                            </p:childTnLst>
                          </p:cTn>
                        </p:par>
                      </p:childTnLst>
                    </p:cTn>
                  </p:par>
                  <p:par>
                    <p:cTn id="45" fill="hold">
                      <p:stCondLst>
                        <p:cond delay="indefinite"/>
                      </p:stCondLst>
                      <p:childTnLst>
                        <p:par>
                          <p:cTn id="46" fill="hold">
                            <p:stCondLst>
                              <p:cond delay="0"/>
                            </p:stCondLst>
                            <p:childTnLst>
                              <p:par>
                                <p:cTn id="47" presetID="63" presetClass="entr" presetSubtype="0" fill="hold" nodeType="clickEffect">
                                  <p:stCondLst>
                                    <p:cond delay="0"/>
                                  </p:stCondLst>
                                  <p:childTnLst>
                                    <p:set>
                                      <p:cBhvr>
                                        <p:cTn id="48" dur="1" fill="hold">
                                          <p:stCondLst>
                                            <p:cond delay="0"/>
                                          </p:stCondLst>
                                        </p:cTn>
                                        <p:tgtEl>
                                          <p:spTgt spid="125"/>
                                        </p:tgtEl>
                                        <p:attrNameLst>
                                          <p:attrName>style.visibility</p:attrName>
                                        </p:attrNameLst>
                                      </p:cBhvr>
                                      <p:to>
                                        <p:strVal val="visible"/>
                                      </p:to>
                                    </p:set>
                                    <p:anim calcmode="lin" valueType="num">
                                      <p:cBhvr>
                                        <p:cTn id="49" dur="2000" fill="hold"/>
                                        <p:tgtEl>
                                          <p:spTgt spid="125"/>
                                        </p:tgtEl>
                                        <p:attrNameLst>
                                          <p:attrName>drawProgress</p:attrName>
                                        </p:attrNameLst>
                                      </p:cBhvr>
                                      <p:tavLst>
                                        <p:tav tm="0">
                                          <p:val>
                                            <p:fltVal val="0"/>
                                          </p:val>
                                        </p:tav>
                                        <p:tav tm="100000">
                                          <p:val>
                                            <p:fltVal val="1"/>
                                          </p:val>
                                        </p:tav>
                                      </p:tavLst>
                                    </p:anim>
                                  </p:childTnLst>
                                </p:cTn>
                              </p:par>
                              <p:par>
                                <p:cTn id="50" presetID="63" presetClass="entr" presetSubtype="0" fill="hold" nodeType="withEffect">
                                  <p:stCondLst>
                                    <p:cond delay="0"/>
                                  </p:stCondLst>
                                  <p:childTnLst>
                                    <p:set>
                                      <p:cBhvr>
                                        <p:cTn id="51" dur="1" fill="hold">
                                          <p:stCondLst>
                                            <p:cond delay="0"/>
                                          </p:stCondLst>
                                        </p:cTn>
                                        <p:tgtEl>
                                          <p:spTgt spid="132"/>
                                        </p:tgtEl>
                                        <p:attrNameLst>
                                          <p:attrName>style.visibility</p:attrName>
                                        </p:attrNameLst>
                                      </p:cBhvr>
                                      <p:to>
                                        <p:strVal val="visible"/>
                                      </p:to>
                                    </p:set>
                                    <p:anim calcmode="lin" valueType="num">
                                      <p:cBhvr>
                                        <p:cTn id="52" dur="2000" fill="hold"/>
                                        <p:tgtEl>
                                          <p:spTgt spid="132"/>
                                        </p:tgtEl>
                                        <p:attrNameLst>
                                          <p:attrName>drawProgress</p:attrName>
                                        </p:attrNameLst>
                                      </p:cBhvr>
                                      <p:tavLst>
                                        <p:tav tm="0">
                                          <p:val>
                                            <p:fltVal val="0"/>
                                          </p:val>
                                        </p:tav>
                                        <p:tav tm="100000">
                                          <p:val>
                                            <p:fltVal val="1"/>
                                          </p:val>
                                        </p:tav>
                                      </p:tavLst>
                                    </p:anim>
                                  </p:childTnLst>
                                </p:cTn>
                              </p:par>
                            </p:childTnLst>
                          </p:cTn>
                        </p:par>
                      </p:childTnLst>
                    </p:cTn>
                  </p:par>
                  <p:par>
                    <p:cTn id="53" fill="hold">
                      <p:stCondLst>
                        <p:cond delay="indefinite"/>
                      </p:stCondLst>
                      <p:childTnLst>
                        <p:par>
                          <p:cTn id="54" fill="hold">
                            <p:stCondLst>
                              <p:cond delay="0"/>
                            </p:stCondLst>
                            <p:childTnLst>
                              <p:par>
                                <p:cTn id="55" presetID="63" presetClass="entr" presetSubtype="0" fill="hold" nodeType="clickEffect">
                                  <p:stCondLst>
                                    <p:cond delay="0"/>
                                  </p:stCondLst>
                                  <p:childTnLst>
                                    <p:set>
                                      <p:cBhvr>
                                        <p:cTn id="56" dur="1" fill="hold">
                                          <p:stCondLst>
                                            <p:cond delay="0"/>
                                          </p:stCondLst>
                                        </p:cTn>
                                        <p:tgtEl>
                                          <p:spTgt spid="128"/>
                                        </p:tgtEl>
                                        <p:attrNameLst>
                                          <p:attrName>style.visibility</p:attrName>
                                        </p:attrNameLst>
                                      </p:cBhvr>
                                      <p:to>
                                        <p:strVal val="visible"/>
                                      </p:to>
                                    </p:set>
                                    <p:anim calcmode="lin" valueType="num">
                                      <p:cBhvr>
                                        <p:cTn id="57" dur="2000" fill="hold"/>
                                        <p:tgtEl>
                                          <p:spTgt spid="128"/>
                                        </p:tgtEl>
                                        <p:attrNameLst>
                                          <p:attrName>drawProgress</p:attrName>
                                        </p:attrNameLst>
                                      </p:cBhvr>
                                      <p:tavLst>
                                        <p:tav tm="0">
                                          <p:val>
                                            <p:fltVal val="0"/>
                                          </p:val>
                                        </p:tav>
                                        <p:tav tm="100000">
                                          <p:val>
                                            <p:fltVal val="1"/>
                                          </p:val>
                                        </p:tav>
                                      </p:tavLst>
                                    </p:anim>
                                  </p:childTnLst>
                                </p:cTn>
                              </p:par>
                              <p:par>
                                <p:cTn id="58" presetID="63" presetClass="entr" presetSubtype="0" fill="hold" nodeType="withEffect">
                                  <p:stCondLst>
                                    <p:cond delay="0"/>
                                  </p:stCondLst>
                                  <p:childTnLst>
                                    <p:set>
                                      <p:cBhvr>
                                        <p:cTn id="59" dur="1" fill="hold">
                                          <p:stCondLst>
                                            <p:cond delay="0"/>
                                          </p:stCondLst>
                                        </p:cTn>
                                        <p:tgtEl>
                                          <p:spTgt spid="139"/>
                                        </p:tgtEl>
                                        <p:attrNameLst>
                                          <p:attrName>style.visibility</p:attrName>
                                        </p:attrNameLst>
                                      </p:cBhvr>
                                      <p:to>
                                        <p:strVal val="visible"/>
                                      </p:to>
                                    </p:set>
                                    <p:anim calcmode="lin" valueType="num">
                                      <p:cBhvr>
                                        <p:cTn id="60" dur="2000" fill="hold"/>
                                        <p:tgtEl>
                                          <p:spTgt spid="139"/>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84F62-B806-49CA-8AF8-4DE38B3C3EA9}"/>
              </a:ext>
            </a:extLst>
          </p:cNvPr>
          <p:cNvSpPr>
            <a:spLocks noGrp="1"/>
          </p:cNvSpPr>
          <p:nvPr>
            <p:ph type="title"/>
          </p:nvPr>
        </p:nvSpPr>
        <p:spPr/>
        <p:txBody>
          <a:bodyPr/>
          <a:lstStyle/>
          <a:p>
            <a:r>
              <a:rPr lang="zh-CN" altLang="en-US" dirty="0"/>
              <a:t>二分图与网络流</a:t>
            </a:r>
          </a:p>
        </p:txBody>
      </p:sp>
      <p:sp>
        <p:nvSpPr>
          <p:cNvPr id="3" name="内容占位符 2">
            <a:extLst>
              <a:ext uri="{FF2B5EF4-FFF2-40B4-BE49-F238E27FC236}">
                <a16:creationId xmlns:a16="http://schemas.microsoft.com/office/drawing/2014/main" id="{6E91B136-B2B5-4871-A58B-CE9DAEEB58ED}"/>
              </a:ext>
            </a:extLst>
          </p:cNvPr>
          <p:cNvSpPr>
            <a:spLocks noGrp="1"/>
          </p:cNvSpPr>
          <p:nvPr>
            <p:ph idx="1"/>
          </p:nvPr>
        </p:nvSpPr>
        <p:spPr>
          <a:xfrm>
            <a:off x="838200" y="1825625"/>
            <a:ext cx="10515600" cy="4795308"/>
          </a:xfrm>
        </p:spPr>
        <p:txBody>
          <a:bodyPr>
            <a:normAutofit lnSpcReduction="10000"/>
          </a:bodyPr>
          <a:lstStyle/>
          <a:p>
            <a:pPr marL="0" indent="0">
              <a:buNone/>
            </a:pPr>
            <a:r>
              <a:rPr lang="zh-CN" altLang="en-US" dirty="0"/>
              <a:t>原理：</a:t>
            </a:r>
            <a:r>
              <a:rPr lang="en-US" altLang="zh-CN" b="1" dirty="0"/>
              <a:t>A</a:t>
            </a:r>
            <a:r>
              <a:rPr lang="zh-CN" altLang="en-US" b="1" dirty="0"/>
              <a:t>：</a:t>
            </a:r>
            <a:r>
              <a:rPr lang="zh-CN" altLang="en-US" dirty="0"/>
              <a:t>这个图上割集可以对应于覆盖</a:t>
            </a:r>
            <a:endParaRPr lang="en-US" altLang="zh-CN" dirty="0"/>
          </a:p>
          <a:p>
            <a:pPr marL="0" indent="0">
              <a:buNone/>
            </a:pPr>
            <a:r>
              <a:rPr lang="en-US" altLang="zh-CN" dirty="0"/>
              <a:t>	1</a:t>
            </a:r>
            <a:r>
              <a:rPr lang="zh-CN" altLang="en-US" dirty="0"/>
              <a:t>、最大流</a:t>
            </a:r>
            <a:r>
              <a:rPr lang="en-US" altLang="zh-CN" dirty="0"/>
              <a:t>=</a:t>
            </a:r>
            <a:r>
              <a:rPr lang="zh-CN" altLang="en-US" dirty="0"/>
              <a:t>最小割，实际上要求最小割</a:t>
            </a:r>
            <a:endParaRPr lang="en-US" altLang="zh-CN" dirty="0"/>
          </a:p>
          <a:p>
            <a:pPr marL="0" indent="0">
              <a:buNone/>
            </a:pPr>
            <a:r>
              <a:rPr lang="en-US" altLang="zh-CN" dirty="0"/>
              <a:t>	2</a:t>
            </a:r>
            <a:r>
              <a:rPr lang="zh-CN" altLang="en-US" dirty="0"/>
              <a:t>、原图中边流量为</a:t>
            </a:r>
            <a:r>
              <a:rPr lang="en-US" altLang="zh-CN" dirty="0"/>
              <a:t>+</a:t>
            </a:r>
            <a:r>
              <a:rPr lang="zh-CN" altLang="en-US" dirty="0"/>
              <a:t>∞，不可能出现在最小割中</a:t>
            </a:r>
            <a:endParaRPr lang="en-US" altLang="zh-CN" dirty="0"/>
          </a:p>
          <a:p>
            <a:pPr marL="0" indent="0">
              <a:buNone/>
            </a:pPr>
            <a:r>
              <a:rPr lang="en-US" altLang="zh-CN" dirty="0"/>
              <a:t>	3</a:t>
            </a:r>
            <a:r>
              <a:rPr lang="zh-CN" altLang="en-US" dirty="0"/>
              <a:t>、选择割集伸出的边对应的节点，可以看到，不在割集内</a:t>
            </a:r>
            <a:endParaRPr lang="en-US" altLang="zh-CN" dirty="0"/>
          </a:p>
          <a:p>
            <a:pPr marL="0" indent="0">
              <a:buNone/>
            </a:pPr>
            <a:r>
              <a:rPr lang="en-US" altLang="zh-CN" dirty="0"/>
              <a:t>					</a:t>
            </a:r>
            <a:r>
              <a:rPr lang="zh-CN" altLang="en-US" dirty="0"/>
              <a:t>的节点</a:t>
            </a:r>
            <a:r>
              <a:rPr lang="en-US" altLang="zh-CN" dirty="0"/>
              <a:t>xi</a:t>
            </a:r>
            <a:r>
              <a:rPr lang="zh-CN" altLang="en-US" dirty="0"/>
              <a:t>的相连边被自身覆盖</a:t>
            </a:r>
            <a:endParaRPr lang="en-US" altLang="zh-CN" dirty="0"/>
          </a:p>
          <a:p>
            <a:pPr marL="0" indent="0">
              <a:buNone/>
            </a:pPr>
            <a:r>
              <a:rPr lang="en-US" altLang="zh-CN" dirty="0"/>
              <a:t>					</a:t>
            </a:r>
            <a:r>
              <a:rPr lang="zh-CN" altLang="en-US" dirty="0"/>
              <a:t>剩余的边必然与在割集内节点</a:t>
            </a:r>
            <a:r>
              <a:rPr lang="en-US" altLang="zh-CN" dirty="0" err="1"/>
              <a:t>xj</a:t>
            </a:r>
            <a:r>
              <a:rPr lang="zh-CN" altLang="en-US" dirty="0"/>
              <a:t>相连，</a:t>
            </a:r>
            <a:endParaRPr lang="en-US" altLang="zh-CN" dirty="0"/>
          </a:p>
          <a:p>
            <a:pPr marL="0" indent="0">
              <a:buNone/>
            </a:pPr>
            <a:r>
              <a:rPr lang="en-US" altLang="zh-CN" dirty="0"/>
              <a:t>					</a:t>
            </a:r>
            <a:r>
              <a:rPr lang="zh-CN" altLang="en-US" dirty="0"/>
              <a:t>根据</a:t>
            </a:r>
            <a:r>
              <a:rPr lang="en-US" altLang="zh-CN" dirty="0"/>
              <a:t>(2)</a:t>
            </a:r>
            <a:r>
              <a:rPr lang="zh-CN" altLang="en-US" dirty="0"/>
              <a:t>该边的另一端</a:t>
            </a:r>
            <a:r>
              <a:rPr lang="en-US" altLang="zh-CN" dirty="0" err="1"/>
              <a:t>yk</a:t>
            </a:r>
            <a:r>
              <a:rPr lang="zh-CN" altLang="en-US" dirty="0"/>
              <a:t>也必然在割集</a:t>
            </a:r>
            <a:r>
              <a:rPr lang="en-US" altLang="zh-CN" dirty="0"/>
              <a:t>					</a:t>
            </a:r>
            <a:r>
              <a:rPr lang="zh-CN" altLang="en-US" dirty="0"/>
              <a:t>内，最小割出边对应的点恰好完成覆</a:t>
            </a:r>
            <a:r>
              <a:rPr lang="en-US" altLang="zh-CN" dirty="0"/>
              <a:t>					</a:t>
            </a:r>
            <a:r>
              <a:rPr lang="zh-CN" altLang="en-US" dirty="0"/>
              <a:t>盖</a:t>
            </a:r>
            <a:endParaRPr lang="en-US" altLang="zh-CN" dirty="0"/>
          </a:p>
          <a:p>
            <a:pPr marL="0" indent="0">
              <a:buNone/>
            </a:pPr>
            <a:r>
              <a:rPr lang="en-US" altLang="zh-CN" dirty="0"/>
              <a:t>					</a:t>
            </a:r>
            <a:r>
              <a:rPr lang="en-US" altLang="zh-CN" b="1" dirty="0"/>
              <a:t>B:</a:t>
            </a:r>
            <a:r>
              <a:rPr lang="zh-CN" altLang="en-US" dirty="0"/>
              <a:t>最小割使得这些出边权值合最小，</a:t>
            </a:r>
            <a:r>
              <a:rPr lang="en-US" altLang="zh-CN" dirty="0"/>
              <a:t>					</a:t>
            </a:r>
            <a:r>
              <a:rPr lang="zh-CN" altLang="en-US" dirty="0"/>
              <a:t>对应点权合最小。</a:t>
            </a:r>
            <a:endParaRPr lang="en-US" altLang="zh-CN" dirty="0"/>
          </a:p>
        </p:txBody>
      </p:sp>
      <p:grpSp>
        <p:nvGrpSpPr>
          <p:cNvPr id="43" name="组合 42">
            <a:extLst>
              <a:ext uri="{FF2B5EF4-FFF2-40B4-BE49-F238E27FC236}">
                <a16:creationId xmlns:a16="http://schemas.microsoft.com/office/drawing/2014/main" id="{45EA1779-8F95-427B-92C5-EA90F0475C1B}"/>
              </a:ext>
            </a:extLst>
          </p:cNvPr>
          <p:cNvGrpSpPr/>
          <p:nvPr/>
        </p:nvGrpSpPr>
        <p:grpSpPr>
          <a:xfrm>
            <a:off x="1424240" y="4195267"/>
            <a:ext cx="3794040" cy="2582280"/>
            <a:chOff x="1424240" y="4195267"/>
            <a:chExt cx="3794040" cy="2582280"/>
          </a:xfrm>
        </p:grpSpPr>
        <mc:AlternateContent xmlns:mc="http://schemas.openxmlformats.org/markup-compatibility/2006" xmlns:p14="http://schemas.microsoft.com/office/powerpoint/2010/main">
          <mc:Choice Requires="p14">
            <p:contentPart p14:bwMode="auto" r:id="rId2">
              <p14:nvContentPartPr>
                <p14:cNvPr id="25" name="墨迹 24">
                  <a:extLst>
                    <a:ext uri="{FF2B5EF4-FFF2-40B4-BE49-F238E27FC236}">
                      <a16:creationId xmlns:a16="http://schemas.microsoft.com/office/drawing/2014/main" id="{77AAAA50-2F10-4D7D-B547-1193F85B70CB}"/>
                    </a:ext>
                  </a:extLst>
                </p14:cNvPr>
                <p14:cNvContentPartPr/>
                <p14:nvPr/>
              </p14:nvContentPartPr>
              <p14:xfrm>
                <a:off x="4900040" y="5019667"/>
                <a:ext cx="318240" cy="420840"/>
              </p14:xfrm>
            </p:contentPart>
          </mc:Choice>
          <mc:Fallback xmlns="">
            <p:pic>
              <p:nvPicPr>
                <p:cNvPr id="25" name="墨迹 24">
                  <a:extLst>
                    <a:ext uri="{FF2B5EF4-FFF2-40B4-BE49-F238E27FC236}">
                      <a16:creationId xmlns:a16="http://schemas.microsoft.com/office/drawing/2014/main" id="{77AAAA50-2F10-4D7D-B547-1193F85B70CB}"/>
                    </a:ext>
                  </a:extLst>
                </p:cNvPr>
                <p:cNvPicPr/>
                <p:nvPr/>
              </p:nvPicPr>
              <p:blipFill>
                <a:blip r:embed="rId3"/>
                <a:stretch>
                  <a:fillRect/>
                </a:stretch>
              </p:blipFill>
              <p:spPr>
                <a:xfrm>
                  <a:off x="4891040" y="5010667"/>
                  <a:ext cx="33588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6" name="墨迹 25">
                  <a:extLst>
                    <a:ext uri="{FF2B5EF4-FFF2-40B4-BE49-F238E27FC236}">
                      <a16:creationId xmlns:a16="http://schemas.microsoft.com/office/drawing/2014/main" id="{5536DC38-BFE4-4740-A1D8-B7070B9699A7}"/>
                    </a:ext>
                  </a:extLst>
                </p14:cNvPr>
                <p14:cNvContentPartPr/>
                <p14:nvPr/>
              </p14:nvContentPartPr>
              <p14:xfrm>
                <a:off x="5000840" y="5192107"/>
                <a:ext cx="143280" cy="2880"/>
              </p14:xfrm>
            </p:contentPart>
          </mc:Choice>
          <mc:Fallback xmlns="">
            <p:pic>
              <p:nvPicPr>
                <p:cNvPr id="26" name="墨迹 25">
                  <a:extLst>
                    <a:ext uri="{FF2B5EF4-FFF2-40B4-BE49-F238E27FC236}">
                      <a16:creationId xmlns:a16="http://schemas.microsoft.com/office/drawing/2014/main" id="{5536DC38-BFE4-4740-A1D8-B7070B9699A7}"/>
                    </a:ext>
                  </a:extLst>
                </p:cNvPr>
                <p:cNvPicPr/>
                <p:nvPr/>
              </p:nvPicPr>
              <p:blipFill>
                <a:blip r:embed="rId5"/>
                <a:stretch>
                  <a:fillRect/>
                </a:stretch>
              </p:blipFill>
              <p:spPr>
                <a:xfrm>
                  <a:off x="4991840" y="5183467"/>
                  <a:ext cx="16092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7" name="墨迹 26">
                  <a:extLst>
                    <a:ext uri="{FF2B5EF4-FFF2-40B4-BE49-F238E27FC236}">
                      <a16:creationId xmlns:a16="http://schemas.microsoft.com/office/drawing/2014/main" id="{E66030E8-0744-47E6-9421-11E75A792CCB}"/>
                    </a:ext>
                  </a:extLst>
                </p14:cNvPr>
                <p14:cNvContentPartPr/>
                <p14:nvPr/>
              </p14:nvContentPartPr>
              <p14:xfrm>
                <a:off x="5059880" y="5206507"/>
                <a:ext cx="5400" cy="142560"/>
              </p14:xfrm>
            </p:contentPart>
          </mc:Choice>
          <mc:Fallback xmlns="">
            <p:pic>
              <p:nvPicPr>
                <p:cNvPr id="27" name="墨迹 26">
                  <a:extLst>
                    <a:ext uri="{FF2B5EF4-FFF2-40B4-BE49-F238E27FC236}">
                      <a16:creationId xmlns:a16="http://schemas.microsoft.com/office/drawing/2014/main" id="{E66030E8-0744-47E6-9421-11E75A792CCB}"/>
                    </a:ext>
                  </a:extLst>
                </p:cNvPr>
                <p:cNvPicPr/>
                <p:nvPr/>
              </p:nvPicPr>
              <p:blipFill>
                <a:blip r:embed="rId7"/>
                <a:stretch>
                  <a:fillRect/>
                </a:stretch>
              </p:blipFill>
              <p:spPr>
                <a:xfrm>
                  <a:off x="5051240" y="5197867"/>
                  <a:ext cx="230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墨迹 3">
                  <a:extLst>
                    <a:ext uri="{FF2B5EF4-FFF2-40B4-BE49-F238E27FC236}">
                      <a16:creationId xmlns:a16="http://schemas.microsoft.com/office/drawing/2014/main" id="{1FBE9DE1-B732-40AD-8180-5E351CF3F461}"/>
                    </a:ext>
                  </a:extLst>
                </p14:cNvPr>
                <p14:cNvContentPartPr/>
                <p14:nvPr/>
              </p14:nvContentPartPr>
              <p14:xfrm>
                <a:off x="1424240" y="5119747"/>
                <a:ext cx="391320" cy="395280"/>
              </p14:xfrm>
            </p:contentPart>
          </mc:Choice>
          <mc:Fallback xmlns="">
            <p:pic>
              <p:nvPicPr>
                <p:cNvPr id="4" name="墨迹 3">
                  <a:extLst>
                    <a:ext uri="{FF2B5EF4-FFF2-40B4-BE49-F238E27FC236}">
                      <a16:creationId xmlns:a16="http://schemas.microsoft.com/office/drawing/2014/main" id="{1FBE9DE1-B732-40AD-8180-5E351CF3F461}"/>
                    </a:ext>
                  </a:extLst>
                </p:cNvPr>
                <p:cNvPicPr/>
                <p:nvPr/>
              </p:nvPicPr>
              <p:blipFill>
                <a:blip r:embed="rId9"/>
                <a:stretch>
                  <a:fillRect/>
                </a:stretch>
              </p:blipFill>
              <p:spPr>
                <a:xfrm>
                  <a:off x="1415600" y="5111107"/>
                  <a:ext cx="40896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墨迹 4">
                  <a:extLst>
                    <a:ext uri="{FF2B5EF4-FFF2-40B4-BE49-F238E27FC236}">
                      <a16:creationId xmlns:a16="http://schemas.microsoft.com/office/drawing/2014/main" id="{F5D4ED04-4CE7-4A72-B5C0-E4EA3B6B1A3A}"/>
                    </a:ext>
                  </a:extLst>
                </p14:cNvPr>
                <p14:cNvContentPartPr/>
                <p14:nvPr/>
              </p14:nvContentPartPr>
              <p14:xfrm>
                <a:off x="1532960" y="5232427"/>
                <a:ext cx="110160" cy="165960"/>
              </p14:xfrm>
            </p:contentPart>
          </mc:Choice>
          <mc:Fallback xmlns="">
            <p:pic>
              <p:nvPicPr>
                <p:cNvPr id="5" name="墨迹 4">
                  <a:extLst>
                    <a:ext uri="{FF2B5EF4-FFF2-40B4-BE49-F238E27FC236}">
                      <a16:creationId xmlns:a16="http://schemas.microsoft.com/office/drawing/2014/main" id="{F5D4ED04-4CE7-4A72-B5C0-E4EA3B6B1A3A}"/>
                    </a:ext>
                  </a:extLst>
                </p:cNvPr>
                <p:cNvPicPr/>
                <p:nvPr/>
              </p:nvPicPr>
              <p:blipFill>
                <a:blip r:embed="rId11"/>
                <a:stretch>
                  <a:fillRect/>
                </a:stretch>
              </p:blipFill>
              <p:spPr>
                <a:xfrm>
                  <a:off x="1524320" y="5223787"/>
                  <a:ext cx="12780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墨迹 6">
                  <a:extLst>
                    <a:ext uri="{FF2B5EF4-FFF2-40B4-BE49-F238E27FC236}">
                      <a16:creationId xmlns:a16="http://schemas.microsoft.com/office/drawing/2014/main" id="{5BC5043C-FBED-4975-8E3B-0BFA2CC7446B}"/>
                    </a:ext>
                  </a:extLst>
                </p14:cNvPr>
                <p14:cNvContentPartPr/>
                <p14:nvPr/>
              </p14:nvContentPartPr>
              <p14:xfrm>
                <a:off x="2708720" y="4414507"/>
                <a:ext cx="170640" cy="294120"/>
              </p14:xfrm>
            </p:contentPart>
          </mc:Choice>
          <mc:Fallback xmlns="">
            <p:pic>
              <p:nvPicPr>
                <p:cNvPr id="7" name="墨迹 6">
                  <a:extLst>
                    <a:ext uri="{FF2B5EF4-FFF2-40B4-BE49-F238E27FC236}">
                      <a16:creationId xmlns:a16="http://schemas.microsoft.com/office/drawing/2014/main" id="{5BC5043C-FBED-4975-8E3B-0BFA2CC7446B}"/>
                    </a:ext>
                  </a:extLst>
                </p:cNvPr>
                <p:cNvPicPr/>
                <p:nvPr/>
              </p:nvPicPr>
              <p:blipFill>
                <a:blip r:embed="rId13"/>
                <a:stretch>
                  <a:fillRect/>
                </a:stretch>
              </p:blipFill>
              <p:spPr>
                <a:xfrm>
                  <a:off x="2700080" y="4405507"/>
                  <a:ext cx="18828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墨迹 7">
                  <a:extLst>
                    <a:ext uri="{FF2B5EF4-FFF2-40B4-BE49-F238E27FC236}">
                      <a16:creationId xmlns:a16="http://schemas.microsoft.com/office/drawing/2014/main" id="{C09B2B6A-0A8A-4D63-BF83-C4FD8741C985}"/>
                    </a:ext>
                  </a:extLst>
                </p14:cNvPr>
                <p14:cNvContentPartPr/>
                <p14:nvPr/>
              </p14:nvContentPartPr>
              <p14:xfrm>
                <a:off x="2724560" y="5114707"/>
                <a:ext cx="156600" cy="245520"/>
              </p14:xfrm>
            </p:contentPart>
          </mc:Choice>
          <mc:Fallback xmlns="">
            <p:pic>
              <p:nvPicPr>
                <p:cNvPr id="8" name="墨迹 7">
                  <a:extLst>
                    <a:ext uri="{FF2B5EF4-FFF2-40B4-BE49-F238E27FC236}">
                      <a16:creationId xmlns:a16="http://schemas.microsoft.com/office/drawing/2014/main" id="{C09B2B6A-0A8A-4D63-BF83-C4FD8741C985}"/>
                    </a:ext>
                  </a:extLst>
                </p:cNvPr>
                <p:cNvPicPr/>
                <p:nvPr/>
              </p:nvPicPr>
              <p:blipFill>
                <a:blip r:embed="rId15"/>
                <a:stretch>
                  <a:fillRect/>
                </a:stretch>
              </p:blipFill>
              <p:spPr>
                <a:xfrm>
                  <a:off x="2715560" y="5105707"/>
                  <a:ext cx="17424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墨迹 10">
                  <a:extLst>
                    <a:ext uri="{FF2B5EF4-FFF2-40B4-BE49-F238E27FC236}">
                      <a16:creationId xmlns:a16="http://schemas.microsoft.com/office/drawing/2014/main" id="{963730AD-F9EC-4056-84CD-683A26AC316D}"/>
                    </a:ext>
                  </a:extLst>
                </p14:cNvPr>
                <p14:cNvContentPartPr/>
                <p14:nvPr/>
              </p14:nvContentPartPr>
              <p14:xfrm>
                <a:off x="2886560" y="4544467"/>
                <a:ext cx="830520" cy="618120"/>
              </p14:xfrm>
            </p:contentPart>
          </mc:Choice>
          <mc:Fallback xmlns="">
            <p:pic>
              <p:nvPicPr>
                <p:cNvPr id="11" name="墨迹 10">
                  <a:extLst>
                    <a:ext uri="{FF2B5EF4-FFF2-40B4-BE49-F238E27FC236}">
                      <a16:creationId xmlns:a16="http://schemas.microsoft.com/office/drawing/2014/main" id="{963730AD-F9EC-4056-84CD-683A26AC316D}"/>
                    </a:ext>
                  </a:extLst>
                </p:cNvPr>
                <p:cNvPicPr/>
                <p:nvPr/>
              </p:nvPicPr>
              <p:blipFill>
                <a:blip r:embed="rId17"/>
                <a:stretch>
                  <a:fillRect/>
                </a:stretch>
              </p:blipFill>
              <p:spPr>
                <a:xfrm>
                  <a:off x="2877920" y="4535467"/>
                  <a:ext cx="848160" cy="635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墨迹 11">
                  <a:extLst>
                    <a:ext uri="{FF2B5EF4-FFF2-40B4-BE49-F238E27FC236}">
                      <a16:creationId xmlns:a16="http://schemas.microsoft.com/office/drawing/2014/main" id="{4E6C5A17-849E-4810-A81C-4E5D76D66DF6}"/>
                    </a:ext>
                  </a:extLst>
                </p14:cNvPr>
                <p14:cNvContentPartPr/>
                <p14:nvPr/>
              </p14:nvContentPartPr>
              <p14:xfrm>
                <a:off x="2861720" y="4607107"/>
                <a:ext cx="825840" cy="595080"/>
              </p14:xfrm>
            </p:contentPart>
          </mc:Choice>
          <mc:Fallback xmlns="">
            <p:pic>
              <p:nvPicPr>
                <p:cNvPr id="12" name="墨迹 11">
                  <a:extLst>
                    <a:ext uri="{FF2B5EF4-FFF2-40B4-BE49-F238E27FC236}">
                      <a16:creationId xmlns:a16="http://schemas.microsoft.com/office/drawing/2014/main" id="{4E6C5A17-849E-4810-A81C-4E5D76D66DF6}"/>
                    </a:ext>
                  </a:extLst>
                </p:cNvPr>
                <p:cNvPicPr/>
                <p:nvPr/>
              </p:nvPicPr>
              <p:blipFill>
                <a:blip r:embed="rId19"/>
                <a:stretch>
                  <a:fillRect/>
                </a:stretch>
              </p:blipFill>
              <p:spPr>
                <a:xfrm>
                  <a:off x="2852720" y="4598107"/>
                  <a:ext cx="843480" cy="612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 name="墨迹 8">
                  <a:extLst>
                    <a:ext uri="{FF2B5EF4-FFF2-40B4-BE49-F238E27FC236}">
                      <a16:creationId xmlns:a16="http://schemas.microsoft.com/office/drawing/2014/main" id="{F3E31F4F-521D-413D-9D3E-7987B7F71950}"/>
                    </a:ext>
                  </a:extLst>
                </p14:cNvPr>
                <p14:cNvContentPartPr/>
                <p14:nvPr/>
              </p14:nvContentPartPr>
              <p14:xfrm>
                <a:off x="2758400" y="5861707"/>
                <a:ext cx="134640" cy="232560"/>
              </p14:xfrm>
            </p:contentPart>
          </mc:Choice>
          <mc:Fallback xmlns="">
            <p:pic>
              <p:nvPicPr>
                <p:cNvPr id="9" name="墨迹 8">
                  <a:extLst>
                    <a:ext uri="{FF2B5EF4-FFF2-40B4-BE49-F238E27FC236}">
                      <a16:creationId xmlns:a16="http://schemas.microsoft.com/office/drawing/2014/main" id="{F3E31F4F-521D-413D-9D3E-7987B7F71950}"/>
                    </a:ext>
                  </a:extLst>
                </p:cNvPr>
                <p:cNvPicPr/>
                <p:nvPr/>
              </p:nvPicPr>
              <p:blipFill>
                <a:blip r:embed="rId21"/>
                <a:stretch>
                  <a:fillRect/>
                </a:stretch>
              </p:blipFill>
              <p:spPr>
                <a:xfrm>
                  <a:off x="2749760" y="5853067"/>
                  <a:ext cx="15228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 name="墨迹 9">
                  <a:extLst>
                    <a:ext uri="{FF2B5EF4-FFF2-40B4-BE49-F238E27FC236}">
                      <a16:creationId xmlns:a16="http://schemas.microsoft.com/office/drawing/2014/main" id="{3E68B490-5657-41C3-8380-33C51FE228BA}"/>
                    </a:ext>
                  </a:extLst>
                </p14:cNvPr>
                <p14:cNvContentPartPr/>
                <p14:nvPr/>
              </p14:nvContentPartPr>
              <p14:xfrm>
                <a:off x="2739680" y="6431227"/>
                <a:ext cx="141480" cy="249840"/>
              </p14:xfrm>
            </p:contentPart>
          </mc:Choice>
          <mc:Fallback xmlns="">
            <p:pic>
              <p:nvPicPr>
                <p:cNvPr id="10" name="墨迹 9">
                  <a:extLst>
                    <a:ext uri="{FF2B5EF4-FFF2-40B4-BE49-F238E27FC236}">
                      <a16:creationId xmlns:a16="http://schemas.microsoft.com/office/drawing/2014/main" id="{3E68B490-5657-41C3-8380-33C51FE228BA}"/>
                    </a:ext>
                  </a:extLst>
                </p:cNvPr>
                <p:cNvPicPr/>
                <p:nvPr/>
              </p:nvPicPr>
              <p:blipFill>
                <a:blip r:embed="rId23"/>
                <a:stretch>
                  <a:fillRect/>
                </a:stretch>
              </p:blipFill>
              <p:spPr>
                <a:xfrm>
                  <a:off x="2731040" y="6422227"/>
                  <a:ext cx="15912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墨迹 12">
                  <a:extLst>
                    <a:ext uri="{FF2B5EF4-FFF2-40B4-BE49-F238E27FC236}">
                      <a16:creationId xmlns:a16="http://schemas.microsoft.com/office/drawing/2014/main" id="{7D998989-630B-4B29-B204-A3F5AA760C1B}"/>
                    </a:ext>
                  </a:extLst>
                </p14:cNvPr>
                <p14:cNvContentPartPr/>
                <p14:nvPr/>
              </p14:nvContentPartPr>
              <p14:xfrm>
                <a:off x="2895920" y="5977267"/>
                <a:ext cx="802440" cy="15840"/>
              </p14:xfrm>
            </p:contentPart>
          </mc:Choice>
          <mc:Fallback xmlns="">
            <p:pic>
              <p:nvPicPr>
                <p:cNvPr id="13" name="墨迹 12">
                  <a:extLst>
                    <a:ext uri="{FF2B5EF4-FFF2-40B4-BE49-F238E27FC236}">
                      <a16:creationId xmlns:a16="http://schemas.microsoft.com/office/drawing/2014/main" id="{7D998989-630B-4B29-B204-A3F5AA760C1B}"/>
                    </a:ext>
                  </a:extLst>
                </p:cNvPr>
                <p:cNvPicPr/>
                <p:nvPr/>
              </p:nvPicPr>
              <p:blipFill>
                <a:blip r:embed="rId25"/>
                <a:stretch>
                  <a:fillRect/>
                </a:stretch>
              </p:blipFill>
              <p:spPr>
                <a:xfrm>
                  <a:off x="2887280" y="5968627"/>
                  <a:ext cx="82008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墨迹 16">
                  <a:extLst>
                    <a:ext uri="{FF2B5EF4-FFF2-40B4-BE49-F238E27FC236}">
                      <a16:creationId xmlns:a16="http://schemas.microsoft.com/office/drawing/2014/main" id="{BF06483B-C8A7-4BD2-85F2-014DC05D4C91}"/>
                    </a:ext>
                  </a:extLst>
                </p14:cNvPr>
                <p14:cNvContentPartPr/>
                <p14:nvPr/>
              </p14:nvContentPartPr>
              <p14:xfrm>
                <a:off x="2876840" y="6523747"/>
                <a:ext cx="864000" cy="18360"/>
              </p14:xfrm>
            </p:contentPart>
          </mc:Choice>
          <mc:Fallback xmlns="">
            <p:pic>
              <p:nvPicPr>
                <p:cNvPr id="17" name="墨迹 16">
                  <a:extLst>
                    <a:ext uri="{FF2B5EF4-FFF2-40B4-BE49-F238E27FC236}">
                      <a16:creationId xmlns:a16="http://schemas.microsoft.com/office/drawing/2014/main" id="{BF06483B-C8A7-4BD2-85F2-014DC05D4C91}"/>
                    </a:ext>
                  </a:extLst>
                </p:cNvPr>
                <p:cNvPicPr/>
                <p:nvPr/>
              </p:nvPicPr>
              <p:blipFill>
                <a:blip r:embed="rId27"/>
                <a:stretch>
                  <a:fillRect/>
                </a:stretch>
              </p:blipFill>
              <p:spPr>
                <a:xfrm>
                  <a:off x="2868200" y="6515107"/>
                  <a:ext cx="8816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墨迹 17">
                  <a:extLst>
                    <a:ext uri="{FF2B5EF4-FFF2-40B4-BE49-F238E27FC236}">
                      <a16:creationId xmlns:a16="http://schemas.microsoft.com/office/drawing/2014/main" id="{C507BB76-EA54-4924-945B-2A8832668AC1}"/>
                    </a:ext>
                  </a:extLst>
                </p14:cNvPr>
                <p14:cNvContentPartPr/>
                <p14:nvPr/>
              </p14:nvContentPartPr>
              <p14:xfrm>
                <a:off x="3701240" y="6429787"/>
                <a:ext cx="187560" cy="252360"/>
              </p14:xfrm>
            </p:contentPart>
          </mc:Choice>
          <mc:Fallback xmlns="">
            <p:pic>
              <p:nvPicPr>
                <p:cNvPr id="18" name="墨迹 17">
                  <a:extLst>
                    <a:ext uri="{FF2B5EF4-FFF2-40B4-BE49-F238E27FC236}">
                      <a16:creationId xmlns:a16="http://schemas.microsoft.com/office/drawing/2014/main" id="{C507BB76-EA54-4924-945B-2A8832668AC1}"/>
                    </a:ext>
                  </a:extLst>
                </p:cNvPr>
                <p:cNvPicPr/>
                <p:nvPr/>
              </p:nvPicPr>
              <p:blipFill>
                <a:blip r:embed="rId29"/>
                <a:stretch>
                  <a:fillRect/>
                </a:stretch>
              </p:blipFill>
              <p:spPr>
                <a:xfrm>
                  <a:off x="3692240" y="6420787"/>
                  <a:ext cx="20520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墨迹 19">
                  <a:extLst>
                    <a:ext uri="{FF2B5EF4-FFF2-40B4-BE49-F238E27FC236}">
                      <a16:creationId xmlns:a16="http://schemas.microsoft.com/office/drawing/2014/main" id="{2349A4D2-6896-4764-BD30-8548F3EEEEB2}"/>
                    </a:ext>
                  </a:extLst>
                </p14:cNvPr>
                <p14:cNvContentPartPr/>
                <p14:nvPr/>
              </p14:nvContentPartPr>
              <p14:xfrm>
                <a:off x="2833640" y="5176627"/>
                <a:ext cx="846000" cy="1284840"/>
              </p14:xfrm>
            </p:contentPart>
          </mc:Choice>
          <mc:Fallback xmlns="">
            <p:pic>
              <p:nvPicPr>
                <p:cNvPr id="20" name="墨迹 19">
                  <a:extLst>
                    <a:ext uri="{FF2B5EF4-FFF2-40B4-BE49-F238E27FC236}">
                      <a16:creationId xmlns:a16="http://schemas.microsoft.com/office/drawing/2014/main" id="{2349A4D2-6896-4764-BD30-8548F3EEEEB2}"/>
                    </a:ext>
                  </a:extLst>
                </p:cNvPr>
                <p:cNvPicPr/>
                <p:nvPr/>
              </p:nvPicPr>
              <p:blipFill>
                <a:blip r:embed="rId31"/>
                <a:stretch>
                  <a:fillRect/>
                </a:stretch>
              </p:blipFill>
              <p:spPr>
                <a:xfrm>
                  <a:off x="2825000" y="5167627"/>
                  <a:ext cx="86364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墨迹 20">
                  <a:extLst>
                    <a:ext uri="{FF2B5EF4-FFF2-40B4-BE49-F238E27FC236}">
                      <a16:creationId xmlns:a16="http://schemas.microsoft.com/office/drawing/2014/main" id="{BFDEB9E7-8358-4B70-BC15-3C41230FA192}"/>
                    </a:ext>
                  </a:extLst>
                </p14:cNvPr>
                <p14:cNvContentPartPr/>
                <p14:nvPr/>
              </p14:nvContentPartPr>
              <p14:xfrm>
                <a:off x="3669560" y="5041627"/>
                <a:ext cx="231840" cy="315720"/>
              </p14:xfrm>
            </p:contentPart>
          </mc:Choice>
          <mc:Fallback xmlns="">
            <p:pic>
              <p:nvPicPr>
                <p:cNvPr id="21" name="墨迹 20">
                  <a:extLst>
                    <a:ext uri="{FF2B5EF4-FFF2-40B4-BE49-F238E27FC236}">
                      <a16:creationId xmlns:a16="http://schemas.microsoft.com/office/drawing/2014/main" id="{BFDEB9E7-8358-4B70-BC15-3C41230FA192}"/>
                    </a:ext>
                  </a:extLst>
                </p:cNvPr>
                <p:cNvPicPr/>
                <p:nvPr/>
              </p:nvPicPr>
              <p:blipFill>
                <a:blip r:embed="rId33"/>
                <a:stretch>
                  <a:fillRect/>
                </a:stretch>
              </p:blipFill>
              <p:spPr>
                <a:xfrm>
                  <a:off x="3660560" y="5032987"/>
                  <a:ext cx="24948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墨迹 21">
                  <a:extLst>
                    <a:ext uri="{FF2B5EF4-FFF2-40B4-BE49-F238E27FC236}">
                      <a16:creationId xmlns:a16="http://schemas.microsoft.com/office/drawing/2014/main" id="{BBDFA64A-6BDC-41CD-AC61-0587FF3EAAD6}"/>
                    </a:ext>
                  </a:extLst>
                </p14:cNvPr>
                <p14:cNvContentPartPr/>
                <p14:nvPr/>
              </p14:nvContentPartPr>
              <p14:xfrm>
                <a:off x="3663440" y="5857747"/>
                <a:ext cx="230040" cy="306000"/>
              </p14:xfrm>
            </p:contentPart>
          </mc:Choice>
          <mc:Fallback xmlns="">
            <p:pic>
              <p:nvPicPr>
                <p:cNvPr id="22" name="墨迹 21">
                  <a:extLst>
                    <a:ext uri="{FF2B5EF4-FFF2-40B4-BE49-F238E27FC236}">
                      <a16:creationId xmlns:a16="http://schemas.microsoft.com/office/drawing/2014/main" id="{BBDFA64A-6BDC-41CD-AC61-0587FF3EAAD6}"/>
                    </a:ext>
                  </a:extLst>
                </p:cNvPr>
                <p:cNvPicPr/>
                <p:nvPr/>
              </p:nvPicPr>
              <p:blipFill>
                <a:blip r:embed="rId35"/>
                <a:stretch>
                  <a:fillRect/>
                </a:stretch>
              </p:blipFill>
              <p:spPr>
                <a:xfrm>
                  <a:off x="3654440" y="5849107"/>
                  <a:ext cx="24768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墨迹 22">
                  <a:extLst>
                    <a:ext uri="{FF2B5EF4-FFF2-40B4-BE49-F238E27FC236}">
                      <a16:creationId xmlns:a16="http://schemas.microsoft.com/office/drawing/2014/main" id="{19AD49B0-6167-421D-9FCD-5E24E6D06FD0}"/>
                    </a:ext>
                  </a:extLst>
                </p14:cNvPr>
                <p14:cNvContentPartPr/>
                <p14:nvPr/>
              </p14:nvContentPartPr>
              <p14:xfrm>
                <a:off x="3673520" y="4451587"/>
                <a:ext cx="198000" cy="295560"/>
              </p14:xfrm>
            </p:contentPart>
          </mc:Choice>
          <mc:Fallback xmlns="">
            <p:pic>
              <p:nvPicPr>
                <p:cNvPr id="23" name="墨迹 22">
                  <a:extLst>
                    <a:ext uri="{FF2B5EF4-FFF2-40B4-BE49-F238E27FC236}">
                      <a16:creationId xmlns:a16="http://schemas.microsoft.com/office/drawing/2014/main" id="{19AD49B0-6167-421D-9FCD-5E24E6D06FD0}"/>
                    </a:ext>
                  </a:extLst>
                </p:cNvPr>
                <p:cNvPicPr/>
                <p:nvPr/>
              </p:nvPicPr>
              <p:blipFill>
                <a:blip r:embed="rId37"/>
                <a:stretch>
                  <a:fillRect/>
                </a:stretch>
              </p:blipFill>
              <p:spPr>
                <a:xfrm>
                  <a:off x="3664880" y="4442587"/>
                  <a:ext cx="21564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0" name="墨迹 29">
                  <a:extLst>
                    <a:ext uri="{FF2B5EF4-FFF2-40B4-BE49-F238E27FC236}">
                      <a16:creationId xmlns:a16="http://schemas.microsoft.com/office/drawing/2014/main" id="{7581F25F-2820-4EEF-92A2-9D8A2B45667D}"/>
                    </a:ext>
                  </a:extLst>
                </p14:cNvPr>
                <p14:cNvContentPartPr/>
                <p14:nvPr/>
              </p14:nvContentPartPr>
              <p14:xfrm>
                <a:off x="1830320" y="4631227"/>
                <a:ext cx="910080" cy="591480"/>
              </p14:xfrm>
            </p:contentPart>
          </mc:Choice>
          <mc:Fallback xmlns="">
            <p:pic>
              <p:nvPicPr>
                <p:cNvPr id="30" name="墨迹 29">
                  <a:extLst>
                    <a:ext uri="{FF2B5EF4-FFF2-40B4-BE49-F238E27FC236}">
                      <a16:creationId xmlns:a16="http://schemas.microsoft.com/office/drawing/2014/main" id="{7581F25F-2820-4EEF-92A2-9D8A2B45667D}"/>
                    </a:ext>
                  </a:extLst>
                </p:cNvPr>
                <p:cNvPicPr/>
                <p:nvPr/>
              </p:nvPicPr>
              <p:blipFill>
                <a:blip r:embed="rId39"/>
                <a:stretch>
                  <a:fillRect/>
                </a:stretch>
              </p:blipFill>
              <p:spPr>
                <a:xfrm>
                  <a:off x="1821320" y="4622227"/>
                  <a:ext cx="92772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 name="墨迹 30">
                  <a:extLst>
                    <a:ext uri="{FF2B5EF4-FFF2-40B4-BE49-F238E27FC236}">
                      <a16:creationId xmlns:a16="http://schemas.microsoft.com/office/drawing/2014/main" id="{5F835A26-99DA-4303-A334-5A8D628D0968}"/>
                    </a:ext>
                  </a:extLst>
                </p14:cNvPr>
                <p14:cNvContentPartPr/>
                <p14:nvPr/>
              </p14:nvContentPartPr>
              <p14:xfrm>
                <a:off x="1810160" y="5199307"/>
                <a:ext cx="964800" cy="34920"/>
              </p14:xfrm>
            </p:contentPart>
          </mc:Choice>
          <mc:Fallback xmlns="">
            <p:pic>
              <p:nvPicPr>
                <p:cNvPr id="31" name="墨迹 30">
                  <a:extLst>
                    <a:ext uri="{FF2B5EF4-FFF2-40B4-BE49-F238E27FC236}">
                      <a16:creationId xmlns:a16="http://schemas.microsoft.com/office/drawing/2014/main" id="{5F835A26-99DA-4303-A334-5A8D628D0968}"/>
                    </a:ext>
                  </a:extLst>
                </p:cNvPr>
                <p:cNvPicPr/>
                <p:nvPr/>
              </p:nvPicPr>
              <p:blipFill>
                <a:blip r:embed="rId41"/>
                <a:stretch>
                  <a:fillRect/>
                </a:stretch>
              </p:blipFill>
              <p:spPr>
                <a:xfrm>
                  <a:off x="1801520" y="5190667"/>
                  <a:ext cx="9824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 name="墨迹 31">
                  <a:extLst>
                    <a:ext uri="{FF2B5EF4-FFF2-40B4-BE49-F238E27FC236}">
                      <a16:creationId xmlns:a16="http://schemas.microsoft.com/office/drawing/2014/main" id="{EC09D661-22C3-419C-BACE-B2EA0D2AB533}"/>
                    </a:ext>
                  </a:extLst>
                </p14:cNvPr>
                <p14:cNvContentPartPr/>
                <p14:nvPr/>
              </p14:nvContentPartPr>
              <p14:xfrm>
                <a:off x="1782440" y="5268067"/>
                <a:ext cx="997200" cy="689040"/>
              </p14:xfrm>
            </p:contentPart>
          </mc:Choice>
          <mc:Fallback xmlns="">
            <p:pic>
              <p:nvPicPr>
                <p:cNvPr id="32" name="墨迹 31">
                  <a:extLst>
                    <a:ext uri="{FF2B5EF4-FFF2-40B4-BE49-F238E27FC236}">
                      <a16:creationId xmlns:a16="http://schemas.microsoft.com/office/drawing/2014/main" id="{EC09D661-22C3-419C-BACE-B2EA0D2AB533}"/>
                    </a:ext>
                  </a:extLst>
                </p:cNvPr>
                <p:cNvPicPr/>
                <p:nvPr/>
              </p:nvPicPr>
              <p:blipFill>
                <a:blip r:embed="rId43"/>
                <a:stretch>
                  <a:fillRect/>
                </a:stretch>
              </p:blipFill>
              <p:spPr>
                <a:xfrm>
                  <a:off x="1773440" y="5259067"/>
                  <a:ext cx="1014840" cy="706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4" name="墨迹 33">
                  <a:extLst>
                    <a:ext uri="{FF2B5EF4-FFF2-40B4-BE49-F238E27FC236}">
                      <a16:creationId xmlns:a16="http://schemas.microsoft.com/office/drawing/2014/main" id="{52CF002D-C60C-43F0-81EF-5EAB2BD6BFA8}"/>
                    </a:ext>
                  </a:extLst>
                </p14:cNvPr>
                <p14:cNvContentPartPr/>
                <p14:nvPr/>
              </p14:nvContentPartPr>
              <p14:xfrm>
                <a:off x="1773440" y="5288587"/>
                <a:ext cx="941400" cy="1280880"/>
              </p14:xfrm>
            </p:contentPart>
          </mc:Choice>
          <mc:Fallback xmlns="">
            <p:pic>
              <p:nvPicPr>
                <p:cNvPr id="34" name="墨迹 33">
                  <a:extLst>
                    <a:ext uri="{FF2B5EF4-FFF2-40B4-BE49-F238E27FC236}">
                      <a16:creationId xmlns:a16="http://schemas.microsoft.com/office/drawing/2014/main" id="{52CF002D-C60C-43F0-81EF-5EAB2BD6BFA8}"/>
                    </a:ext>
                  </a:extLst>
                </p:cNvPr>
                <p:cNvPicPr/>
                <p:nvPr/>
              </p:nvPicPr>
              <p:blipFill>
                <a:blip r:embed="rId45"/>
                <a:stretch>
                  <a:fillRect/>
                </a:stretch>
              </p:blipFill>
              <p:spPr>
                <a:xfrm>
                  <a:off x="1764440" y="5279587"/>
                  <a:ext cx="959040" cy="1298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5" name="墨迹 34">
                  <a:extLst>
                    <a:ext uri="{FF2B5EF4-FFF2-40B4-BE49-F238E27FC236}">
                      <a16:creationId xmlns:a16="http://schemas.microsoft.com/office/drawing/2014/main" id="{91A36486-9D98-4A24-96BB-F05E04B64E15}"/>
                    </a:ext>
                  </a:extLst>
                </p14:cNvPr>
                <p14:cNvContentPartPr/>
                <p14:nvPr/>
              </p14:nvContentPartPr>
              <p14:xfrm>
                <a:off x="3848480" y="4532227"/>
                <a:ext cx="1086120" cy="676800"/>
              </p14:xfrm>
            </p:contentPart>
          </mc:Choice>
          <mc:Fallback xmlns="">
            <p:pic>
              <p:nvPicPr>
                <p:cNvPr id="35" name="墨迹 34">
                  <a:extLst>
                    <a:ext uri="{FF2B5EF4-FFF2-40B4-BE49-F238E27FC236}">
                      <a16:creationId xmlns:a16="http://schemas.microsoft.com/office/drawing/2014/main" id="{91A36486-9D98-4A24-96BB-F05E04B64E15}"/>
                    </a:ext>
                  </a:extLst>
                </p:cNvPr>
                <p:cNvPicPr/>
                <p:nvPr/>
              </p:nvPicPr>
              <p:blipFill>
                <a:blip r:embed="rId47"/>
                <a:stretch>
                  <a:fillRect/>
                </a:stretch>
              </p:blipFill>
              <p:spPr>
                <a:xfrm>
                  <a:off x="3839480" y="4523587"/>
                  <a:ext cx="1103760" cy="694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 name="墨迹 35">
                  <a:extLst>
                    <a:ext uri="{FF2B5EF4-FFF2-40B4-BE49-F238E27FC236}">
                      <a16:creationId xmlns:a16="http://schemas.microsoft.com/office/drawing/2014/main" id="{FAE9D213-4525-4506-A0F4-F3EAA1991171}"/>
                    </a:ext>
                  </a:extLst>
                </p14:cNvPr>
                <p14:cNvContentPartPr/>
                <p14:nvPr/>
              </p14:nvContentPartPr>
              <p14:xfrm>
                <a:off x="3873680" y="5098147"/>
                <a:ext cx="1078920" cy="82800"/>
              </p14:xfrm>
            </p:contentPart>
          </mc:Choice>
          <mc:Fallback xmlns="">
            <p:pic>
              <p:nvPicPr>
                <p:cNvPr id="36" name="墨迹 35">
                  <a:extLst>
                    <a:ext uri="{FF2B5EF4-FFF2-40B4-BE49-F238E27FC236}">
                      <a16:creationId xmlns:a16="http://schemas.microsoft.com/office/drawing/2014/main" id="{FAE9D213-4525-4506-A0F4-F3EAA1991171}"/>
                    </a:ext>
                  </a:extLst>
                </p:cNvPr>
                <p:cNvPicPr/>
                <p:nvPr/>
              </p:nvPicPr>
              <p:blipFill>
                <a:blip r:embed="rId49"/>
                <a:stretch>
                  <a:fillRect/>
                </a:stretch>
              </p:blipFill>
              <p:spPr>
                <a:xfrm>
                  <a:off x="3865040" y="5089507"/>
                  <a:ext cx="109656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7" name="墨迹 36">
                  <a:extLst>
                    <a:ext uri="{FF2B5EF4-FFF2-40B4-BE49-F238E27FC236}">
                      <a16:creationId xmlns:a16="http://schemas.microsoft.com/office/drawing/2014/main" id="{D7326DFE-2A13-48D0-9D3A-FA3E090C3E25}"/>
                    </a:ext>
                  </a:extLst>
                </p14:cNvPr>
                <p14:cNvContentPartPr/>
                <p14:nvPr/>
              </p14:nvContentPartPr>
              <p14:xfrm>
                <a:off x="3863960" y="5105707"/>
                <a:ext cx="1064160" cy="889920"/>
              </p14:xfrm>
            </p:contentPart>
          </mc:Choice>
          <mc:Fallback xmlns="">
            <p:pic>
              <p:nvPicPr>
                <p:cNvPr id="37" name="墨迹 36">
                  <a:extLst>
                    <a:ext uri="{FF2B5EF4-FFF2-40B4-BE49-F238E27FC236}">
                      <a16:creationId xmlns:a16="http://schemas.microsoft.com/office/drawing/2014/main" id="{D7326DFE-2A13-48D0-9D3A-FA3E090C3E25}"/>
                    </a:ext>
                  </a:extLst>
                </p:cNvPr>
                <p:cNvPicPr/>
                <p:nvPr/>
              </p:nvPicPr>
              <p:blipFill>
                <a:blip r:embed="rId51"/>
                <a:stretch>
                  <a:fillRect/>
                </a:stretch>
              </p:blipFill>
              <p:spPr>
                <a:xfrm>
                  <a:off x="3854960" y="5097067"/>
                  <a:ext cx="1081800" cy="9075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8" name="墨迹 37">
                  <a:extLst>
                    <a:ext uri="{FF2B5EF4-FFF2-40B4-BE49-F238E27FC236}">
                      <a16:creationId xmlns:a16="http://schemas.microsoft.com/office/drawing/2014/main" id="{015D3B56-78C6-4A86-8A7D-6BD3AF0E6B3A}"/>
                    </a:ext>
                  </a:extLst>
                </p14:cNvPr>
                <p14:cNvContentPartPr/>
                <p14:nvPr/>
              </p14:nvContentPartPr>
              <p14:xfrm>
                <a:off x="3868640" y="5142787"/>
                <a:ext cx="1049400" cy="1391040"/>
              </p14:xfrm>
            </p:contentPart>
          </mc:Choice>
          <mc:Fallback xmlns="">
            <p:pic>
              <p:nvPicPr>
                <p:cNvPr id="38" name="墨迹 37">
                  <a:extLst>
                    <a:ext uri="{FF2B5EF4-FFF2-40B4-BE49-F238E27FC236}">
                      <a16:creationId xmlns:a16="http://schemas.microsoft.com/office/drawing/2014/main" id="{015D3B56-78C6-4A86-8A7D-6BD3AF0E6B3A}"/>
                    </a:ext>
                  </a:extLst>
                </p:cNvPr>
                <p:cNvPicPr/>
                <p:nvPr/>
              </p:nvPicPr>
              <p:blipFill>
                <a:blip r:embed="rId53"/>
                <a:stretch>
                  <a:fillRect/>
                </a:stretch>
              </p:blipFill>
              <p:spPr>
                <a:xfrm>
                  <a:off x="3860000" y="5134147"/>
                  <a:ext cx="1067040" cy="1408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1" name="墨迹 40">
                  <a:extLst>
                    <a:ext uri="{FF2B5EF4-FFF2-40B4-BE49-F238E27FC236}">
                      <a16:creationId xmlns:a16="http://schemas.microsoft.com/office/drawing/2014/main" id="{3B09E278-34E5-4151-9031-BF12218091C2}"/>
                    </a:ext>
                  </a:extLst>
                </p14:cNvPr>
                <p14:cNvContentPartPr/>
                <p14:nvPr/>
              </p14:nvContentPartPr>
              <p14:xfrm>
                <a:off x="2567240" y="4201027"/>
                <a:ext cx="600840" cy="2475000"/>
              </p14:xfrm>
            </p:contentPart>
          </mc:Choice>
          <mc:Fallback xmlns="">
            <p:pic>
              <p:nvPicPr>
                <p:cNvPr id="41" name="墨迹 40">
                  <a:extLst>
                    <a:ext uri="{FF2B5EF4-FFF2-40B4-BE49-F238E27FC236}">
                      <a16:creationId xmlns:a16="http://schemas.microsoft.com/office/drawing/2014/main" id="{3B09E278-34E5-4151-9031-BF12218091C2}"/>
                    </a:ext>
                  </a:extLst>
                </p:cNvPr>
                <p:cNvPicPr/>
                <p:nvPr/>
              </p:nvPicPr>
              <p:blipFill>
                <a:blip r:embed="rId55"/>
                <a:stretch>
                  <a:fillRect/>
                </a:stretch>
              </p:blipFill>
              <p:spPr>
                <a:xfrm>
                  <a:off x="2558600" y="4192027"/>
                  <a:ext cx="618480" cy="2492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2" name="墨迹 41">
                  <a:extLst>
                    <a:ext uri="{FF2B5EF4-FFF2-40B4-BE49-F238E27FC236}">
                      <a16:creationId xmlns:a16="http://schemas.microsoft.com/office/drawing/2014/main" id="{A7324B59-9C6A-4B7B-8775-8817192C4034}"/>
                    </a:ext>
                  </a:extLst>
                </p14:cNvPr>
                <p14:cNvContentPartPr/>
                <p14:nvPr/>
              </p14:nvContentPartPr>
              <p14:xfrm>
                <a:off x="3565160" y="4195267"/>
                <a:ext cx="514440" cy="2582280"/>
              </p14:xfrm>
            </p:contentPart>
          </mc:Choice>
          <mc:Fallback xmlns="">
            <p:pic>
              <p:nvPicPr>
                <p:cNvPr id="42" name="墨迹 41">
                  <a:extLst>
                    <a:ext uri="{FF2B5EF4-FFF2-40B4-BE49-F238E27FC236}">
                      <a16:creationId xmlns:a16="http://schemas.microsoft.com/office/drawing/2014/main" id="{A7324B59-9C6A-4B7B-8775-8817192C4034}"/>
                    </a:ext>
                  </a:extLst>
                </p:cNvPr>
                <p:cNvPicPr/>
                <p:nvPr/>
              </p:nvPicPr>
              <p:blipFill>
                <a:blip r:embed="rId57"/>
                <a:stretch>
                  <a:fillRect/>
                </a:stretch>
              </p:blipFill>
              <p:spPr>
                <a:xfrm>
                  <a:off x="3556520" y="4186267"/>
                  <a:ext cx="532080" cy="2599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8">
            <p14:nvContentPartPr>
              <p14:cNvPr id="65" name="墨迹 64">
                <a:extLst>
                  <a:ext uri="{FF2B5EF4-FFF2-40B4-BE49-F238E27FC236}">
                    <a16:creationId xmlns:a16="http://schemas.microsoft.com/office/drawing/2014/main" id="{202420B1-7028-449D-BF67-3ACCE0D308CB}"/>
                  </a:ext>
                </a:extLst>
              </p14:cNvPr>
              <p14:cNvContentPartPr/>
              <p14:nvPr/>
            </p14:nvContentPartPr>
            <p14:xfrm>
              <a:off x="1500560" y="4941547"/>
              <a:ext cx="2688480" cy="1562040"/>
            </p14:xfrm>
          </p:contentPart>
        </mc:Choice>
        <mc:Fallback xmlns="">
          <p:pic>
            <p:nvPicPr>
              <p:cNvPr id="65" name="墨迹 64">
                <a:extLst>
                  <a:ext uri="{FF2B5EF4-FFF2-40B4-BE49-F238E27FC236}">
                    <a16:creationId xmlns:a16="http://schemas.microsoft.com/office/drawing/2014/main" id="{202420B1-7028-449D-BF67-3ACCE0D308CB}"/>
                  </a:ext>
                </a:extLst>
              </p:cNvPr>
              <p:cNvPicPr/>
              <p:nvPr/>
            </p:nvPicPr>
            <p:blipFill>
              <a:blip r:embed="rId59"/>
              <a:stretch>
                <a:fillRect/>
              </a:stretch>
            </p:blipFill>
            <p:spPr>
              <a:xfrm>
                <a:off x="1410560" y="4761547"/>
                <a:ext cx="2868120" cy="1921680"/>
              </a:xfrm>
              <a:prstGeom prst="rect">
                <a:avLst/>
              </a:prstGeom>
            </p:spPr>
          </p:pic>
        </mc:Fallback>
      </mc:AlternateContent>
      <p:grpSp>
        <p:nvGrpSpPr>
          <p:cNvPr id="243" name="组合 242">
            <a:extLst>
              <a:ext uri="{FF2B5EF4-FFF2-40B4-BE49-F238E27FC236}">
                <a16:creationId xmlns:a16="http://schemas.microsoft.com/office/drawing/2014/main" id="{5E7E3396-9EA6-4D5D-B66F-341713405846}"/>
              </a:ext>
            </a:extLst>
          </p:cNvPr>
          <p:cNvGrpSpPr/>
          <p:nvPr/>
        </p:nvGrpSpPr>
        <p:grpSpPr>
          <a:xfrm>
            <a:off x="1333880" y="4699627"/>
            <a:ext cx="3044160" cy="2049480"/>
            <a:chOff x="1333880" y="4699627"/>
            <a:chExt cx="3044160" cy="2049480"/>
          </a:xfrm>
        </p:grpSpPr>
        <mc:AlternateContent xmlns:mc="http://schemas.openxmlformats.org/markup-compatibility/2006" xmlns:p14="http://schemas.microsoft.com/office/powerpoint/2010/main">
          <mc:Choice Requires="p14">
            <p:contentPart p14:bwMode="auto" r:id="rId60">
              <p14:nvContentPartPr>
                <p14:cNvPr id="66" name="墨迹 65">
                  <a:extLst>
                    <a:ext uri="{FF2B5EF4-FFF2-40B4-BE49-F238E27FC236}">
                      <a16:creationId xmlns:a16="http://schemas.microsoft.com/office/drawing/2014/main" id="{AE6FF04F-76CD-4801-952C-82AF3EAB976F}"/>
                    </a:ext>
                  </a:extLst>
                </p14:cNvPr>
                <p14:cNvContentPartPr/>
                <p14:nvPr/>
              </p14:nvContentPartPr>
              <p14:xfrm>
                <a:off x="1360520" y="5018947"/>
                <a:ext cx="101880" cy="114840"/>
              </p14:xfrm>
            </p:contentPart>
          </mc:Choice>
          <mc:Fallback xmlns="">
            <p:pic>
              <p:nvPicPr>
                <p:cNvPr id="66" name="墨迹 65">
                  <a:extLst>
                    <a:ext uri="{FF2B5EF4-FFF2-40B4-BE49-F238E27FC236}">
                      <a16:creationId xmlns:a16="http://schemas.microsoft.com/office/drawing/2014/main" id="{AE6FF04F-76CD-4801-952C-82AF3EAB976F}"/>
                    </a:ext>
                  </a:extLst>
                </p:cNvPr>
                <p:cNvPicPr/>
                <p:nvPr/>
              </p:nvPicPr>
              <p:blipFill>
                <a:blip r:embed="rId61"/>
                <a:stretch>
                  <a:fillRect/>
                </a:stretch>
              </p:blipFill>
              <p:spPr>
                <a:xfrm>
                  <a:off x="1351880" y="5009947"/>
                  <a:ext cx="1195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7" name="墨迹 66">
                  <a:extLst>
                    <a:ext uri="{FF2B5EF4-FFF2-40B4-BE49-F238E27FC236}">
                      <a16:creationId xmlns:a16="http://schemas.microsoft.com/office/drawing/2014/main" id="{4328D46C-7604-45CF-944F-C8691037F3AE}"/>
                    </a:ext>
                  </a:extLst>
                </p14:cNvPr>
                <p14:cNvContentPartPr/>
                <p14:nvPr/>
              </p14:nvContentPartPr>
              <p14:xfrm>
                <a:off x="1359800" y="5199307"/>
                <a:ext cx="15480" cy="187920"/>
              </p14:xfrm>
            </p:contentPart>
          </mc:Choice>
          <mc:Fallback xmlns="">
            <p:pic>
              <p:nvPicPr>
                <p:cNvPr id="67" name="墨迹 66">
                  <a:extLst>
                    <a:ext uri="{FF2B5EF4-FFF2-40B4-BE49-F238E27FC236}">
                      <a16:creationId xmlns:a16="http://schemas.microsoft.com/office/drawing/2014/main" id="{4328D46C-7604-45CF-944F-C8691037F3AE}"/>
                    </a:ext>
                  </a:extLst>
                </p:cNvPr>
                <p:cNvPicPr/>
                <p:nvPr/>
              </p:nvPicPr>
              <p:blipFill>
                <a:blip r:embed="rId63"/>
                <a:stretch>
                  <a:fillRect/>
                </a:stretch>
              </p:blipFill>
              <p:spPr>
                <a:xfrm>
                  <a:off x="1350800" y="5190667"/>
                  <a:ext cx="331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8" name="墨迹 67">
                  <a:extLst>
                    <a:ext uri="{FF2B5EF4-FFF2-40B4-BE49-F238E27FC236}">
                      <a16:creationId xmlns:a16="http://schemas.microsoft.com/office/drawing/2014/main" id="{5C296E71-1577-459E-8226-E5C9D0506602}"/>
                    </a:ext>
                  </a:extLst>
                </p14:cNvPr>
                <p14:cNvContentPartPr/>
                <p14:nvPr/>
              </p14:nvContentPartPr>
              <p14:xfrm>
                <a:off x="1368080" y="5424667"/>
                <a:ext cx="93240" cy="146160"/>
              </p14:xfrm>
            </p:contentPart>
          </mc:Choice>
          <mc:Fallback xmlns="">
            <p:pic>
              <p:nvPicPr>
                <p:cNvPr id="68" name="墨迹 67">
                  <a:extLst>
                    <a:ext uri="{FF2B5EF4-FFF2-40B4-BE49-F238E27FC236}">
                      <a16:creationId xmlns:a16="http://schemas.microsoft.com/office/drawing/2014/main" id="{5C296E71-1577-459E-8226-E5C9D0506602}"/>
                    </a:ext>
                  </a:extLst>
                </p:cNvPr>
                <p:cNvPicPr/>
                <p:nvPr/>
              </p:nvPicPr>
              <p:blipFill>
                <a:blip r:embed="rId65"/>
                <a:stretch>
                  <a:fillRect/>
                </a:stretch>
              </p:blipFill>
              <p:spPr>
                <a:xfrm>
                  <a:off x="1359440" y="5415667"/>
                  <a:ext cx="11088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9" name="墨迹 68">
                  <a:extLst>
                    <a:ext uri="{FF2B5EF4-FFF2-40B4-BE49-F238E27FC236}">
                      <a16:creationId xmlns:a16="http://schemas.microsoft.com/office/drawing/2014/main" id="{ADE84AE7-4B5E-4E3F-8B6B-592271B82557}"/>
                    </a:ext>
                  </a:extLst>
                </p14:cNvPr>
                <p14:cNvContentPartPr/>
                <p14:nvPr/>
              </p14:nvContentPartPr>
              <p14:xfrm>
                <a:off x="1526840" y="5594227"/>
                <a:ext cx="127440" cy="115920"/>
              </p14:xfrm>
            </p:contentPart>
          </mc:Choice>
          <mc:Fallback xmlns="">
            <p:pic>
              <p:nvPicPr>
                <p:cNvPr id="69" name="墨迹 68">
                  <a:extLst>
                    <a:ext uri="{FF2B5EF4-FFF2-40B4-BE49-F238E27FC236}">
                      <a16:creationId xmlns:a16="http://schemas.microsoft.com/office/drawing/2014/main" id="{ADE84AE7-4B5E-4E3F-8B6B-592271B82557}"/>
                    </a:ext>
                  </a:extLst>
                </p:cNvPr>
                <p:cNvPicPr/>
                <p:nvPr/>
              </p:nvPicPr>
              <p:blipFill>
                <a:blip r:embed="rId67"/>
                <a:stretch>
                  <a:fillRect/>
                </a:stretch>
              </p:blipFill>
              <p:spPr>
                <a:xfrm>
                  <a:off x="1518200" y="5585587"/>
                  <a:ext cx="1450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0" name="墨迹 69">
                  <a:extLst>
                    <a:ext uri="{FF2B5EF4-FFF2-40B4-BE49-F238E27FC236}">
                      <a16:creationId xmlns:a16="http://schemas.microsoft.com/office/drawing/2014/main" id="{65F19EF0-95FC-4447-B4B8-F7D0F4E67B14}"/>
                    </a:ext>
                  </a:extLst>
                </p14:cNvPr>
                <p14:cNvContentPartPr/>
                <p14:nvPr/>
              </p14:nvContentPartPr>
              <p14:xfrm>
                <a:off x="1702160" y="5771347"/>
                <a:ext cx="103320" cy="132840"/>
              </p14:xfrm>
            </p:contentPart>
          </mc:Choice>
          <mc:Fallback xmlns="">
            <p:pic>
              <p:nvPicPr>
                <p:cNvPr id="70" name="墨迹 69">
                  <a:extLst>
                    <a:ext uri="{FF2B5EF4-FFF2-40B4-BE49-F238E27FC236}">
                      <a16:creationId xmlns:a16="http://schemas.microsoft.com/office/drawing/2014/main" id="{65F19EF0-95FC-4447-B4B8-F7D0F4E67B14}"/>
                    </a:ext>
                  </a:extLst>
                </p:cNvPr>
                <p:cNvPicPr/>
                <p:nvPr/>
              </p:nvPicPr>
              <p:blipFill>
                <a:blip r:embed="rId69"/>
                <a:stretch>
                  <a:fillRect/>
                </a:stretch>
              </p:blipFill>
              <p:spPr>
                <a:xfrm>
                  <a:off x="1693520" y="5762347"/>
                  <a:ext cx="12096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1" name="墨迹 70">
                  <a:extLst>
                    <a:ext uri="{FF2B5EF4-FFF2-40B4-BE49-F238E27FC236}">
                      <a16:creationId xmlns:a16="http://schemas.microsoft.com/office/drawing/2014/main" id="{EF8EE61A-EA31-419D-83D6-FA47113EFE39}"/>
                    </a:ext>
                  </a:extLst>
                </p14:cNvPr>
                <p14:cNvContentPartPr/>
                <p14:nvPr/>
              </p14:nvContentPartPr>
              <p14:xfrm>
                <a:off x="1871000" y="5978347"/>
                <a:ext cx="131040" cy="174960"/>
              </p14:xfrm>
            </p:contentPart>
          </mc:Choice>
          <mc:Fallback xmlns="">
            <p:pic>
              <p:nvPicPr>
                <p:cNvPr id="71" name="墨迹 70">
                  <a:extLst>
                    <a:ext uri="{FF2B5EF4-FFF2-40B4-BE49-F238E27FC236}">
                      <a16:creationId xmlns:a16="http://schemas.microsoft.com/office/drawing/2014/main" id="{EF8EE61A-EA31-419D-83D6-FA47113EFE39}"/>
                    </a:ext>
                  </a:extLst>
                </p:cNvPr>
                <p:cNvPicPr/>
                <p:nvPr/>
              </p:nvPicPr>
              <p:blipFill>
                <a:blip r:embed="rId71"/>
                <a:stretch>
                  <a:fillRect/>
                </a:stretch>
              </p:blipFill>
              <p:spPr>
                <a:xfrm>
                  <a:off x="1862360" y="5969707"/>
                  <a:ext cx="14868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2" name="墨迹 71">
                  <a:extLst>
                    <a:ext uri="{FF2B5EF4-FFF2-40B4-BE49-F238E27FC236}">
                      <a16:creationId xmlns:a16="http://schemas.microsoft.com/office/drawing/2014/main" id="{5BA3A6CD-4368-4243-B74D-2E2839A9DF6D}"/>
                    </a:ext>
                  </a:extLst>
                </p14:cNvPr>
                <p14:cNvContentPartPr/>
                <p14:nvPr/>
              </p14:nvContentPartPr>
              <p14:xfrm>
                <a:off x="2050280" y="6218107"/>
                <a:ext cx="101880" cy="105120"/>
              </p14:xfrm>
            </p:contentPart>
          </mc:Choice>
          <mc:Fallback xmlns="">
            <p:pic>
              <p:nvPicPr>
                <p:cNvPr id="72" name="墨迹 71">
                  <a:extLst>
                    <a:ext uri="{FF2B5EF4-FFF2-40B4-BE49-F238E27FC236}">
                      <a16:creationId xmlns:a16="http://schemas.microsoft.com/office/drawing/2014/main" id="{5BA3A6CD-4368-4243-B74D-2E2839A9DF6D}"/>
                    </a:ext>
                  </a:extLst>
                </p:cNvPr>
                <p:cNvPicPr/>
                <p:nvPr/>
              </p:nvPicPr>
              <p:blipFill>
                <a:blip r:embed="rId73"/>
                <a:stretch>
                  <a:fillRect/>
                </a:stretch>
              </p:blipFill>
              <p:spPr>
                <a:xfrm>
                  <a:off x="2041280" y="6209107"/>
                  <a:ext cx="11952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3" name="墨迹 72">
                  <a:extLst>
                    <a:ext uri="{FF2B5EF4-FFF2-40B4-BE49-F238E27FC236}">
                      <a16:creationId xmlns:a16="http://schemas.microsoft.com/office/drawing/2014/main" id="{544A103A-EA25-48BE-8156-06DAFF7ADEEB}"/>
                    </a:ext>
                  </a:extLst>
                </p14:cNvPr>
                <p14:cNvContentPartPr/>
                <p14:nvPr/>
              </p14:nvContentPartPr>
              <p14:xfrm>
                <a:off x="2215160" y="6379387"/>
                <a:ext cx="126000" cy="97920"/>
              </p14:xfrm>
            </p:contentPart>
          </mc:Choice>
          <mc:Fallback xmlns="">
            <p:pic>
              <p:nvPicPr>
                <p:cNvPr id="73" name="墨迹 72">
                  <a:extLst>
                    <a:ext uri="{FF2B5EF4-FFF2-40B4-BE49-F238E27FC236}">
                      <a16:creationId xmlns:a16="http://schemas.microsoft.com/office/drawing/2014/main" id="{544A103A-EA25-48BE-8156-06DAFF7ADEEB}"/>
                    </a:ext>
                  </a:extLst>
                </p:cNvPr>
                <p:cNvPicPr/>
                <p:nvPr/>
              </p:nvPicPr>
              <p:blipFill>
                <a:blip r:embed="rId75"/>
                <a:stretch>
                  <a:fillRect/>
                </a:stretch>
              </p:blipFill>
              <p:spPr>
                <a:xfrm>
                  <a:off x="2206520" y="6370387"/>
                  <a:ext cx="14364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4" name="墨迹 73">
                  <a:extLst>
                    <a:ext uri="{FF2B5EF4-FFF2-40B4-BE49-F238E27FC236}">
                      <a16:creationId xmlns:a16="http://schemas.microsoft.com/office/drawing/2014/main" id="{06E54B27-CC1C-4EBB-97D0-6D2299D30E87}"/>
                    </a:ext>
                  </a:extLst>
                </p14:cNvPr>
                <p14:cNvContentPartPr/>
                <p14:nvPr/>
              </p14:nvContentPartPr>
              <p14:xfrm>
                <a:off x="2402000" y="6530947"/>
                <a:ext cx="312840" cy="162360"/>
              </p14:xfrm>
            </p:contentPart>
          </mc:Choice>
          <mc:Fallback xmlns="">
            <p:pic>
              <p:nvPicPr>
                <p:cNvPr id="74" name="墨迹 73">
                  <a:extLst>
                    <a:ext uri="{FF2B5EF4-FFF2-40B4-BE49-F238E27FC236}">
                      <a16:creationId xmlns:a16="http://schemas.microsoft.com/office/drawing/2014/main" id="{06E54B27-CC1C-4EBB-97D0-6D2299D30E87}"/>
                    </a:ext>
                  </a:extLst>
                </p:cNvPr>
                <p:cNvPicPr/>
                <p:nvPr/>
              </p:nvPicPr>
              <p:blipFill>
                <a:blip r:embed="rId77"/>
                <a:stretch>
                  <a:fillRect/>
                </a:stretch>
              </p:blipFill>
              <p:spPr>
                <a:xfrm>
                  <a:off x="2393000" y="6522307"/>
                  <a:ext cx="33048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6" name="墨迹 75">
                  <a:extLst>
                    <a:ext uri="{FF2B5EF4-FFF2-40B4-BE49-F238E27FC236}">
                      <a16:creationId xmlns:a16="http://schemas.microsoft.com/office/drawing/2014/main" id="{C70AF038-27D7-4DED-A9E9-F2FF813BAA60}"/>
                    </a:ext>
                  </a:extLst>
                </p14:cNvPr>
                <p14:cNvContentPartPr/>
                <p14:nvPr/>
              </p14:nvContentPartPr>
              <p14:xfrm>
                <a:off x="2767760" y="6672067"/>
                <a:ext cx="133560" cy="33480"/>
              </p14:xfrm>
            </p:contentPart>
          </mc:Choice>
          <mc:Fallback xmlns="">
            <p:pic>
              <p:nvPicPr>
                <p:cNvPr id="76" name="墨迹 75">
                  <a:extLst>
                    <a:ext uri="{FF2B5EF4-FFF2-40B4-BE49-F238E27FC236}">
                      <a16:creationId xmlns:a16="http://schemas.microsoft.com/office/drawing/2014/main" id="{C70AF038-27D7-4DED-A9E9-F2FF813BAA60}"/>
                    </a:ext>
                  </a:extLst>
                </p:cNvPr>
                <p:cNvPicPr/>
                <p:nvPr/>
              </p:nvPicPr>
              <p:blipFill>
                <a:blip r:embed="rId79"/>
                <a:stretch>
                  <a:fillRect/>
                </a:stretch>
              </p:blipFill>
              <p:spPr>
                <a:xfrm>
                  <a:off x="2758760" y="6663067"/>
                  <a:ext cx="1512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7" name="墨迹 76">
                  <a:extLst>
                    <a:ext uri="{FF2B5EF4-FFF2-40B4-BE49-F238E27FC236}">
                      <a16:creationId xmlns:a16="http://schemas.microsoft.com/office/drawing/2014/main" id="{830A2A92-F04D-4DDC-99F7-6EAFD35F8863}"/>
                    </a:ext>
                  </a:extLst>
                </p14:cNvPr>
                <p14:cNvContentPartPr/>
                <p14:nvPr/>
              </p14:nvContentPartPr>
              <p14:xfrm>
                <a:off x="2977280" y="6703387"/>
                <a:ext cx="194760" cy="25560"/>
              </p14:xfrm>
            </p:contentPart>
          </mc:Choice>
          <mc:Fallback xmlns="">
            <p:pic>
              <p:nvPicPr>
                <p:cNvPr id="77" name="墨迹 76">
                  <a:extLst>
                    <a:ext uri="{FF2B5EF4-FFF2-40B4-BE49-F238E27FC236}">
                      <a16:creationId xmlns:a16="http://schemas.microsoft.com/office/drawing/2014/main" id="{830A2A92-F04D-4DDC-99F7-6EAFD35F8863}"/>
                    </a:ext>
                  </a:extLst>
                </p:cNvPr>
                <p:cNvPicPr/>
                <p:nvPr/>
              </p:nvPicPr>
              <p:blipFill>
                <a:blip r:embed="rId81"/>
                <a:stretch>
                  <a:fillRect/>
                </a:stretch>
              </p:blipFill>
              <p:spPr>
                <a:xfrm>
                  <a:off x="2968280" y="6694387"/>
                  <a:ext cx="2124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8" name="墨迹 77">
                  <a:extLst>
                    <a:ext uri="{FF2B5EF4-FFF2-40B4-BE49-F238E27FC236}">
                      <a16:creationId xmlns:a16="http://schemas.microsoft.com/office/drawing/2014/main" id="{2429F0B9-E503-4388-8800-4351A47D5AF9}"/>
                    </a:ext>
                  </a:extLst>
                </p14:cNvPr>
                <p14:cNvContentPartPr/>
                <p14:nvPr/>
              </p14:nvContentPartPr>
              <p14:xfrm>
                <a:off x="3274280" y="6719947"/>
                <a:ext cx="123480" cy="9000"/>
              </p14:xfrm>
            </p:contentPart>
          </mc:Choice>
          <mc:Fallback xmlns="">
            <p:pic>
              <p:nvPicPr>
                <p:cNvPr id="78" name="墨迹 77">
                  <a:extLst>
                    <a:ext uri="{FF2B5EF4-FFF2-40B4-BE49-F238E27FC236}">
                      <a16:creationId xmlns:a16="http://schemas.microsoft.com/office/drawing/2014/main" id="{2429F0B9-E503-4388-8800-4351A47D5AF9}"/>
                    </a:ext>
                  </a:extLst>
                </p:cNvPr>
                <p:cNvPicPr/>
                <p:nvPr/>
              </p:nvPicPr>
              <p:blipFill>
                <a:blip r:embed="rId83"/>
                <a:stretch>
                  <a:fillRect/>
                </a:stretch>
              </p:blipFill>
              <p:spPr>
                <a:xfrm>
                  <a:off x="3265640" y="6710947"/>
                  <a:ext cx="1411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9" name="墨迹 78">
                  <a:extLst>
                    <a:ext uri="{FF2B5EF4-FFF2-40B4-BE49-F238E27FC236}">
                      <a16:creationId xmlns:a16="http://schemas.microsoft.com/office/drawing/2014/main" id="{5865B38A-324D-406C-9D11-E113D93C8FCC}"/>
                    </a:ext>
                  </a:extLst>
                </p14:cNvPr>
                <p14:cNvContentPartPr/>
                <p14:nvPr/>
              </p14:nvContentPartPr>
              <p14:xfrm>
                <a:off x="3506840" y="6721387"/>
                <a:ext cx="171720" cy="16560"/>
              </p14:xfrm>
            </p:contentPart>
          </mc:Choice>
          <mc:Fallback xmlns="">
            <p:pic>
              <p:nvPicPr>
                <p:cNvPr id="79" name="墨迹 78">
                  <a:extLst>
                    <a:ext uri="{FF2B5EF4-FFF2-40B4-BE49-F238E27FC236}">
                      <a16:creationId xmlns:a16="http://schemas.microsoft.com/office/drawing/2014/main" id="{5865B38A-324D-406C-9D11-E113D93C8FCC}"/>
                    </a:ext>
                  </a:extLst>
                </p:cNvPr>
                <p:cNvPicPr/>
                <p:nvPr/>
              </p:nvPicPr>
              <p:blipFill>
                <a:blip r:embed="rId85"/>
                <a:stretch>
                  <a:fillRect/>
                </a:stretch>
              </p:blipFill>
              <p:spPr>
                <a:xfrm>
                  <a:off x="3497840" y="6712387"/>
                  <a:ext cx="1893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0" name="墨迹 79">
                  <a:extLst>
                    <a:ext uri="{FF2B5EF4-FFF2-40B4-BE49-F238E27FC236}">
                      <a16:creationId xmlns:a16="http://schemas.microsoft.com/office/drawing/2014/main" id="{A10A6E89-726C-434C-B220-DA111FDC78EE}"/>
                    </a:ext>
                  </a:extLst>
                </p14:cNvPr>
                <p14:cNvContentPartPr/>
                <p14:nvPr/>
              </p14:nvContentPartPr>
              <p14:xfrm>
                <a:off x="3773600" y="6733267"/>
                <a:ext cx="205920" cy="15840"/>
              </p14:xfrm>
            </p:contentPart>
          </mc:Choice>
          <mc:Fallback xmlns="">
            <p:pic>
              <p:nvPicPr>
                <p:cNvPr id="80" name="墨迹 79">
                  <a:extLst>
                    <a:ext uri="{FF2B5EF4-FFF2-40B4-BE49-F238E27FC236}">
                      <a16:creationId xmlns:a16="http://schemas.microsoft.com/office/drawing/2014/main" id="{A10A6E89-726C-434C-B220-DA111FDC78EE}"/>
                    </a:ext>
                  </a:extLst>
                </p:cNvPr>
                <p:cNvPicPr/>
                <p:nvPr/>
              </p:nvPicPr>
              <p:blipFill>
                <a:blip r:embed="rId87"/>
                <a:stretch>
                  <a:fillRect/>
                </a:stretch>
              </p:blipFill>
              <p:spPr>
                <a:xfrm>
                  <a:off x="3764600" y="6724627"/>
                  <a:ext cx="22356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1" name="墨迹 80">
                  <a:extLst>
                    <a:ext uri="{FF2B5EF4-FFF2-40B4-BE49-F238E27FC236}">
                      <a16:creationId xmlns:a16="http://schemas.microsoft.com/office/drawing/2014/main" id="{0771D395-3EDA-4B6E-9812-8272B713238E}"/>
                    </a:ext>
                  </a:extLst>
                </p14:cNvPr>
                <p14:cNvContentPartPr/>
                <p14:nvPr/>
              </p14:nvContentPartPr>
              <p14:xfrm>
                <a:off x="4045400" y="6663427"/>
                <a:ext cx="188280" cy="66600"/>
              </p14:xfrm>
            </p:contentPart>
          </mc:Choice>
          <mc:Fallback xmlns="">
            <p:pic>
              <p:nvPicPr>
                <p:cNvPr id="81" name="墨迹 80">
                  <a:extLst>
                    <a:ext uri="{FF2B5EF4-FFF2-40B4-BE49-F238E27FC236}">
                      <a16:creationId xmlns:a16="http://schemas.microsoft.com/office/drawing/2014/main" id="{0771D395-3EDA-4B6E-9812-8272B713238E}"/>
                    </a:ext>
                  </a:extLst>
                </p:cNvPr>
                <p:cNvPicPr/>
                <p:nvPr/>
              </p:nvPicPr>
              <p:blipFill>
                <a:blip r:embed="rId89"/>
                <a:stretch>
                  <a:fillRect/>
                </a:stretch>
              </p:blipFill>
              <p:spPr>
                <a:xfrm>
                  <a:off x="4036400" y="6654787"/>
                  <a:ext cx="2059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82" name="墨迹 81">
                  <a:extLst>
                    <a:ext uri="{FF2B5EF4-FFF2-40B4-BE49-F238E27FC236}">
                      <a16:creationId xmlns:a16="http://schemas.microsoft.com/office/drawing/2014/main" id="{ACD1FE14-031E-4EBE-80FA-033D88D3C244}"/>
                    </a:ext>
                  </a:extLst>
                </p14:cNvPr>
                <p14:cNvContentPartPr/>
                <p14:nvPr/>
              </p14:nvContentPartPr>
              <p14:xfrm>
                <a:off x="4244840" y="6544267"/>
                <a:ext cx="65160" cy="95400"/>
              </p14:xfrm>
            </p:contentPart>
          </mc:Choice>
          <mc:Fallback xmlns="">
            <p:pic>
              <p:nvPicPr>
                <p:cNvPr id="82" name="墨迹 81">
                  <a:extLst>
                    <a:ext uri="{FF2B5EF4-FFF2-40B4-BE49-F238E27FC236}">
                      <a16:creationId xmlns:a16="http://schemas.microsoft.com/office/drawing/2014/main" id="{ACD1FE14-031E-4EBE-80FA-033D88D3C244}"/>
                    </a:ext>
                  </a:extLst>
                </p:cNvPr>
                <p:cNvPicPr/>
                <p:nvPr/>
              </p:nvPicPr>
              <p:blipFill>
                <a:blip r:embed="rId91"/>
                <a:stretch>
                  <a:fillRect/>
                </a:stretch>
              </p:blipFill>
              <p:spPr>
                <a:xfrm>
                  <a:off x="4235840" y="6535627"/>
                  <a:ext cx="828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3" name="墨迹 82">
                  <a:extLst>
                    <a:ext uri="{FF2B5EF4-FFF2-40B4-BE49-F238E27FC236}">
                      <a16:creationId xmlns:a16="http://schemas.microsoft.com/office/drawing/2014/main" id="{3C248D73-CD60-415F-8F97-535676B14637}"/>
                    </a:ext>
                  </a:extLst>
                </p14:cNvPr>
                <p14:cNvContentPartPr/>
                <p14:nvPr/>
              </p14:nvContentPartPr>
              <p14:xfrm>
                <a:off x="4314320" y="6373267"/>
                <a:ext cx="7920" cy="131760"/>
              </p14:xfrm>
            </p:contentPart>
          </mc:Choice>
          <mc:Fallback xmlns="">
            <p:pic>
              <p:nvPicPr>
                <p:cNvPr id="83" name="墨迹 82">
                  <a:extLst>
                    <a:ext uri="{FF2B5EF4-FFF2-40B4-BE49-F238E27FC236}">
                      <a16:creationId xmlns:a16="http://schemas.microsoft.com/office/drawing/2014/main" id="{3C248D73-CD60-415F-8F97-535676B14637}"/>
                    </a:ext>
                  </a:extLst>
                </p:cNvPr>
                <p:cNvPicPr/>
                <p:nvPr/>
              </p:nvPicPr>
              <p:blipFill>
                <a:blip r:embed="rId93"/>
                <a:stretch>
                  <a:fillRect/>
                </a:stretch>
              </p:blipFill>
              <p:spPr>
                <a:xfrm>
                  <a:off x="4305680" y="6364627"/>
                  <a:ext cx="255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4" name="墨迹 83">
                  <a:extLst>
                    <a:ext uri="{FF2B5EF4-FFF2-40B4-BE49-F238E27FC236}">
                      <a16:creationId xmlns:a16="http://schemas.microsoft.com/office/drawing/2014/main" id="{6774C95B-B0A2-4E38-B2F6-51673B8ADB35}"/>
                    </a:ext>
                  </a:extLst>
                </p14:cNvPr>
                <p14:cNvContentPartPr/>
                <p14:nvPr/>
              </p14:nvContentPartPr>
              <p14:xfrm>
                <a:off x="4320800" y="6137467"/>
                <a:ext cx="18000" cy="128160"/>
              </p14:xfrm>
            </p:contentPart>
          </mc:Choice>
          <mc:Fallback xmlns="">
            <p:pic>
              <p:nvPicPr>
                <p:cNvPr id="84" name="墨迹 83">
                  <a:extLst>
                    <a:ext uri="{FF2B5EF4-FFF2-40B4-BE49-F238E27FC236}">
                      <a16:creationId xmlns:a16="http://schemas.microsoft.com/office/drawing/2014/main" id="{6774C95B-B0A2-4E38-B2F6-51673B8ADB35}"/>
                    </a:ext>
                  </a:extLst>
                </p:cNvPr>
                <p:cNvPicPr/>
                <p:nvPr/>
              </p:nvPicPr>
              <p:blipFill>
                <a:blip r:embed="rId95"/>
                <a:stretch>
                  <a:fillRect/>
                </a:stretch>
              </p:blipFill>
              <p:spPr>
                <a:xfrm>
                  <a:off x="4312160" y="6128467"/>
                  <a:ext cx="356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5" name="墨迹 84">
                  <a:extLst>
                    <a:ext uri="{FF2B5EF4-FFF2-40B4-BE49-F238E27FC236}">
                      <a16:creationId xmlns:a16="http://schemas.microsoft.com/office/drawing/2014/main" id="{1CCC1D1A-8C1D-40A8-B94A-806134ECC096}"/>
                    </a:ext>
                  </a:extLst>
                </p14:cNvPr>
                <p14:cNvContentPartPr/>
                <p14:nvPr/>
              </p14:nvContentPartPr>
              <p14:xfrm>
                <a:off x="4355000" y="5665507"/>
                <a:ext cx="23040" cy="331560"/>
              </p14:xfrm>
            </p:contentPart>
          </mc:Choice>
          <mc:Fallback xmlns="">
            <p:pic>
              <p:nvPicPr>
                <p:cNvPr id="85" name="墨迹 84">
                  <a:extLst>
                    <a:ext uri="{FF2B5EF4-FFF2-40B4-BE49-F238E27FC236}">
                      <a16:creationId xmlns:a16="http://schemas.microsoft.com/office/drawing/2014/main" id="{1CCC1D1A-8C1D-40A8-B94A-806134ECC096}"/>
                    </a:ext>
                  </a:extLst>
                </p:cNvPr>
                <p:cNvPicPr/>
                <p:nvPr/>
              </p:nvPicPr>
              <p:blipFill>
                <a:blip r:embed="rId97"/>
                <a:stretch>
                  <a:fillRect/>
                </a:stretch>
              </p:blipFill>
              <p:spPr>
                <a:xfrm>
                  <a:off x="4346360" y="5656507"/>
                  <a:ext cx="4068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17" name="墨迹 216">
                  <a:extLst>
                    <a:ext uri="{FF2B5EF4-FFF2-40B4-BE49-F238E27FC236}">
                      <a16:creationId xmlns:a16="http://schemas.microsoft.com/office/drawing/2014/main" id="{BECFD338-BA75-4CE2-9B2E-CFE1273E04DE}"/>
                    </a:ext>
                  </a:extLst>
                </p14:cNvPr>
                <p14:cNvContentPartPr/>
                <p14:nvPr/>
              </p14:nvContentPartPr>
              <p14:xfrm>
                <a:off x="4306760" y="5551027"/>
                <a:ext cx="33480" cy="54720"/>
              </p14:xfrm>
            </p:contentPart>
          </mc:Choice>
          <mc:Fallback xmlns="">
            <p:pic>
              <p:nvPicPr>
                <p:cNvPr id="217" name="墨迹 216">
                  <a:extLst>
                    <a:ext uri="{FF2B5EF4-FFF2-40B4-BE49-F238E27FC236}">
                      <a16:creationId xmlns:a16="http://schemas.microsoft.com/office/drawing/2014/main" id="{BECFD338-BA75-4CE2-9B2E-CFE1273E04DE}"/>
                    </a:ext>
                  </a:extLst>
                </p:cNvPr>
                <p:cNvPicPr/>
                <p:nvPr/>
              </p:nvPicPr>
              <p:blipFill>
                <a:blip r:embed="rId99"/>
                <a:stretch>
                  <a:fillRect/>
                </a:stretch>
              </p:blipFill>
              <p:spPr>
                <a:xfrm>
                  <a:off x="4298120" y="5542027"/>
                  <a:ext cx="5112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18" name="墨迹 217">
                  <a:extLst>
                    <a:ext uri="{FF2B5EF4-FFF2-40B4-BE49-F238E27FC236}">
                      <a16:creationId xmlns:a16="http://schemas.microsoft.com/office/drawing/2014/main" id="{759FE8D9-0696-431F-A023-EFF005169F1C}"/>
                    </a:ext>
                  </a:extLst>
                </p14:cNvPr>
                <p14:cNvContentPartPr/>
                <p14:nvPr/>
              </p14:nvContentPartPr>
              <p14:xfrm>
                <a:off x="4293080" y="5465347"/>
                <a:ext cx="28440" cy="111240"/>
              </p14:xfrm>
            </p:contentPart>
          </mc:Choice>
          <mc:Fallback xmlns="">
            <p:pic>
              <p:nvPicPr>
                <p:cNvPr id="218" name="墨迹 217">
                  <a:extLst>
                    <a:ext uri="{FF2B5EF4-FFF2-40B4-BE49-F238E27FC236}">
                      <a16:creationId xmlns:a16="http://schemas.microsoft.com/office/drawing/2014/main" id="{759FE8D9-0696-431F-A023-EFF005169F1C}"/>
                    </a:ext>
                  </a:extLst>
                </p:cNvPr>
                <p:cNvPicPr/>
                <p:nvPr/>
              </p:nvPicPr>
              <p:blipFill>
                <a:blip r:embed="rId101"/>
                <a:stretch>
                  <a:fillRect/>
                </a:stretch>
              </p:blipFill>
              <p:spPr>
                <a:xfrm>
                  <a:off x="4284080" y="5456707"/>
                  <a:ext cx="460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19" name="墨迹 218">
                  <a:extLst>
                    <a:ext uri="{FF2B5EF4-FFF2-40B4-BE49-F238E27FC236}">
                      <a16:creationId xmlns:a16="http://schemas.microsoft.com/office/drawing/2014/main" id="{4AA8A427-2CEA-459E-8F92-142B738F583D}"/>
                    </a:ext>
                  </a:extLst>
                </p14:cNvPr>
                <p14:cNvContentPartPr/>
                <p14:nvPr/>
              </p14:nvContentPartPr>
              <p14:xfrm>
                <a:off x="4284080" y="5286067"/>
                <a:ext cx="6840" cy="142560"/>
              </p14:xfrm>
            </p:contentPart>
          </mc:Choice>
          <mc:Fallback xmlns="">
            <p:pic>
              <p:nvPicPr>
                <p:cNvPr id="219" name="墨迹 218">
                  <a:extLst>
                    <a:ext uri="{FF2B5EF4-FFF2-40B4-BE49-F238E27FC236}">
                      <a16:creationId xmlns:a16="http://schemas.microsoft.com/office/drawing/2014/main" id="{4AA8A427-2CEA-459E-8F92-142B738F583D}"/>
                    </a:ext>
                  </a:extLst>
                </p:cNvPr>
                <p:cNvPicPr/>
                <p:nvPr/>
              </p:nvPicPr>
              <p:blipFill>
                <a:blip r:embed="rId103"/>
                <a:stretch>
                  <a:fillRect/>
                </a:stretch>
              </p:blipFill>
              <p:spPr>
                <a:xfrm>
                  <a:off x="4275080" y="5277427"/>
                  <a:ext cx="2448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20" name="墨迹 219">
                  <a:extLst>
                    <a:ext uri="{FF2B5EF4-FFF2-40B4-BE49-F238E27FC236}">
                      <a16:creationId xmlns:a16="http://schemas.microsoft.com/office/drawing/2014/main" id="{28ED12FB-0031-44DE-8DF5-C83D6A16A3F9}"/>
                    </a:ext>
                  </a:extLst>
                </p14:cNvPr>
                <p14:cNvContentPartPr/>
                <p14:nvPr/>
              </p14:nvContentPartPr>
              <p14:xfrm>
                <a:off x="4250960" y="5153587"/>
                <a:ext cx="24480" cy="109800"/>
              </p14:xfrm>
            </p:contentPart>
          </mc:Choice>
          <mc:Fallback xmlns="">
            <p:pic>
              <p:nvPicPr>
                <p:cNvPr id="220" name="墨迹 219">
                  <a:extLst>
                    <a:ext uri="{FF2B5EF4-FFF2-40B4-BE49-F238E27FC236}">
                      <a16:creationId xmlns:a16="http://schemas.microsoft.com/office/drawing/2014/main" id="{28ED12FB-0031-44DE-8DF5-C83D6A16A3F9}"/>
                    </a:ext>
                  </a:extLst>
                </p:cNvPr>
                <p:cNvPicPr/>
                <p:nvPr/>
              </p:nvPicPr>
              <p:blipFill>
                <a:blip r:embed="rId105"/>
                <a:stretch>
                  <a:fillRect/>
                </a:stretch>
              </p:blipFill>
              <p:spPr>
                <a:xfrm>
                  <a:off x="4242320" y="5144947"/>
                  <a:ext cx="4212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21" name="墨迹 220">
                  <a:extLst>
                    <a:ext uri="{FF2B5EF4-FFF2-40B4-BE49-F238E27FC236}">
                      <a16:creationId xmlns:a16="http://schemas.microsoft.com/office/drawing/2014/main" id="{94833E75-7E0C-459E-8A9A-D65B2A6C625C}"/>
                    </a:ext>
                  </a:extLst>
                </p14:cNvPr>
                <p14:cNvContentPartPr/>
                <p14:nvPr/>
              </p14:nvContentPartPr>
              <p14:xfrm>
                <a:off x="4186160" y="4934347"/>
                <a:ext cx="55080" cy="171360"/>
              </p14:xfrm>
            </p:contentPart>
          </mc:Choice>
          <mc:Fallback xmlns="">
            <p:pic>
              <p:nvPicPr>
                <p:cNvPr id="221" name="墨迹 220">
                  <a:extLst>
                    <a:ext uri="{FF2B5EF4-FFF2-40B4-BE49-F238E27FC236}">
                      <a16:creationId xmlns:a16="http://schemas.microsoft.com/office/drawing/2014/main" id="{94833E75-7E0C-459E-8A9A-D65B2A6C625C}"/>
                    </a:ext>
                  </a:extLst>
                </p:cNvPr>
                <p:cNvPicPr/>
                <p:nvPr/>
              </p:nvPicPr>
              <p:blipFill>
                <a:blip r:embed="rId107"/>
                <a:stretch>
                  <a:fillRect/>
                </a:stretch>
              </p:blipFill>
              <p:spPr>
                <a:xfrm>
                  <a:off x="4177520" y="4925707"/>
                  <a:ext cx="727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22" name="墨迹 221">
                  <a:extLst>
                    <a:ext uri="{FF2B5EF4-FFF2-40B4-BE49-F238E27FC236}">
                      <a16:creationId xmlns:a16="http://schemas.microsoft.com/office/drawing/2014/main" id="{DF0AFEFF-C98E-4687-A95C-746D2A3E1FC2}"/>
                    </a:ext>
                  </a:extLst>
                </p14:cNvPr>
                <p14:cNvContentPartPr/>
                <p14:nvPr/>
              </p14:nvContentPartPr>
              <p14:xfrm>
                <a:off x="4058000" y="4892227"/>
                <a:ext cx="117360" cy="42480"/>
              </p14:xfrm>
            </p:contentPart>
          </mc:Choice>
          <mc:Fallback xmlns="">
            <p:pic>
              <p:nvPicPr>
                <p:cNvPr id="222" name="墨迹 221">
                  <a:extLst>
                    <a:ext uri="{FF2B5EF4-FFF2-40B4-BE49-F238E27FC236}">
                      <a16:creationId xmlns:a16="http://schemas.microsoft.com/office/drawing/2014/main" id="{DF0AFEFF-C98E-4687-A95C-746D2A3E1FC2}"/>
                    </a:ext>
                  </a:extLst>
                </p:cNvPr>
                <p:cNvPicPr/>
                <p:nvPr/>
              </p:nvPicPr>
              <p:blipFill>
                <a:blip r:embed="rId109"/>
                <a:stretch>
                  <a:fillRect/>
                </a:stretch>
              </p:blipFill>
              <p:spPr>
                <a:xfrm>
                  <a:off x="4049000" y="4883587"/>
                  <a:ext cx="13500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23" name="墨迹 222">
                  <a:extLst>
                    <a:ext uri="{FF2B5EF4-FFF2-40B4-BE49-F238E27FC236}">
                      <a16:creationId xmlns:a16="http://schemas.microsoft.com/office/drawing/2014/main" id="{C4AE4DC9-9196-430D-8838-A6D4F2CF15D3}"/>
                    </a:ext>
                  </a:extLst>
                </p14:cNvPr>
                <p14:cNvContentPartPr/>
                <p14:nvPr/>
              </p14:nvContentPartPr>
              <p14:xfrm>
                <a:off x="3877640" y="4873147"/>
                <a:ext cx="144000" cy="13320"/>
              </p14:xfrm>
            </p:contentPart>
          </mc:Choice>
          <mc:Fallback xmlns="">
            <p:pic>
              <p:nvPicPr>
                <p:cNvPr id="223" name="墨迹 222">
                  <a:extLst>
                    <a:ext uri="{FF2B5EF4-FFF2-40B4-BE49-F238E27FC236}">
                      <a16:creationId xmlns:a16="http://schemas.microsoft.com/office/drawing/2014/main" id="{C4AE4DC9-9196-430D-8838-A6D4F2CF15D3}"/>
                    </a:ext>
                  </a:extLst>
                </p:cNvPr>
                <p:cNvPicPr/>
                <p:nvPr/>
              </p:nvPicPr>
              <p:blipFill>
                <a:blip r:embed="rId111"/>
                <a:stretch>
                  <a:fillRect/>
                </a:stretch>
              </p:blipFill>
              <p:spPr>
                <a:xfrm>
                  <a:off x="3869000" y="4864147"/>
                  <a:ext cx="1616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24" name="墨迹 223">
                  <a:extLst>
                    <a:ext uri="{FF2B5EF4-FFF2-40B4-BE49-F238E27FC236}">
                      <a16:creationId xmlns:a16="http://schemas.microsoft.com/office/drawing/2014/main" id="{142DF286-3D64-4DEB-A4F8-7B9C77F02B29}"/>
                    </a:ext>
                  </a:extLst>
                </p14:cNvPr>
                <p14:cNvContentPartPr/>
                <p14:nvPr/>
              </p14:nvContentPartPr>
              <p14:xfrm>
                <a:off x="3723920" y="4870627"/>
                <a:ext cx="122400" cy="34200"/>
              </p14:xfrm>
            </p:contentPart>
          </mc:Choice>
          <mc:Fallback xmlns="">
            <p:pic>
              <p:nvPicPr>
                <p:cNvPr id="224" name="墨迹 223">
                  <a:extLst>
                    <a:ext uri="{FF2B5EF4-FFF2-40B4-BE49-F238E27FC236}">
                      <a16:creationId xmlns:a16="http://schemas.microsoft.com/office/drawing/2014/main" id="{142DF286-3D64-4DEB-A4F8-7B9C77F02B29}"/>
                    </a:ext>
                  </a:extLst>
                </p:cNvPr>
                <p:cNvPicPr/>
                <p:nvPr/>
              </p:nvPicPr>
              <p:blipFill>
                <a:blip r:embed="rId113"/>
                <a:stretch>
                  <a:fillRect/>
                </a:stretch>
              </p:blipFill>
              <p:spPr>
                <a:xfrm>
                  <a:off x="3715280" y="4861987"/>
                  <a:ext cx="14004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26" name="墨迹 225">
                  <a:extLst>
                    <a:ext uri="{FF2B5EF4-FFF2-40B4-BE49-F238E27FC236}">
                      <a16:creationId xmlns:a16="http://schemas.microsoft.com/office/drawing/2014/main" id="{2099CEC5-59AD-42CF-9AF4-9EF1D7F00734}"/>
                    </a:ext>
                  </a:extLst>
                </p14:cNvPr>
                <p14:cNvContentPartPr/>
                <p14:nvPr/>
              </p14:nvContentPartPr>
              <p14:xfrm>
                <a:off x="3571640" y="4888627"/>
                <a:ext cx="115920" cy="66600"/>
              </p14:xfrm>
            </p:contentPart>
          </mc:Choice>
          <mc:Fallback xmlns="">
            <p:pic>
              <p:nvPicPr>
                <p:cNvPr id="226" name="墨迹 225">
                  <a:extLst>
                    <a:ext uri="{FF2B5EF4-FFF2-40B4-BE49-F238E27FC236}">
                      <a16:creationId xmlns:a16="http://schemas.microsoft.com/office/drawing/2014/main" id="{2099CEC5-59AD-42CF-9AF4-9EF1D7F00734}"/>
                    </a:ext>
                  </a:extLst>
                </p:cNvPr>
                <p:cNvPicPr/>
                <p:nvPr/>
              </p:nvPicPr>
              <p:blipFill>
                <a:blip r:embed="rId115"/>
                <a:stretch>
                  <a:fillRect/>
                </a:stretch>
              </p:blipFill>
              <p:spPr>
                <a:xfrm>
                  <a:off x="3562640" y="4879987"/>
                  <a:ext cx="13356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27" name="墨迹 226">
                  <a:extLst>
                    <a:ext uri="{FF2B5EF4-FFF2-40B4-BE49-F238E27FC236}">
                      <a16:creationId xmlns:a16="http://schemas.microsoft.com/office/drawing/2014/main" id="{09761497-03E5-4E4B-9B44-2D28820F4EB8}"/>
                    </a:ext>
                  </a:extLst>
                </p14:cNvPr>
                <p14:cNvContentPartPr/>
                <p14:nvPr/>
              </p14:nvContentPartPr>
              <p14:xfrm>
                <a:off x="3458600" y="4996987"/>
                <a:ext cx="96840" cy="125640"/>
              </p14:xfrm>
            </p:contentPart>
          </mc:Choice>
          <mc:Fallback xmlns="">
            <p:pic>
              <p:nvPicPr>
                <p:cNvPr id="227" name="墨迹 226">
                  <a:extLst>
                    <a:ext uri="{FF2B5EF4-FFF2-40B4-BE49-F238E27FC236}">
                      <a16:creationId xmlns:a16="http://schemas.microsoft.com/office/drawing/2014/main" id="{09761497-03E5-4E4B-9B44-2D28820F4EB8}"/>
                    </a:ext>
                  </a:extLst>
                </p:cNvPr>
                <p:cNvPicPr/>
                <p:nvPr/>
              </p:nvPicPr>
              <p:blipFill>
                <a:blip r:embed="rId117"/>
                <a:stretch>
                  <a:fillRect/>
                </a:stretch>
              </p:blipFill>
              <p:spPr>
                <a:xfrm>
                  <a:off x="3449600" y="4988347"/>
                  <a:ext cx="11448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28" name="墨迹 227">
                  <a:extLst>
                    <a:ext uri="{FF2B5EF4-FFF2-40B4-BE49-F238E27FC236}">
                      <a16:creationId xmlns:a16="http://schemas.microsoft.com/office/drawing/2014/main" id="{43C4B797-9781-48DD-B3CF-C8194F3E4BFF}"/>
                    </a:ext>
                  </a:extLst>
                </p14:cNvPr>
                <p14:cNvContentPartPr/>
                <p14:nvPr/>
              </p14:nvContentPartPr>
              <p14:xfrm>
                <a:off x="3321440" y="5147467"/>
                <a:ext cx="108360" cy="105120"/>
              </p14:xfrm>
            </p:contentPart>
          </mc:Choice>
          <mc:Fallback xmlns="">
            <p:pic>
              <p:nvPicPr>
                <p:cNvPr id="228" name="墨迹 227">
                  <a:extLst>
                    <a:ext uri="{FF2B5EF4-FFF2-40B4-BE49-F238E27FC236}">
                      <a16:creationId xmlns:a16="http://schemas.microsoft.com/office/drawing/2014/main" id="{43C4B797-9781-48DD-B3CF-C8194F3E4BFF}"/>
                    </a:ext>
                  </a:extLst>
                </p:cNvPr>
                <p:cNvPicPr/>
                <p:nvPr/>
              </p:nvPicPr>
              <p:blipFill>
                <a:blip r:embed="rId119"/>
                <a:stretch>
                  <a:fillRect/>
                </a:stretch>
              </p:blipFill>
              <p:spPr>
                <a:xfrm>
                  <a:off x="3312440" y="5138827"/>
                  <a:ext cx="12600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29" name="墨迹 228">
                  <a:extLst>
                    <a:ext uri="{FF2B5EF4-FFF2-40B4-BE49-F238E27FC236}">
                      <a16:creationId xmlns:a16="http://schemas.microsoft.com/office/drawing/2014/main" id="{7866A7A1-B9C0-4F49-9DEF-FB9DBEB8F678}"/>
                    </a:ext>
                  </a:extLst>
                </p14:cNvPr>
                <p14:cNvContentPartPr/>
                <p14:nvPr/>
              </p14:nvContentPartPr>
              <p14:xfrm>
                <a:off x="3198320" y="5271667"/>
                <a:ext cx="103320" cy="142560"/>
              </p14:xfrm>
            </p:contentPart>
          </mc:Choice>
          <mc:Fallback xmlns="">
            <p:pic>
              <p:nvPicPr>
                <p:cNvPr id="229" name="墨迹 228">
                  <a:extLst>
                    <a:ext uri="{FF2B5EF4-FFF2-40B4-BE49-F238E27FC236}">
                      <a16:creationId xmlns:a16="http://schemas.microsoft.com/office/drawing/2014/main" id="{7866A7A1-B9C0-4F49-9DEF-FB9DBEB8F678}"/>
                    </a:ext>
                  </a:extLst>
                </p:cNvPr>
                <p:cNvPicPr/>
                <p:nvPr/>
              </p:nvPicPr>
              <p:blipFill>
                <a:blip r:embed="rId121"/>
                <a:stretch>
                  <a:fillRect/>
                </a:stretch>
              </p:blipFill>
              <p:spPr>
                <a:xfrm>
                  <a:off x="3189320" y="5262667"/>
                  <a:ext cx="1209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30" name="墨迹 229">
                  <a:extLst>
                    <a:ext uri="{FF2B5EF4-FFF2-40B4-BE49-F238E27FC236}">
                      <a16:creationId xmlns:a16="http://schemas.microsoft.com/office/drawing/2014/main" id="{FD1B1D7D-F761-4871-8919-D021834B0A16}"/>
                    </a:ext>
                  </a:extLst>
                </p14:cNvPr>
                <p14:cNvContentPartPr/>
                <p14:nvPr/>
              </p14:nvContentPartPr>
              <p14:xfrm>
                <a:off x="3043160" y="5463187"/>
                <a:ext cx="124920" cy="69120"/>
              </p14:xfrm>
            </p:contentPart>
          </mc:Choice>
          <mc:Fallback xmlns="">
            <p:pic>
              <p:nvPicPr>
                <p:cNvPr id="230" name="墨迹 229">
                  <a:extLst>
                    <a:ext uri="{FF2B5EF4-FFF2-40B4-BE49-F238E27FC236}">
                      <a16:creationId xmlns:a16="http://schemas.microsoft.com/office/drawing/2014/main" id="{FD1B1D7D-F761-4871-8919-D021834B0A16}"/>
                    </a:ext>
                  </a:extLst>
                </p:cNvPr>
                <p:cNvPicPr/>
                <p:nvPr/>
              </p:nvPicPr>
              <p:blipFill>
                <a:blip r:embed="rId123"/>
                <a:stretch>
                  <a:fillRect/>
                </a:stretch>
              </p:blipFill>
              <p:spPr>
                <a:xfrm>
                  <a:off x="3034520" y="5454187"/>
                  <a:ext cx="14256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31" name="墨迹 230">
                  <a:extLst>
                    <a:ext uri="{FF2B5EF4-FFF2-40B4-BE49-F238E27FC236}">
                      <a16:creationId xmlns:a16="http://schemas.microsoft.com/office/drawing/2014/main" id="{25EEA6FC-BA44-4DF0-B385-F88243C24555}"/>
                    </a:ext>
                  </a:extLst>
                </p14:cNvPr>
                <p14:cNvContentPartPr/>
                <p14:nvPr/>
              </p14:nvContentPartPr>
              <p14:xfrm>
                <a:off x="2855240" y="5533027"/>
                <a:ext cx="166680" cy="117000"/>
              </p14:xfrm>
            </p:contentPart>
          </mc:Choice>
          <mc:Fallback xmlns="">
            <p:pic>
              <p:nvPicPr>
                <p:cNvPr id="231" name="墨迹 230">
                  <a:extLst>
                    <a:ext uri="{FF2B5EF4-FFF2-40B4-BE49-F238E27FC236}">
                      <a16:creationId xmlns:a16="http://schemas.microsoft.com/office/drawing/2014/main" id="{25EEA6FC-BA44-4DF0-B385-F88243C24555}"/>
                    </a:ext>
                  </a:extLst>
                </p:cNvPr>
                <p:cNvPicPr/>
                <p:nvPr/>
              </p:nvPicPr>
              <p:blipFill>
                <a:blip r:embed="rId125"/>
                <a:stretch>
                  <a:fillRect/>
                </a:stretch>
              </p:blipFill>
              <p:spPr>
                <a:xfrm>
                  <a:off x="2846600" y="5524027"/>
                  <a:ext cx="18432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33" name="墨迹 232">
                  <a:extLst>
                    <a:ext uri="{FF2B5EF4-FFF2-40B4-BE49-F238E27FC236}">
                      <a16:creationId xmlns:a16="http://schemas.microsoft.com/office/drawing/2014/main" id="{AF47AED0-F2A8-44A2-9B38-7C8CDA6FB44B}"/>
                    </a:ext>
                  </a:extLst>
                </p14:cNvPr>
                <p14:cNvContentPartPr/>
                <p14:nvPr/>
              </p14:nvContentPartPr>
              <p14:xfrm>
                <a:off x="2787920" y="5635267"/>
                <a:ext cx="160200" cy="35280"/>
              </p14:xfrm>
            </p:contentPart>
          </mc:Choice>
          <mc:Fallback xmlns="">
            <p:pic>
              <p:nvPicPr>
                <p:cNvPr id="233" name="墨迹 232">
                  <a:extLst>
                    <a:ext uri="{FF2B5EF4-FFF2-40B4-BE49-F238E27FC236}">
                      <a16:creationId xmlns:a16="http://schemas.microsoft.com/office/drawing/2014/main" id="{AF47AED0-F2A8-44A2-9B38-7C8CDA6FB44B}"/>
                    </a:ext>
                  </a:extLst>
                </p:cNvPr>
                <p:cNvPicPr/>
                <p:nvPr/>
              </p:nvPicPr>
              <p:blipFill>
                <a:blip r:embed="rId127"/>
                <a:stretch>
                  <a:fillRect/>
                </a:stretch>
              </p:blipFill>
              <p:spPr>
                <a:xfrm>
                  <a:off x="2779280" y="5626267"/>
                  <a:ext cx="17784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34" name="墨迹 233">
                  <a:extLst>
                    <a:ext uri="{FF2B5EF4-FFF2-40B4-BE49-F238E27FC236}">
                      <a16:creationId xmlns:a16="http://schemas.microsoft.com/office/drawing/2014/main" id="{8247D15D-D02C-42A3-BB32-C178B23FF158}"/>
                    </a:ext>
                  </a:extLst>
                </p14:cNvPr>
                <p14:cNvContentPartPr/>
                <p14:nvPr/>
              </p14:nvContentPartPr>
              <p14:xfrm>
                <a:off x="2601440" y="5624467"/>
                <a:ext cx="160200" cy="41040"/>
              </p14:xfrm>
            </p:contentPart>
          </mc:Choice>
          <mc:Fallback xmlns="">
            <p:pic>
              <p:nvPicPr>
                <p:cNvPr id="234" name="墨迹 233">
                  <a:extLst>
                    <a:ext uri="{FF2B5EF4-FFF2-40B4-BE49-F238E27FC236}">
                      <a16:creationId xmlns:a16="http://schemas.microsoft.com/office/drawing/2014/main" id="{8247D15D-D02C-42A3-BB32-C178B23FF158}"/>
                    </a:ext>
                  </a:extLst>
                </p:cNvPr>
                <p:cNvPicPr/>
                <p:nvPr/>
              </p:nvPicPr>
              <p:blipFill>
                <a:blip r:embed="rId129"/>
                <a:stretch>
                  <a:fillRect/>
                </a:stretch>
              </p:blipFill>
              <p:spPr>
                <a:xfrm>
                  <a:off x="2592440" y="5615467"/>
                  <a:ext cx="17784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35" name="墨迹 234">
                  <a:extLst>
                    <a:ext uri="{FF2B5EF4-FFF2-40B4-BE49-F238E27FC236}">
                      <a16:creationId xmlns:a16="http://schemas.microsoft.com/office/drawing/2014/main" id="{8687FA11-7CDC-46DE-8E63-59033837B71E}"/>
                    </a:ext>
                  </a:extLst>
                </p14:cNvPr>
                <p14:cNvContentPartPr/>
                <p14:nvPr/>
              </p14:nvContentPartPr>
              <p14:xfrm>
                <a:off x="2501000" y="5468947"/>
                <a:ext cx="66240" cy="148320"/>
              </p14:xfrm>
            </p:contentPart>
          </mc:Choice>
          <mc:Fallback xmlns="">
            <p:pic>
              <p:nvPicPr>
                <p:cNvPr id="235" name="墨迹 234">
                  <a:extLst>
                    <a:ext uri="{FF2B5EF4-FFF2-40B4-BE49-F238E27FC236}">
                      <a16:creationId xmlns:a16="http://schemas.microsoft.com/office/drawing/2014/main" id="{8687FA11-7CDC-46DE-8E63-59033837B71E}"/>
                    </a:ext>
                  </a:extLst>
                </p:cNvPr>
                <p:cNvPicPr/>
                <p:nvPr/>
              </p:nvPicPr>
              <p:blipFill>
                <a:blip r:embed="rId131"/>
                <a:stretch>
                  <a:fillRect/>
                </a:stretch>
              </p:blipFill>
              <p:spPr>
                <a:xfrm>
                  <a:off x="2492360" y="5460307"/>
                  <a:ext cx="8388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36" name="墨迹 235">
                  <a:extLst>
                    <a:ext uri="{FF2B5EF4-FFF2-40B4-BE49-F238E27FC236}">
                      <a16:creationId xmlns:a16="http://schemas.microsoft.com/office/drawing/2014/main" id="{47AF971F-2F47-42D6-A133-58C733F3ABC7}"/>
                    </a:ext>
                  </a:extLst>
                </p14:cNvPr>
                <p14:cNvContentPartPr/>
                <p14:nvPr/>
              </p14:nvContentPartPr>
              <p14:xfrm>
                <a:off x="2476880" y="5185987"/>
                <a:ext cx="21960" cy="248400"/>
              </p14:xfrm>
            </p:contentPart>
          </mc:Choice>
          <mc:Fallback xmlns="">
            <p:pic>
              <p:nvPicPr>
                <p:cNvPr id="236" name="墨迹 235">
                  <a:extLst>
                    <a:ext uri="{FF2B5EF4-FFF2-40B4-BE49-F238E27FC236}">
                      <a16:creationId xmlns:a16="http://schemas.microsoft.com/office/drawing/2014/main" id="{47AF971F-2F47-42D6-A133-58C733F3ABC7}"/>
                    </a:ext>
                  </a:extLst>
                </p:cNvPr>
                <p:cNvPicPr/>
                <p:nvPr/>
              </p:nvPicPr>
              <p:blipFill>
                <a:blip r:embed="rId133"/>
                <a:stretch>
                  <a:fillRect/>
                </a:stretch>
              </p:blipFill>
              <p:spPr>
                <a:xfrm>
                  <a:off x="2468240" y="5177347"/>
                  <a:ext cx="396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37" name="墨迹 236">
                  <a:extLst>
                    <a:ext uri="{FF2B5EF4-FFF2-40B4-BE49-F238E27FC236}">
                      <a16:creationId xmlns:a16="http://schemas.microsoft.com/office/drawing/2014/main" id="{A4EE9629-4480-4FCB-A585-B954C63FADA0}"/>
                    </a:ext>
                  </a:extLst>
                </p14:cNvPr>
                <p14:cNvContentPartPr/>
                <p14:nvPr/>
              </p14:nvContentPartPr>
              <p14:xfrm>
                <a:off x="2461760" y="5090947"/>
                <a:ext cx="12960" cy="48600"/>
              </p14:xfrm>
            </p:contentPart>
          </mc:Choice>
          <mc:Fallback xmlns="">
            <p:pic>
              <p:nvPicPr>
                <p:cNvPr id="237" name="墨迹 236">
                  <a:extLst>
                    <a:ext uri="{FF2B5EF4-FFF2-40B4-BE49-F238E27FC236}">
                      <a16:creationId xmlns:a16="http://schemas.microsoft.com/office/drawing/2014/main" id="{A4EE9629-4480-4FCB-A585-B954C63FADA0}"/>
                    </a:ext>
                  </a:extLst>
                </p:cNvPr>
                <p:cNvPicPr/>
                <p:nvPr/>
              </p:nvPicPr>
              <p:blipFill>
                <a:blip r:embed="rId135"/>
                <a:stretch>
                  <a:fillRect/>
                </a:stretch>
              </p:blipFill>
              <p:spPr>
                <a:xfrm>
                  <a:off x="2452760" y="5082307"/>
                  <a:ext cx="306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38" name="墨迹 237">
                  <a:extLst>
                    <a:ext uri="{FF2B5EF4-FFF2-40B4-BE49-F238E27FC236}">
                      <a16:creationId xmlns:a16="http://schemas.microsoft.com/office/drawing/2014/main" id="{7880A156-4581-4D12-9B97-99BD0D553CA3}"/>
                    </a:ext>
                  </a:extLst>
                </p14:cNvPr>
                <p14:cNvContentPartPr/>
                <p14:nvPr/>
              </p14:nvContentPartPr>
              <p14:xfrm>
                <a:off x="2454200" y="4825987"/>
                <a:ext cx="29520" cy="138960"/>
              </p14:xfrm>
            </p:contentPart>
          </mc:Choice>
          <mc:Fallback xmlns="">
            <p:pic>
              <p:nvPicPr>
                <p:cNvPr id="238" name="墨迹 237">
                  <a:extLst>
                    <a:ext uri="{FF2B5EF4-FFF2-40B4-BE49-F238E27FC236}">
                      <a16:creationId xmlns:a16="http://schemas.microsoft.com/office/drawing/2014/main" id="{7880A156-4581-4D12-9B97-99BD0D553CA3}"/>
                    </a:ext>
                  </a:extLst>
                </p:cNvPr>
                <p:cNvPicPr/>
                <p:nvPr/>
              </p:nvPicPr>
              <p:blipFill>
                <a:blip r:embed="rId137"/>
                <a:stretch>
                  <a:fillRect/>
                </a:stretch>
              </p:blipFill>
              <p:spPr>
                <a:xfrm>
                  <a:off x="2445200" y="4817347"/>
                  <a:ext cx="471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39" name="墨迹 238">
                  <a:extLst>
                    <a:ext uri="{FF2B5EF4-FFF2-40B4-BE49-F238E27FC236}">
                      <a16:creationId xmlns:a16="http://schemas.microsoft.com/office/drawing/2014/main" id="{8EB81391-7D36-4034-B2C3-C0793A9AFB9D}"/>
                    </a:ext>
                  </a:extLst>
                </p14:cNvPr>
                <p14:cNvContentPartPr/>
                <p14:nvPr/>
              </p14:nvContentPartPr>
              <p14:xfrm>
                <a:off x="2341160" y="4714027"/>
                <a:ext cx="87840" cy="61920"/>
              </p14:xfrm>
            </p:contentPart>
          </mc:Choice>
          <mc:Fallback xmlns="">
            <p:pic>
              <p:nvPicPr>
                <p:cNvPr id="239" name="墨迹 238">
                  <a:extLst>
                    <a:ext uri="{FF2B5EF4-FFF2-40B4-BE49-F238E27FC236}">
                      <a16:creationId xmlns:a16="http://schemas.microsoft.com/office/drawing/2014/main" id="{8EB81391-7D36-4034-B2C3-C0793A9AFB9D}"/>
                    </a:ext>
                  </a:extLst>
                </p:cNvPr>
                <p:cNvPicPr/>
                <p:nvPr/>
              </p:nvPicPr>
              <p:blipFill>
                <a:blip r:embed="rId139"/>
                <a:stretch>
                  <a:fillRect/>
                </a:stretch>
              </p:blipFill>
              <p:spPr>
                <a:xfrm>
                  <a:off x="2332160" y="4705387"/>
                  <a:ext cx="10548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40" name="墨迹 239">
                  <a:extLst>
                    <a:ext uri="{FF2B5EF4-FFF2-40B4-BE49-F238E27FC236}">
                      <a16:creationId xmlns:a16="http://schemas.microsoft.com/office/drawing/2014/main" id="{65568837-68EE-4635-8622-C56A973687C5}"/>
                    </a:ext>
                  </a:extLst>
                </p14:cNvPr>
                <p14:cNvContentPartPr/>
                <p14:nvPr/>
              </p14:nvContentPartPr>
              <p14:xfrm>
                <a:off x="1939760" y="4699627"/>
                <a:ext cx="385200" cy="90720"/>
              </p14:xfrm>
            </p:contentPart>
          </mc:Choice>
          <mc:Fallback xmlns="">
            <p:pic>
              <p:nvPicPr>
                <p:cNvPr id="240" name="墨迹 239">
                  <a:extLst>
                    <a:ext uri="{FF2B5EF4-FFF2-40B4-BE49-F238E27FC236}">
                      <a16:creationId xmlns:a16="http://schemas.microsoft.com/office/drawing/2014/main" id="{65568837-68EE-4635-8622-C56A973687C5}"/>
                    </a:ext>
                  </a:extLst>
                </p:cNvPr>
                <p:cNvPicPr/>
                <p:nvPr/>
              </p:nvPicPr>
              <p:blipFill>
                <a:blip r:embed="rId141"/>
                <a:stretch>
                  <a:fillRect/>
                </a:stretch>
              </p:blipFill>
              <p:spPr>
                <a:xfrm>
                  <a:off x="1930760" y="4690987"/>
                  <a:ext cx="40284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41" name="墨迹 240">
                  <a:extLst>
                    <a:ext uri="{FF2B5EF4-FFF2-40B4-BE49-F238E27FC236}">
                      <a16:creationId xmlns:a16="http://schemas.microsoft.com/office/drawing/2014/main" id="{AD130821-8FCE-4FF7-9E8A-83F9DA0BBD20}"/>
                    </a:ext>
                  </a:extLst>
                </p14:cNvPr>
                <p14:cNvContentPartPr/>
                <p14:nvPr/>
              </p14:nvContentPartPr>
              <p14:xfrm>
                <a:off x="1755440" y="4781707"/>
                <a:ext cx="146520" cy="74160"/>
              </p14:xfrm>
            </p:contentPart>
          </mc:Choice>
          <mc:Fallback xmlns="">
            <p:pic>
              <p:nvPicPr>
                <p:cNvPr id="241" name="墨迹 240">
                  <a:extLst>
                    <a:ext uri="{FF2B5EF4-FFF2-40B4-BE49-F238E27FC236}">
                      <a16:creationId xmlns:a16="http://schemas.microsoft.com/office/drawing/2014/main" id="{AD130821-8FCE-4FF7-9E8A-83F9DA0BBD20}"/>
                    </a:ext>
                  </a:extLst>
                </p:cNvPr>
                <p:cNvPicPr/>
                <p:nvPr/>
              </p:nvPicPr>
              <p:blipFill>
                <a:blip r:embed="rId143"/>
                <a:stretch>
                  <a:fillRect/>
                </a:stretch>
              </p:blipFill>
              <p:spPr>
                <a:xfrm>
                  <a:off x="1746800" y="4772707"/>
                  <a:ext cx="16416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242" name="墨迹 241">
                  <a:extLst>
                    <a:ext uri="{FF2B5EF4-FFF2-40B4-BE49-F238E27FC236}">
                      <a16:creationId xmlns:a16="http://schemas.microsoft.com/office/drawing/2014/main" id="{370F6A04-8EA8-46A7-B20B-3BA795654BCE}"/>
                    </a:ext>
                  </a:extLst>
                </p14:cNvPr>
                <p14:cNvContentPartPr/>
                <p14:nvPr/>
              </p14:nvContentPartPr>
              <p14:xfrm>
                <a:off x="1333880" y="4891147"/>
                <a:ext cx="324360" cy="270000"/>
              </p14:xfrm>
            </p:contentPart>
          </mc:Choice>
          <mc:Fallback xmlns="">
            <p:pic>
              <p:nvPicPr>
                <p:cNvPr id="242" name="墨迹 241">
                  <a:extLst>
                    <a:ext uri="{FF2B5EF4-FFF2-40B4-BE49-F238E27FC236}">
                      <a16:creationId xmlns:a16="http://schemas.microsoft.com/office/drawing/2014/main" id="{370F6A04-8EA8-46A7-B20B-3BA795654BCE}"/>
                    </a:ext>
                  </a:extLst>
                </p:cNvPr>
                <p:cNvPicPr/>
                <p:nvPr/>
              </p:nvPicPr>
              <p:blipFill>
                <a:blip r:embed="rId145"/>
                <a:stretch>
                  <a:fillRect/>
                </a:stretch>
              </p:blipFill>
              <p:spPr>
                <a:xfrm>
                  <a:off x="1325240" y="4882507"/>
                  <a:ext cx="342000" cy="287640"/>
                </a:xfrm>
                <a:prstGeom prst="rect">
                  <a:avLst/>
                </a:prstGeom>
              </p:spPr>
            </p:pic>
          </mc:Fallback>
        </mc:AlternateContent>
      </p:grpSp>
      <p:grpSp>
        <p:nvGrpSpPr>
          <p:cNvPr id="274" name="组合 273">
            <a:extLst>
              <a:ext uri="{FF2B5EF4-FFF2-40B4-BE49-F238E27FC236}">
                <a16:creationId xmlns:a16="http://schemas.microsoft.com/office/drawing/2014/main" id="{EB5A57BB-CFED-4BAE-B82F-31E00D9FAE03}"/>
              </a:ext>
            </a:extLst>
          </p:cNvPr>
          <p:cNvGrpSpPr/>
          <p:nvPr/>
        </p:nvGrpSpPr>
        <p:grpSpPr>
          <a:xfrm>
            <a:off x="2964680" y="4590187"/>
            <a:ext cx="337320" cy="171360"/>
            <a:chOff x="2964680" y="4590187"/>
            <a:chExt cx="337320" cy="171360"/>
          </a:xfrm>
        </p:grpSpPr>
        <mc:AlternateContent xmlns:mc="http://schemas.openxmlformats.org/markup-compatibility/2006" xmlns:p14="http://schemas.microsoft.com/office/powerpoint/2010/main">
          <mc:Choice Requires="p14">
            <p:contentPart p14:bwMode="auto" r:id="rId146">
              <p14:nvContentPartPr>
                <p14:cNvPr id="255" name="墨迹 254">
                  <a:extLst>
                    <a:ext uri="{FF2B5EF4-FFF2-40B4-BE49-F238E27FC236}">
                      <a16:creationId xmlns:a16="http://schemas.microsoft.com/office/drawing/2014/main" id="{2B58D93F-A318-458E-9F77-4075407E047A}"/>
                    </a:ext>
                  </a:extLst>
                </p14:cNvPr>
                <p14:cNvContentPartPr/>
                <p14:nvPr/>
              </p14:nvContentPartPr>
              <p14:xfrm>
                <a:off x="2964680" y="4658947"/>
                <a:ext cx="126000" cy="5040"/>
              </p14:xfrm>
            </p:contentPart>
          </mc:Choice>
          <mc:Fallback xmlns="">
            <p:pic>
              <p:nvPicPr>
                <p:cNvPr id="255" name="墨迹 254">
                  <a:extLst>
                    <a:ext uri="{FF2B5EF4-FFF2-40B4-BE49-F238E27FC236}">
                      <a16:creationId xmlns:a16="http://schemas.microsoft.com/office/drawing/2014/main" id="{2B58D93F-A318-458E-9F77-4075407E047A}"/>
                    </a:ext>
                  </a:extLst>
                </p:cNvPr>
                <p:cNvPicPr/>
                <p:nvPr/>
              </p:nvPicPr>
              <p:blipFill>
                <a:blip r:embed="rId147"/>
                <a:stretch>
                  <a:fillRect/>
                </a:stretch>
              </p:blipFill>
              <p:spPr>
                <a:xfrm>
                  <a:off x="2955680" y="4649947"/>
                  <a:ext cx="1436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256" name="墨迹 255">
                  <a:extLst>
                    <a:ext uri="{FF2B5EF4-FFF2-40B4-BE49-F238E27FC236}">
                      <a16:creationId xmlns:a16="http://schemas.microsoft.com/office/drawing/2014/main" id="{4F5C7446-CE8C-4536-AC57-E86640DDC208}"/>
                    </a:ext>
                  </a:extLst>
                </p14:cNvPr>
                <p14:cNvContentPartPr/>
                <p14:nvPr/>
              </p14:nvContentPartPr>
              <p14:xfrm>
                <a:off x="3033080" y="4590187"/>
                <a:ext cx="10800" cy="171360"/>
              </p14:xfrm>
            </p:contentPart>
          </mc:Choice>
          <mc:Fallback xmlns="">
            <p:pic>
              <p:nvPicPr>
                <p:cNvPr id="256" name="墨迹 255">
                  <a:extLst>
                    <a:ext uri="{FF2B5EF4-FFF2-40B4-BE49-F238E27FC236}">
                      <a16:creationId xmlns:a16="http://schemas.microsoft.com/office/drawing/2014/main" id="{4F5C7446-CE8C-4536-AC57-E86640DDC208}"/>
                    </a:ext>
                  </a:extLst>
                </p:cNvPr>
                <p:cNvPicPr/>
                <p:nvPr/>
              </p:nvPicPr>
              <p:blipFill>
                <a:blip r:embed="rId149"/>
                <a:stretch>
                  <a:fillRect/>
                </a:stretch>
              </p:blipFill>
              <p:spPr>
                <a:xfrm>
                  <a:off x="3024440" y="4581187"/>
                  <a:ext cx="2844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257" name="墨迹 256">
                  <a:extLst>
                    <a:ext uri="{FF2B5EF4-FFF2-40B4-BE49-F238E27FC236}">
                      <a16:creationId xmlns:a16="http://schemas.microsoft.com/office/drawing/2014/main" id="{7446737B-0DD4-495A-9B76-6BE69C075600}"/>
                    </a:ext>
                  </a:extLst>
                </p14:cNvPr>
                <p14:cNvContentPartPr/>
                <p14:nvPr/>
              </p14:nvContentPartPr>
              <p14:xfrm>
                <a:off x="3077360" y="4659667"/>
                <a:ext cx="224640" cy="86400"/>
              </p14:xfrm>
            </p:contentPart>
          </mc:Choice>
          <mc:Fallback xmlns="">
            <p:pic>
              <p:nvPicPr>
                <p:cNvPr id="257" name="墨迹 256">
                  <a:extLst>
                    <a:ext uri="{FF2B5EF4-FFF2-40B4-BE49-F238E27FC236}">
                      <a16:creationId xmlns:a16="http://schemas.microsoft.com/office/drawing/2014/main" id="{7446737B-0DD4-495A-9B76-6BE69C075600}"/>
                    </a:ext>
                  </a:extLst>
                </p:cNvPr>
                <p:cNvPicPr/>
                <p:nvPr/>
              </p:nvPicPr>
              <p:blipFill>
                <a:blip r:embed="rId151"/>
                <a:stretch>
                  <a:fillRect/>
                </a:stretch>
              </p:blipFill>
              <p:spPr>
                <a:xfrm>
                  <a:off x="3068720" y="4651027"/>
                  <a:ext cx="242280" cy="104040"/>
                </a:xfrm>
                <a:prstGeom prst="rect">
                  <a:avLst/>
                </a:prstGeom>
              </p:spPr>
            </p:pic>
          </mc:Fallback>
        </mc:AlternateContent>
      </p:grpSp>
      <p:grpSp>
        <p:nvGrpSpPr>
          <p:cNvPr id="273" name="组合 272">
            <a:extLst>
              <a:ext uri="{FF2B5EF4-FFF2-40B4-BE49-F238E27FC236}">
                <a16:creationId xmlns:a16="http://schemas.microsoft.com/office/drawing/2014/main" id="{F4051B60-2472-4CC0-BAF6-11F59C0FBDDA}"/>
              </a:ext>
            </a:extLst>
          </p:cNvPr>
          <p:cNvGrpSpPr/>
          <p:nvPr/>
        </p:nvGrpSpPr>
        <p:grpSpPr>
          <a:xfrm>
            <a:off x="2938040" y="4916347"/>
            <a:ext cx="317520" cy="173520"/>
            <a:chOff x="2938040" y="4916347"/>
            <a:chExt cx="317520" cy="173520"/>
          </a:xfrm>
        </p:grpSpPr>
        <mc:AlternateContent xmlns:mc="http://schemas.openxmlformats.org/markup-compatibility/2006" xmlns:p14="http://schemas.microsoft.com/office/powerpoint/2010/main">
          <mc:Choice Requires="p14">
            <p:contentPart p14:bwMode="auto" r:id="rId152">
              <p14:nvContentPartPr>
                <p14:cNvPr id="258" name="墨迹 257">
                  <a:extLst>
                    <a:ext uri="{FF2B5EF4-FFF2-40B4-BE49-F238E27FC236}">
                      <a16:creationId xmlns:a16="http://schemas.microsoft.com/office/drawing/2014/main" id="{D368EE9A-F414-4C00-AF29-3C6562DF22E3}"/>
                    </a:ext>
                  </a:extLst>
                </p14:cNvPr>
                <p14:cNvContentPartPr/>
                <p14:nvPr/>
              </p14:nvContentPartPr>
              <p14:xfrm>
                <a:off x="2938040" y="4954867"/>
                <a:ext cx="140040" cy="2880"/>
              </p14:xfrm>
            </p:contentPart>
          </mc:Choice>
          <mc:Fallback xmlns="">
            <p:pic>
              <p:nvPicPr>
                <p:cNvPr id="258" name="墨迹 257">
                  <a:extLst>
                    <a:ext uri="{FF2B5EF4-FFF2-40B4-BE49-F238E27FC236}">
                      <a16:creationId xmlns:a16="http://schemas.microsoft.com/office/drawing/2014/main" id="{D368EE9A-F414-4C00-AF29-3C6562DF22E3}"/>
                    </a:ext>
                  </a:extLst>
                </p:cNvPr>
                <p:cNvPicPr/>
                <p:nvPr/>
              </p:nvPicPr>
              <p:blipFill>
                <a:blip r:embed="rId153"/>
                <a:stretch>
                  <a:fillRect/>
                </a:stretch>
              </p:blipFill>
              <p:spPr>
                <a:xfrm>
                  <a:off x="2929040" y="4946227"/>
                  <a:ext cx="15768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259" name="墨迹 258">
                  <a:extLst>
                    <a:ext uri="{FF2B5EF4-FFF2-40B4-BE49-F238E27FC236}">
                      <a16:creationId xmlns:a16="http://schemas.microsoft.com/office/drawing/2014/main" id="{D9E635BE-228C-44FB-ABD5-2E653F4FAA02}"/>
                    </a:ext>
                  </a:extLst>
                </p14:cNvPr>
                <p14:cNvContentPartPr/>
                <p14:nvPr/>
              </p14:nvContentPartPr>
              <p14:xfrm>
                <a:off x="2999960" y="4916347"/>
                <a:ext cx="11880" cy="156960"/>
              </p14:xfrm>
            </p:contentPart>
          </mc:Choice>
          <mc:Fallback xmlns="">
            <p:pic>
              <p:nvPicPr>
                <p:cNvPr id="259" name="墨迹 258">
                  <a:extLst>
                    <a:ext uri="{FF2B5EF4-FFF2-40B4-BE49-F238E27FC236}">
                      <a16:creationId xmlns:a16="http://schemas.microsoft.com/office/drawing/2014/main" id="{D9E635BE-228C-44FB-ABD5-2E653F4FAA02}"/>
                    </a:ext>
                  </a:extLst>
                </p:cNvPr>
                <p:cNvPicPr/>
                <p:nvPr/>
              </p:nvPicPr>
              <p:blipFill>
                <a:blip r:embed="rId155"/>
                <a:stretch>
                  <a:fillRect/>
                </a:stretch>
              </p:blipFill>
              <p:spPr>
                <a:xfrm>
                  <a:off x="2991320" y="4907707"/>
                  <a:ext cx="2952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260" name="墨迹 259">
                  <a:extLst>
                    <a:ext uri="{FF2B5EF4-FFF2-40B4-BE49-F238E27FC236}">
                      <a16:creationId xmlns:a16="http://schemas.microsoft.com/office/drawing/2014/main" id="{C7FA3583-1F6C-47E6-933E-956DFAF64DD2}"/>
                    </a:ext>
                  </a:extLst>
                </p14:cNvPr>
                <p14:cNvContentPartPr/>
                <p14:nvPr/>
              </p14:nvContentPartPr>
              <p14:xfrm>
                <a:off x="3045680" y="4987627"/>
                <a:ext cx="209880" cy="102240"/>
              </p14:xfrm>
            </p:contentPart>
          </mc:Choice>
          <mc:Fallback xmlns="">
            <p:pic>
              <p:nvPicPr>
                <p:cNvPr id="260" name="墨迹 259">
                  <a:extLst>
                    <a:ext uri="{FF2B5EF4-FFF2-40B4-BE49-F238E27FC236}">
                      <a16:creationId xmlns:a16="http://schemas.microsoft.com/office/drawing/2014/main" id="{C7FA3583-1F6C-47E6-933E-956DFAF64DD2}"/>
                    </a:ext>
                  </a:extLst>
                </p:cNvPr>
                <p:cNvPicPr/>
                <p:nvPr/>
              </p:nvPicPr>
              <p:blipFill>
                <a:blip r:embed="rId157"/>
                <a:stretch>
                  <a:fillRect/>
                </a:stretch>
              </p:blipFill>
              <p:spPr>
                <a:xfrm>
                  <a:off x="3037040" y="4978987"/>
                  <a:ext cx="227520" cy="119880"/>
                </a:xfrm>
                <a:prstGeom prst="rect">
                  <a:avLst/>
                </a:prstGeom>
              </p:spPr>
            </p:pic>
          </mc:Fallback>
        </mc:AlternateContent>
      </p:grpSp>
      <p:grpSp>
        <p:nvGrpSpPr>
          <p:cNvPr id="272" name="组合 271">
            <a:extLst>
              <a:ext uri="{FF2B5EF4-FFF2-40B4-BE49-F238E27FC236}">
                <a16:creationId xmlns:a16="http://schemas.microsoft.com/office/drawing/2014/main" id="{CB9DA393-E6D7-4BC6-AFEC-D81FA2F1DD5F}"/>
              </a:ext>
            </a:extLst>
          </p:cNvPr>
          <p:cNvGrpSpPr/>
          <p:nvPr/>
        </p:nvGrpSpPr>
        <p:grpSpPr>
          <a:xfrm>
            <a:off x="3316400" y="5577307"/>
            <a:ext cx="241200" cy="177480"/>
            <a:chOff x="3316400" y="5577307"/>
            <a:chExt cx="241200" cy="177480"/>
          </a:xfrm>
        </p:grpSpPr>
        <mc:AlternateContent xmlns:mc="http://schemas.openxmlformats.org/markup-compatibility/2006" xmlns:p14="http://schemas.microsoft.com/office/powerpoint/2010/main">
          <mc:Choice Requires="p14">
            <p:contentPart p14:bwMode="auto" r:id="rId158">
              <p14:nvContentPartPr>
                <p14:cNvPr id="261" name="墨迹 260">
                  <a:extLst>
                    <a:ext uri="{FF2B5EF4-FFF2-40B4-BE49-F238E27FC236}">
                      <a16:creationId xmlns:a16="http://schemas.microsoft.com/office/drawing/2014/main" id="{E591A350-B457-49EB-86EE-A6948413003D}"/>
                    </a:ext>
                  </a:extLst>
                </p14:cNvPr>
                <p14:cNvContentPartPr/>
                <p14:nvPr/>
              </p14:nvContentPartPr>
              <p14:xfrm>
                <a:off x="3316400" y="5606467"/>
                <a:ext cx="113400" cy="20880"/>
              </p14:xfrm>
            </p:contentPart>
          </mc:Choice>
          <mc:Fallback xmlns="">
            <p:pic>
              <p:nvPicPr>
                <p:cNvPr id="261" name="墨迹 260">
                  <a:extLst>
                    <a:ext uri="{FF2B5EF4-FFF2-40B4-BE49-F238E27FC236}">
                      <a16:creationId xmlns:a16="http://schemas.microsoft.com/office/drawing/2014/main" id="{E591A350-B457-49EB-86EE-A6948413003D}"/>
                    </a:ext>
                  </a:extLst>
                </p:cNvPr>
                <p:cNvPicPr/>
                <p:nvPr/>
              </p:nvPicPr>
              <p:blipFill>
                <a:blip r:embed="rId159"/>
                <a:stretch>
                  <a:fillRect/>
                </a:stretch>
              </p:blipFill>
              <p:spPr>
                <a:xfrm>
                  <a:off x="3307400" y="5597467"/>
                  <a:ext cx="13104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62" name="墨迹 261">
                  <a:extLst>
                    <a:ext uri="{FF2B5EF4-FFF2-40B4-BE49-F238E27FC236}">
                      <a16:creationId xmlns:a16="http://schemas.microsoft.com/office/drawing/2014/main" id="{F3101962-C7AA-478F-BC70-25C5CA9D87BE}"/>
                    </a:ext>
                  </a:extLst>
                </p14:cNvPr>
                <p14:cNvContentPartPr/>
                <p14:nvPr/>
              </p14:nvContentPartPr>
              <p14:xfrm>
                <a:off x="3360680" y="5577307"/>
                <a:ext cx="7920" cy="150840"/>
              </p14:xfrm>
            </p:contentPart>
          </mc:Choice>
          <mc:Fallback xmlns="">
            <p:pic>
              <p:nvPicPr>
                <p:cNvPr id="262" name="墨迹 261">
                  <a:extLst>
                    <a:ext uri="{FF2B5EF4-FFF2-40B4-BE49-F238E27FC236}">
                      <a16:creationId xmlns:a16="http://schemas.microsoft.com/office/drawing/2014/main" id="{F3101962-C7AA-478F-BC70-25C5CA9D87BE}"/>
                    </a:ext>
                  </a:extLst>
                </p:cNvPr>
                <p:cNvPicPr/>
                <p:nvPr/>
              </p:nvPicPr>
              <p:blipFill>
                <a:blip r:embed="rId161"/>
                <a:stretch>
                  <a:fillRect/>
                </a:stretch>
              </p:blipFill>
              <p:spPr>
                <a:xfrm>
                  <a:off x="3352040" y="5568667"/>
                  <a:ext cx="2556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63" name="墨迹 262">
                  <a:extLst>
                    <a:ext uri="{FF2B5EF4-FFF2-40B4-BE49-F238E27FC236}">
                      <a16:creationId xmlns:a16="http://schemas.microsoft.com/office/drawing/2014/main" id="{6D25AB4B-70A7-4D34-A6FA-339FD714BC94}"/>
                    </a:ext>
                  </a:extLst>
                </p14:cNvPr>
                <p14:cNvContentPartPr/>
                <p14:nvPr/>
              </p14:nvContentPartPr>
              <p14:xfrm>
                <a:off x="3382280" y="5664787"/>
                <a:ext cx="175320" cy="90000"/>
              </p14:xfrm>
            </p:contentPart>
          </mc:Choice>
          <mc:Fallback xmlns="">
            <p:pic>
              <p:nvPicPr>
                <p:cNvPr id="263" name="墨迹 262">
                  <a:extLst>
                    <a:ext uri="{FF2B5EF4-FFF2-40B4-BE49-F238E27FC236}">
                      <a16:creationId xmlns:a16="http://schemas.microsoft.com/office/drawing/2014/main" id="{6D25AB4B-70A7-4D34-A6FA-339FD714BC94}"/>
                    </a:ext>
                  </a:extLst>
                </p:cNvPr>
                <p:cNvPicPr/>
                <p:nvPr/>
              </p:nvPicPr>
              <p:blipFill>
                <a:blip r:embed="rId163"/>
                <a:stretch>
                  <a:fillRect/>
                </a:stretch>
              </p:blipFill>
              <p:spPr>
                <a:xfrm>
                  <a:off x="3373640" y="5656147"/>
                  <a:ext cx="192960" cy="107640"/>
                </a:xfrm>
                <a:prstGeom prst="rect">
                  <a:avLst/>
                </a:prstGeom>
              </p:spPr>
            </p:pic>
          </mc:Fallback>
        </mc:AlternateContent>
      </p:grpSp>
      <p:grpSp>
        <p:nvGrpSpPr>
          <p:cNvPr id="271" name="组合 270">
            <a:extLst>
              <a:ext uri="{FF2B5EF4-FFF2-40B4-BE49-F238E27FC236}">
                <a16:creationId xmlns:a16="http://schemas.microsoft.com/office/drawing/2014/main" id="{5F997B13-BBD9-4270-AAB0-6BF2E793FD23}"/>
              </a:ext>
            </a:extLst>
          </p:cNvPr>
          <p:cNvGrpSpPr/>
          <p:nvPr/>
        </p:nvGrpSpPr>
        <p:grpSpPr>
          <a:xfrm>
            <a:off x="3323960" y="5908507"/>
            <a:ext cx="265320" cy="144000"/>
            <a:chOff x="3323960" y="5908507"/>
            <a:chExt cx="265320" cy="144000"/>
          </a:xfrm>
        </p:grpSpPr>
        <mc:AlternateContent xmlns:mc="http://schemas.openxmlformats.org/markup-compatibility/2006" xmlns:p14="http://schemas.microsoft.com/office/powerpoint/2010/main">
          <mc:Choice Requires="p14">
            <p:contentPart p14:bwMode="auto" r:id="rId164">
              <p14:nvContentPartPr>
                <p14:cNvPr id="264" name="墨迹 263">
                  <a:extLst>
                    <a:ext uri="{FF2B5EF4-FFF2-40B4-BE49-F238E27FC236}">
                      <a16:creationId xmlns:a16="http://schemas.microsoft.com/office/drawing/2014/main" id="{1B3CB186-220F-4D52-968E-DEC6B458E45C}"/>
                    </a:ext>
                  </a:extLst>
                </p14:cNvPr>
                <p14:cNvContentPartPr/>
                <p14:nvPr/>
              </p14:nvContentPartPr>
              <p14:xfrm>
                <a:off x="3323960" y="5976187"/>
                <a:ext cx="109440" cy="13680"/>
              </p14:xfrm>
            </p:contentPart>
          </mc:Choice>
          <mc:Fallback xmlns="">
            <p:pic>
              <p:nvPicPr>
                <p:cNvPr id="264" name="墨迹 263">
                  <a:extLst>
                    <a:ext uri="{FF2B5EF4-FFF2-40B4-BE49-F238E27FC236}">
                      <a16:creationId xmlns:a16="http://schemas.microsoft.com/office/drawing/2014/main" id="{1B3CB186-220F-4D52-968E-DEC6B458E45C}"/>
                    </a:ext>
                  </a:extLst>
                </p:cNvPr>
                <p:cNvPicPr/>
                <p:nvPr/>
              </p:nvPicPr>
              <p:blipFill>
                <a:blip r:embed="rId165"/>
                <a:stretch>
                  <a:fillRect/>
                </a:stretch>
              </p:blipFill>
              <p:spPr>
                <a:xfrm>
                  <a:off x="3315320" y="5967187"/>
                  <a:ext cx="12708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265" name="墨迹 264">
                  <a:extLst>
                    <a:ext uri="{FF2B5EF4-FFF2-40B4-BE49-F238E27FC236}">
                      <a16:creationId xmlns:a16="http://schemas.microsoft.com/office/drawing/2014/main" id="{75D961C8-B777-4390-9545-423CF431E30D}"/>
                    </a:ext>
                  </a:extLst>
                </p14:cNvPr>
                <p14:cNvContentPartPr/>
                <p14:nvPr/>
              </p14:nvContentPartPr>
              <p14:xfrm>
                <a:off x="3355640" y="5908507"/>
                <a:ext cx="12960" cy="141120"/>
              </p14:xfrm>
            </p:contentPart>
          </mc:Choice>
          <mc:Fallback xmlns="">
            <p:pic>
              <p:nvPicPr>
                <p:cNvPr id="265" name="墨迹 264">
                  <a:extLst>
                    <a:ext uri="{FF2B5EF4-FFF2-40B4-BE49-F238E27FC236}">
                      <a16:creationId xmlns:a16="http://schemas.microsoft.com/office/drawing/2014/main" id="{75D961C8-B777-4390-9545-423CF431E30D}"/>
                    </a:ext>
                  </a:extLst>
                </p:cNvPr>
                <p:cNvPicPr/>
                <p:nvPr/>
              </p:nvPicPr>
              <p:blipFill>
                <a:blip r:embed="rId167"/>
                <a:stretch>
                  <a:fillRect/>
                </a:stretch>
              </p:blipFill>
              <p:spPr>
                <a:xfrm>
                  <a:off x="3347000" y="5899867"/>
                  <a:ext cx="306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266" name="墨迹 265">
                  <a:extLst>
                    <a:ext uri="{FF2B5EF4-FFF2-40B4-BE49-F238E27FC236}">
                      <a16:creationId xmlns:a16="http://schemas.microsoft.com/office/drawing/2014/main" id="{BEC164BC-09DB-4C42-B49C-3DE4A685707B}"/>
                    </a:ext>
                  </a:extLst>
                </p14:cNvPr>
                <p14:cNvContentPartPr/>
                <p14:nvPr/>
              </p14:nvContentPartPr>
              <p14:xfrm>
                <a:off x="3402800" y="5974027"/>
                <a:ext cx="186480" cy="78480"/>
              </p14:xfrm>
            </p:contentPart>
          </mc:Choice>
          <mc:Fallback xmlns="">
            <p:pic>
              <p:nvPicPr>
                <p:cNvPr id="266" name="墨迹 265">
                  <a:extLst>
                    <a:ext uri="{FF2B5EF4-FFF2-40B4-BE49-F238E27FC236}">
                      <a16:creationId xmlns:a16="http://schemas.microsoft.com/office/drawing/2014/main" id="{BEC164BC-09DB-4C42-B49C-3DE4A685707B}"/>
                    </a:ext>
                  </a:extLst>
                </p:cNvPr>
                <p:cNvPicPr/>
                <p:nvPr/>
              </p:nvPicPr>
              <p:blipFill>
                <a:blip r:embed="rId169"/>
                <a:stretch>
                  <a:fillRect/>
                </a:stretch>
              </p:blipFill>
              <p:spPr>
                <a:xfrm>
                  <a:off x="3393800" y="5965027"/>
                  <a:ext cx="204120" cy="96120"/>
                </a:xfrm>
                <a:prstGeom prst="rect">
                  <a:avLst/>
                </a:prstGeom>
              </p:spPr>
            </p:pic>
          </mc:Fallback>
        </mc:AlternateContent>
      </p:grpSp>
      <p:grpSp>
        <p:nvGrpSpPr>
          <p:cNvPr id="270" name="组合 269">
            <a:extLst>
              <a:ext uri="{FF2B5EF4-FFF2-40B4-BE49-F238E27FC236}">
                <a16:creationId xmlns:a16="http://schemas.microsoft.com/office/drawing/2014/main" id="{1764DC7D-531C-4F6C-81D2-D581E61E3B2F}"/>
              </a:ext>
            </a:extLst>
          </p:cNvPr>
          <p:cNvGrpSpPr/>
          <p:nvPr/>
        </p:nvGrpSpPr>
        <p:grpSpPr>
          <a:xfrm>
            <a:off x="3082760" y="6385507"/>
            <a:ext cx="340200" cy="173880"/>
            <a:chOff x="3082760" y="6385507"/>
            <a:chExt cx="340200" cy="173880"/>
          </a:xfrm>
        </p:grpSpPr>
        <mc:AlternateContent xmlns:mc="http://schemas.openxmlformats.org/markup-compatibility/2006" xmlns:p14="http://schemas.microsoft.com/office/powerpoint/2010/main">
          <mc:Choice Requires="p14">
            <p:contentPart p14:bwMode="auto" r:id="rId170">
              <p14:nvContentPartPr>
                <p14:cNvPr id="267" name="墨迹 266">
                  <a:extLst>
                    <a:ext uri="{FF2B5EF4-FFF2-40B4-BE49-F238E27FC236}">
                      <a16:creationId xmlns:a16="http://schemas.microsoft.com/office/drawing/2014/main" id="{066E7B33-252F-459E-ABAB-1EBAA63DAF05}"/>
                    </a:ext>
                  </a:extLst>
                </p14:cNvPr>
                <p14:cNvContentPartPr/>
                <p14:nvPr/>
              </p14:nvContentPartPr>
              <p14:xfrm>
                <a:off x="3082760" y="6434827"/>
                <a:ext cx="123480" cy="7560"/>
              </p14:xfrm>
            </p:contentPart>
          </mc:Choice>
          <mc:Fallback xmlns="">
            <p:pic>
              <p:nvPicPr>
                <p:cNvPr id="267" name="墨迹 266">
                  <a:extLst>
                    <a:ext uri="{FF2B5EF4-FFF2-40B4-BE49-F238E27FC236}">
                      <a16:creationId xmlns:a16="http://schemas.microsoft.com/office/drawing/2014/main" id="{066E7B33-252F-459E-ABAB-1EBAA63DAF05}"/>
                    </a:ext>
                  </a:extLst>
                </p:cNvPr>
                <p:cNvPicPr/>
                <p:nvPr/>
              </p:nvPicPr>
              <p:blipFill>
                <a:blip r:embed="rId171"/>
                <a:stretch>
                  <a:fillRect/>
                </a:stretch>
              </p:blipFill>
              <p:spPr>
                <a:xfrm>
                  <a:off x="3073760" y="6425827"/>
                  <a:ext cx="14112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268" name="墨迹 267">
                  <a:extLst>
                    <a:ext uri="{FF2B5EF4-FFF2-40B4-BE49-F238E27FC236}">
                      <a16:creationId xmlns:a16="http://schemas.microsoft.com/office/drawing/2014/main" id="{CC54C8B9-CD3F-4852-946A-73D6EB228990}"/>
                    </a:ext>
                  </a:extLst>
                </p14:cNvPr>
                <p14:cNvContentPartPr/>
                <p14:nvPr/>
              </p14:nvContentPartPr>
              <p14:xfrm>
                <a:off x="3131000" y="6385507"/>
                <a:ext cx="24480" cy="173880"/>
              </p14:xfrm>
            </p:contentPart>
          </mc:Choice>
          <mc:Fallback xmlns="">
            <p:pic>
              <p:nvPicPr>
                <p:cNvPr id="268" name="墨迹 267">
                  <a:extLst>
                    <a:ext uri="{FF2B5EF4-FFF2-40B4-BE49-F238E27FC236}">
                      <a16:creationId xmlns:a16="http://schemas.microsoft.com/office/drawing/2014/main" id="{CC54C8B9-CD3F-4852-946A-73D6EB228990}"/>
                    </a:ext>
                  </a:extLst>
                </p:cNvPr>
                <p:cNvPicPr/>
                <p:nvPr/>
              </p:nvPicPr>
              <p:blipFill>
                <a:blip r:embed="rId173"/>
                <a:stretch>
                  <a:fillRect/>
                </a:stretch>
              </p:blipFill>
              <p:spPr>
                <a:xfrm>
                  <a:off x="3122000" y="6376507"/>
                  <a:ext cx="4212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269" name="墨迹 268">
                  <a:extLst>
                    <a:ext uri="{FF2B5EF4-FFF2-40B4-BE49-F238E27FC236}">
                      <a16:creationId xmlns:a16="http://schemas.microsoft.com/office/drawing/2014/main" id="{AE2F72E7-6037-48F7-91F7-48FD99339FA6}"/>
                    </a:ext>
                  </a:extLst>
                </p14:cNvPr>
                <p14:cNvContentPartPr/>
                <p14:nvPr/>
              </p14:nvContentPartPr>
              <p14:xfrm>
                <a:off x="3214880" y="6456787"/>
                <a:ext cx="208080" cy="96480"/>
              </p14:xfrm>
            </p:contentPart>
          </mc:Choice>
          <mc:Fallback xmlns="">
            <p:pic>
              <p:nvPicPr>
                <p:cNvPr id="269" name="墨迹 268">
                  <a:extLst>
                    <a:ext uri="{FF2B5EF4-FFF2-40B4-BE49-F238E27FC236}">
                      <a16:creationId xmlns:a16="http://schemas.microsoft.com/office/drawing/2014/main" id="{AE2F72E7-6037-48F7-91F7-48FD99339FA6}"/>
                    </a:ext>
                  </a:extLst>
                </p:cNvPr>
                <p:cNvPicPr/>
                <p:nvPr/>
              </p:nvPicPr>
              <p:blipFill>
                <a:blip r:embed="rId175"/>
                <a:stretch>
                  <a:fillRect/>
                </a:stretch>
              </p:blipFill>
              <p:spPr>
                <a:xfrm>
                  <a:off x="3205880" y="6448147"/>
                  <a:ext cx="225720" cy="114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6">
            <p14:nvContentPartPr>
              <p14:cNvPr id="281" name="墨迹 280">
                <a:extLst>
                  <a:ext uri="{FF2B5EF4-FFF2-40B4-BE49-F238E27FC236}">
                    <a16:creationId xmlns:a16="http://schemas.microsoft.com/office/drawing/2014/main" id="{C9368679-B0A0-434E-9985-5699F79E3EDA}"/>
                  </a:ext>
                </a:extLst>
              </p14:cNvPr>
              <p14:cNvContentPartPr/>
              <p14:nvPr/>
            </p14:nvContentPartPr>
            <p14:xfrm>
              <a:off x="2433320" y="4329907"/>
              <a:ext cx="518040" cy="520920"/>
            </p14:xfrm>
          </p:contentPart>
        </mc:Choice>
        <mc:Fallback xmlns="">
          <p:pic>
            <p:nvPicPr>
              <p:cNvPr id="281" name="墨迹 280">
                <a:extLst>
                  <a:ext uri="{FF2B5EF4-FFF2-40B4-BE49-F238E27FC236}">
                    <a16:creationId xmlns:a16="http://schemas.microsoft.com/office/drawing/2014/main" id="{C9368679-B0A0-434E-9985-5699F79E3EDA}"/>
                  </a:ext>
                </a:extLst>
              </p:cNvPr>
              <p:cNvPicPr/>
              <p:nvPr/>
            </p:nvPicPr>
            <p:blipFill>
              <a:blip r:embed="rId177"/>
              <a:stretch>
                <a:fillRect/>
              </a:stretch>
            </p:blipFill>
            <p:spPr>
              <a:xfrm>
                <a:off x="2424320" y="4321267"/>
                <a:ext cx="535680" cy="538560"/>
              </a:xfrm>
              <a:prstGeom prst="rect">
                <a:avLst/>
              </a:prstGeom>
            </p:spPr>
          </p:pic>
        </mc:Fallback>
      </mc:AlternateContent>
      <p:grpSp>
        <p:nvGrpSpPr>
          <p:cNvPr id="284" name="组合 283">
            <a:extLst>
              <a:ext uri="{FF2B5EF4-FFF2-40B4-BE49-F238E27FC236}">
                <a16:creationId xmlns:a16="http://schemas.microsoft.com/office/drawing/2014/main" id="{9473D67E-B436-4F15-A5BF-AF7A823D0885}"/>
              </a:ext>
            </a:extLst>
          </p:cNvPr>
          <p:cNvGrpSpPr/>
          <p:nvPr/>
        </p:nvGrpSpPr>
        <p:grpSpPr>
          <a:xfrm>
            <a:off x="2401280" y="5086267"/>
            <a:ext cx="495360" cy="293400"/>
            <a:chOff x="2401280" y="5086267"/>
            <a:chExt cx="495360" cy="293400"/>
          </a:xfrm>
        </p:grpSpPr>
        <mc:AlternateContent xmlns:mc="http://schemas.openxmlformats.org/markup-compatibility/2006" xmlns:p14="http://schemas.microsoft.com/office/powerpoint/2010/main">
          <mc:Choice Requires="p14">
            <p:contentPart p14:bwMode="auto" r:id="rId178">
              <p14:nvContentPartPr>
                <p14:cNvPr id="282" name="墨迹 281">
                  <a:extLst>
                    <a:ext uri="{FF2B5EF4-FFF2-40B4-BE49-F238E27FC236}">
                      <a16:creationId xmlns:a16="http://schemas.microsoft.com/office/drawing/2014/main" id="{12B502A9-B94E-4303-9A92-02076B81737A}"/>
                    </a:ext>
                  </a:extLst>
                </p14:cNvPr>
                <p14:cNvContentPartPr/>
                <p14:nvPr/>
              </p14:nvContentPartPr>
              <p14:xfrm>
                <a:off x="2401280" y="5137747"/>
                <a:ext cx="99720" cy="136080"/>
              </p14:xfrm>
            </p:contentPart>
          </mc:Choice>
          <mc:Fallback xmlns="">
            <p:pic>
              <p:nvPicPr>
                <p:cNvPr id="282" name="墨迹 281">
                  <a:extLst>
                    <a:ext uri="{FF2B5EF4-FFF2-40B4-BE49-F238E27FC236}">
                      <a16:creationId xmlns:a16="http://schemas.microsoft.com/office/drawing/2014/main" id="{12B502A9-B94E-4303-9A92-02076B81737A}"/>
                    </a:ext>
                  </a:extLst>
                </p:cNvPr>
                <p:cNvPicPr/>
                <p:nvPr/>
              </p:nvPicPr>
              <p:blipFill>
                <a:blip r:embed="rId179"/>
                <a:stretch>
                  <a:fillRect/>
                </a:stretch>
              </p:blipFill>
              <p:spPr>
                <a:xfrm>
                  <a:off x="2392640" y="5128747"/>
                  <a:ext cx="11736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83" name="墨迹 282">
                  <a:extLst>
                    <a:ext uri="{FF2B5EF4-FFF2-40B4-BE49-F238E27FC236}">
                      <a16:creationId xmlns:a16="http://schemas.microsoft.com/office/drawing/2014/main" id="{9F36E3B0-1B50-4D9E-B28A-6BB65A423A51}"/>
                    </a:ext>
                  </a:extLst>
                </p14:cNvPr>
                <p14:cNvContentPartPr/>
                <p14:nvPr/>
              </p14:nvContentPartPr>
              <p14:xfrm>
                <a:off x="2499920" y="5086267"/>
                <a:ext cx="396720" cy="293400"/>
              </p14:xfrm>
            </p:contentPart>
          </mc:Choice>
          <mc:Fallback xmlns="">
            <p:pic>
              <p:nvPicPr>
                <p:cNvPr id="283" name="墨迹 282">
                  <a:extLst>
                    <a:ext uri="{FF2B5EF4-FFF2-40B4-BE49-F238E27FC236}">
                      <a16:creationId xmlns:a16="http://schemas.microsoft.com/office/drawing/2014/main" id="{9F36E3B0-1B50-4D9E-B28A-6BB65A423A51}"/>
                    </a:ext>
                  </a:extLst>
                </p:cNvPr>
                <p:cNvPicPr/>
                <p:nvPr/>
              </p:nvPicPr>
              <p:blipFill>
                <a:blip r:embed="rId181"/>
                <a:stretch>
                  <a:fillRect/>
                </a:stretch>
              </p:blipFill>
              <p:spPr>
                <a:xfrm>
                  <a:off x="2490920" y="5077267"/>
                  <a:ext cx="414360" cy="311040"/>
                </a:xfrm>
                <a:prstGeom prst="rect">
                  <a:avLst/>
                </a:prstGeom>
              </p:spPr>
            </p:pic>
          </mc:Fallback>
        </mc:AlternateContent>
      </p:grpSp>
      <p:grpSp>
        <p:nvGrpSpPr>
          <p:cNvPr id="295" name="组合 294">
            <a:extLst>
              <a:ext uri="{FF2B5EF4-FFF2-40B4-BE49-F238E27FC236}">
                <a16:creationId xmlns:a16="http://schemas.microsoft.com/office/drawing/2014/main" id="{AC4FC046-4CE8-443E-A6AC-4211FA1A00BB}"/>
              </a:ext>
            </a:extLst>
          </p:cNvPr>
          <p:cNvGrpSpPr/>
          <p:nvPr/>
        </p:nvGrpSpPr>
        <p:grpSpPr>
          <a:xfrm>
            <a:off x="3651200" y="5028307"/>
            <a:ext cx="596520" cy="345600"/>
            <a:chOff x="3651200" y="5028307"/>
            <a:chExt cx="596520" cy="345600"/>
          </a:xfrm>
        </p:grpSpPr>
        <mc:AlternateContent xmlns:mc="http://schemas.openxmlformats.org/markup-compatibility/2006" xmlns:p14="http://schemas.microsoft.com/office/powerpoint/2010/main">
          <mc:Choice Requires="p14">
            <p:contentPart p14:bwMode="auto" r:id="rId182">
              <p14:nvContentPartPr>
                <p14:cNvPr id="285" name="墨迹 284">
                  <a:extLst>
                    <a:ext uri="{FF2B5EF4-FFF2-40B4-BE49-F238E27FC236}">
                      <a16:creationId xmlns:a16="http://schemas.microsoft.com/office/drawing/2014/main" id="{9FDEEE5B-0A80-4C66-A72B-6A2B19BA96A9}"/>
                    </a:ext>
                  </a:extLst>
                </p14:cNvPr>
                <p14:cNvContentPartPr/>
                <p14:nvPr/>
              </p14:nvContentPartPr>
              <p14:xfrm>
                <a:off x="4158440" y="5082667"/>
                <a:ext cx="89280" cy="141120"/>
              </p14:xfrm>
            </p:contentPart>
          </mc:Choice>
          <mc:Fallback xmlns="">
            <p:pic>
              <p:nvPicPr>
                <p:cNvPr id="285" name="墨迹 284">
                  <a:extLst>
                    <a:ext uri="{FF2B5EF4-FFF2-40B4-BE49-F238E27FC236}">
                      <a16:creationId xmlns:a16="http://schemas.microsoft.com/office/drawing/2014/main" id="{9FDEEE5B-0A80-4C66-A72B-6A2B19BA96A9}"/>
                    </a:ext>
                  </a:extLst>
                </p:cNvPr>
                <p:cNvPicPr/>
                <p:nvPr/>
              </p:nvPicPr>
              <p:blipFill>
                <a:blip r:embed="rId183"/>
                <a:stretch>
                  <a:fillRect/>
                </a:stretch>
              </p:blipFill>
              <p:spPr>
                <a:xfrm>
                  <a:off x="4149440" y="5073667"/>
                  <a:ext cx="1069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286" name="墨迹 285">
                  <a:extLst>
                    <a:ext uri="{FF2B5EF4-FFF2-40B4-BE49-F238E27FC236}">
                      <a16:creationId xmlns:a16="http://schemas.microsoft.com/office/drawing/2014/main" id="{7827ECFD-8951-41EF-82D2-78BB537A346C}"/>
                    </a:ext>
                  </a:extLst>
                </p14:cNvPr>
                <p14:cNvContentPartPr/>
                <p14:nvPr/>
              </p14:nvContentPartPr>
              <p14:xfrm>
                <a:off x="3651200" y="5028307"/>
                <a:ext cx="520200" cy="345600"/>
              </p14:xfrm>
            </p:contentPart>
          </mc:Choice>
          <mc:Fallback xmlns="">
            <p:pic>
              <p:nvPicPr>
                <p:cNvPr id="286" name="墨迹 285">
                  <a:extLst>
                    <a:ext uri="{FF2B5EF4-FFF2-40B4-BE49-F238E27FC236}">
                      <a16:creationId xmlns:a16="http://schemas.microsoft.com/office/drawing/2014/main" id="{7827ECFD-8951-41EF-82D2-78BB537A346C}"/>
                    </a:ext>
                  </a:extLst>
                </p:cNvPr>
                <p:cNvPicPr/>
                <p:nvPr/>
              </p:nvPicPr>
              <p:blipFill>
                <a:blip r:embed="rId185"/>
                <a:stretch>
                  <a:fillRect/>
                </a:stretch>
              </p:blipFill>
              <p:spPr>
                <a:xfrm>
                  <a:off x="3642200" y="5019667"/>
                  <a:ext cx="537840" cy="363240"/>
                </a:xfrm>
                <a:prstGeom prst="rect">
                  <a:avLst/>
                </a:prstGeom>
              </p:spPr>
            </p:pic>
          </mc:Fallback>
        </mc:AlternateContent>
      </p:grpSp>
      <p:grpSp>
        <p:nvGrpSpPr>
          <p:cNvPr id="294" name="组合 293">
            <a:extLst>
              <a:ext uri="{FF2B5EF4-FFF2-40B4-BE49-F238E27FC236}">
                <a16:creationId xmlns:a16="http://schemas.microsoft.com/office/drawing/2014/main" id="{3E8034F1-5F69-4DFB-9A36-54658541403E}"/>
              </a:ext>
            </a:extLst>
          </p:cNvPr>
          <p:cNvGrpSpPr/>
          <p:nvPr/>
        </p:nvGrpSpPr>
        <p:grpSpPr>
          <a:xfrm>
            <a:off x="3651200" y="5551027"/>
            <a:ext cx="721440" cy="1130040"/>
            <a:chOff x="3651200" y="5551027"/>
            <a:chExt cx="721440" cy="1130040"/>
          </a:xfrm>
        </p:grpSpPr>
        <mc:AlternateContent xmlns:mc="http://schemas.openxmlformats.org/markup-compatibility/2006" xmlns:p14="http://schemas.microsoft.com/office/powerpoint/2010/main">
          <mc:Choice Requires="p14">
            <p:contentPart p14:bwMode="auto" r:id="rId186">
              <p14:nvContentPartPr>
                <p14:cNvPr id="287" name="墨迹 286">
                  <a:extLst>
                    <a:ext uri="{FF2B5EF4-FFF2-40B4-BE49-F238E27FC236}">
                      <a16:creationId xmlns:a16="http://schemas.microsoft.com/office/drawing/2014/main" id="{FDF80AE0-5444-466D-9108-B67D4B13DB3A}"/>
                    </a:ext>
                  </a:extLst>
                </p14:cNvPr>
                <p14:cNvContentPartPr/>
                <p14:nvPr/>
              </p14:nvContentPartPr>
              <p14:xfrm>
                <a:off x="4277600" y="5551027"/>
                <a:ext cx="65160" cy="117720"/>
              </p14:xfrm>
            </p:contentPart>
          </mc:Choice>
          <mc:Fallback xmlns="">
            <p:pic>
              <p:nvPicPr>
                <p:cNvPr id="287" name="墨迹 286">
                  <a:extLst>
                    <a:ext uri="{FF2B5EF4-FFF2-40B4-BE49-F238E27FC236}">
                      <a16:creationId xmlns:a16="http://schemas.microsoft.com/office/drawing/2014/main" id="{FDF80AE0-5444-466D-9108-B67D4B13DB3A}"/>
                    </a:ext>
                  </a:extLst>
                </p:cNvPr>
                <p:cNvPicPr/>
                <p:nvPr/>
              </p:nvPicPr>
              <p:blipFill>
                <a:blip r:embed="rId187"/>
                <a:stretch>
                  <a:fillRect/>
                </a:stretch>
              </p:blipFill>
              <p:spPr>
                <a:xfrm>
                  <a:off x="4268960" y="5542387"/>
                  <a:ext cx="828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288" name="墨迹 287">
                  <a:extLst>
                    <a:ext uri="{FF2B5EF4-FFF2-40B4-BE49-F238E27FC236}">
                      <a16:creationId xmlns:a16="http://schemas.microsoft.com/office/drawing/2014/main" id="{B3CB71F4-209B-4975-B21E-7D59C280195D}"/>
                    </a:ext>
                  </a:extLst>
                </p14:cNvPr>
                <p14:cNvContentPartPr/>
                <p14:nvPr/>
              </p14:nvContentPartPr>
              <p14:xfrm>
                <a:off x="3871160" y="5654707"/>
                <a:ext cx="410400" cy="383400"/>
              </p14:xfrm>
            </p:contentPart>
          </mc:Choice>
          <mc:Fallback xmlns="">
            <p:pic>
              <p:nvPicPr>
                <p:cNvPr id="288" name="墨迹 287">
                  <a:extLst>
                    <a:ext uri="{FF2B5EF4-FFF2-40B4-BE49-F238E27FC236}">
                      <a16:creationId xmlns:a16="http://schemas.microsoft.com/office/drawing/2014/main" id="{B3CB71F4-209B-4975-B21E-7D59C280195D}"/>
                    </a:ext>
                  </a:extLst>
                </p:cNvPr>
                <p:cNvPicPr/>
                <p:nvPr/>
              </p:nvPicPr>
              <p:blipFill>
                <a:blip r:embed="rId189"/>
                <a:stretch>
                  <a:fillRect/>
                </a:stretch>
              </p:blipFill>
              <p:spPr>
                <a:xfrm>
                  <a:off x="3862520" y="5645707"/>
                  <a:ext cx="42804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289" name="墨迹 288">
                  <a:extLst>
                    <a:ext uri="{FF2B5EF4-FFF2-40B4-BE49-F238E27FC236}">
                      <a16:creationId xmlns:a16="http://schemas.microsoft.com/office/drawing/2014/main" id="{676D31D7-E67F-49EC-8422-1D244E67419D}"/>
                    </a:ext>
                  </a:extLst>
                </p14:cNvPr>
                <p14:cNvContentPartPr/>
                <p14:nvPr/>
              </p14:nvContentPartPr>
              <p14:xfrm>
                <a:off x="3651200" y="5826067"/>
                <a:ext cx="315720" cy="340200"/>
              </p14:xfrm>
            </p:contentPart>
          </mc:Choice>
          <mc:Fallback xmlns="">
            <p:pic>
              <p:nvPicPr>
                <p:cNvPr id="289" name="墨迹 288">
                  <a:extLst>
                    <a:ext uri="{FF2B5EF4-FFF2-40B4-BE49-F238E27FC236}">
                      <a16:creationId xmlns:a16="http://schemas.microsoft.com/office/drawing/2014/main" id="{676D31D7-E67F-49EC-8422-1D244E67419D}"/>
                    </a:ext>
                  </a:extLst>
                </p:cNvPr>
                <p:cNvPicPr/>
                <p:nvPr/>
              </p:nvPicPr>
              <p:blipFill>
                <a:blip r:embed="rId191"/>
                <a:stretch>
                  <a:fillRect/>
                </a:stretch>
              </p:blipFill>
              <p:spPr>
                <a:xfrm>
                  <a:off x="3642200" y="5817067"/>
                  <a:ext cx="33336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290" name="墨迹 289">
                  <a:extLst>
                    <a:ext uri="{FF2B5EF4-FFF2-40B4-BE49-F238E27FC236}">
                      <a16:creationId xmlns:a16="http://schemas.microsoft.com/office/drawing/2014/main" id="{95EE213B-CED5-4B52-BAF9-014F991CBA70}"/>
                    </a:ext>
                  </a:extLst>
                </p14:cNvPr>
                <p14:cNvContentPartPr/>
                <p14:nvPr/>
              </p14:nvContentPartPr>
              <p14:xfrm>
                <a:off x="4287680" y="5868187"/>
                <a:ext cx="84960" cy="130320"/>
              </p14:xfrm>
            </p:contentPart>
          </mc:Choice>
          <mc:Fallback xmlns="">
            <p:pic>
              <p:nvPicPr>
                <p:cNvPr id="290" name="墨迹 289">
                  <a:extLst>
                    <a:ext uri="{FF2B5EF4-FFF2-40B4-BE49-F238E27FC236}">
                      <a16:creationId xmlns:a16="http://schemas.microsoft.com/office/drawing/2014/main" id="{95EE213B-CED5-4B52-BAF9-014F991CBA70}"/>
                    </a:ext>
                  </a:extLst>
                </p:cNvPr>
                <p:cNvPicPr/>
                <p:nvPr/>
              </p:nvPicPr>
              <p:blipFill>
                <a:blip r:embed="rId193"/>
                <a:stretch>
                  <a:fillRect/>
                </a:stretch>
              </p:blipFill>
              <p:spPr>
                <a:xfrm>
                  <a:off x="4279040" y="5859187"/>
                  <a:ext cx="10260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291" name="墨迹 290">
                  <a:extLst>
                    <a:ext uri="{FF2B5EF4-FFF2-40B4-BE49-F238E27FC236}">
                      <a16:creationId xmlns:a16="http://schemas.microsoft.com/office/drawing/2014/main" id="{BDC6D856-F7E8-4F46-83CD-F0C458BA8E3B}"/>
                    </a:ext>
                  </a:extLst>
                </p14:cNvPr>
                <p14:cNvContentPartPr/>
                <p14:nvPr/>
              </p14:nvContentPartPr>
              <p14:xfrm>
                <a:off x="4318280" y="5875027"/>
                <a:ext cx="360" cy="360"/>
              </p14:xfrm>
            </p:contentPart>
          </mc:Choice>
          <mc:Fallback xmlns="">
            <p:pic>
              <p:nvPicPr>
                <p:cNvPr id="291" name="墨迹 290">
                  <a:extLst>
                    <a:ext uri="{FF2B5EF4-FFF2-40B4-BE49-F238E27FC236}">
                      <a16:creationId xmlns:a16="http://schemas.microsoft.com/office/drawing/2014/main" id="{BDC6D856-F7E8-4F46-83CD-F0C458BA8E3B}"/>
                    </a:ext>
                  </a:extLst>
                </p:cNvPr>
                <p:cNvPicPr/>
                <p:nvPr/>
              </p:nvPicPr>
              <p:blipFill>
                <a:blip r:embed="rId195"/>
                <a:stretch>
                  <a:fillRect/>
                </a:stretch>
              </p:blipFill>
              <p:spPr>
                <a:xfrm>
                  <a:off x="4309640" y="58660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292" name="墨迹 291">
                  <a:extLst>
                    <a:ext uri="{FF2B5EF4-FFF2-40B4-BE49-F238E27FC236}">
                      <a16:creationId xmlns:a16="http://schemas.microsoft.com/office/drawing/2014/main" id="{9738996C-A7FC-489C-8DFC-680E070B0E7C}"/>
                    </a:ext>
                  </a:extLst>
                </p14:cNvPr>
                <p14:cNvContentPartPr/>
                <p14:nvPr/>
              </p14:nvContentPartPr>
              <p14:xfrm>
                <a:off x="3852440" y="5875027"/>
                <a:ext cx="466560" cy="671040"/>
              </p14:xfrm>
            </p:contentPart>
          </mc:Choice>
          <mc:Fallback xmlns="">
            <p:pic>
              <p:nvPicPr>
                <p:cNvPr id="292" name="墨迹 291">
                  <a:extLst>
                    <a:ext uri="{FF2B5EF4-FFF2-40B4-BE49-F238E27FC236}">
                      <a16:creationId xmlns:a16="http://schemas.microsoft.com/office/drawing/2014/main" id="{9738996C-A7FC-489C-8DFC-680E070B0E7C}"/>
                    </a:ext>
                  </a:extLst>
                </p:cNvPr>
                <p:cNvPicPr/>
                <p:nvPr/>
              </p:nvPicPr>
              <p:blipFill>
                <a:blip r:embed="rId197"/>
                <a:stretch>
                  <a:fillRect/>
                </a:stretch>
              </p:blipFill>
              <p:spPr>
                <a:xfrm>
                  <a:off x="3843440" y="5866027"/>
                  <a:ext cx="484200" cy="6886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293" name="墨迹 292">
                  <a:extLst>
                    <a:ext uri="{FF2B5EF4-FFF2-40B4-BE49-F238E27FC236}">
                      <a16:creationId xmlns:a16="http://schemas.microsoft.com/office/drawing/2014/main" id="{13BE008F-4416-4030-8F3E-A48309794523}"/>
                    </a:ext>
                  </a:extLst>
                </p14:cNvPr>
                <p14:cNvContentPartPr/>
                <p14:nvPr/>
              </p14:nvContentPartPr>
              <p14:xfrm>
                <a:off x="3694760" y="6339787"/>
                <a:ext cx="262080" cy="341280"/>
              </p14:xfrm>
            </p:contentPart>
          </mc:Choice>
          <mc:Fallback xmlns="">
            <p:pic>
              <p:nvPicPr>
                <p:cNvPr id="293" name="墨迹 292">
                  <a:extLst>
                    <a:ext uri="{FF2B5EF4-FFF2-40B4-BE49-F238E27FC236}">
                      <a16:creationId xmlns:a16="http://schemas.microsoft.com/office/drawing/2014/main" id="{13BE008F-4416-4030-8F3E-A48309794523}"/>
                    </a:ext>
                  </a:extLst>
                </p:cNvPr>
                <p:cNvPicPr/>
                <p:nvPr/>
              </p:nvPicPr>
              <p:blipFill>
                <a:blip r:embed="rId199"/>
                <a:stretch>
                  <a:fillRect/>
                </a:stretch>
              </p:blipFill>
              <p:spPr>
                <a:xfrm>
                  <a:off x="3685760" y="6330787"/>
                  <a:ext cx="279720" cy="358920"/>
                </a:xfrm>
                <a:prstGeom prst="rect">
                  <a:avLst/>
                </a:prstGeom>
              </p:spPr>
            </p:pic>
          </mc:Fallback>
        </mc:AlternateContent>
      </p:grpSp>
    </p:spTree>
    <p:extLst>
      <p:ext uri="{BB962C8B-B14F-4D97-AF65-F5344CB8AC3E}">
        <p14:creationId xmlns:p14="http://schemas.microsoft.com/office/powerpoint/2010/main" val="308848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2000" fill="hold"/>
                                        <p:tgtEl>
                                          <p:spTgt spid="43"/>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274"/>
                                        </p:tgtEl>
                                        <p:attrNameLst>
                                          <p:attrName>style.visibility</p:attrName>
                                        </p:attrNameLst>
                                      </p:cBhvr>
                                      <p:to>
                                        <p:strVal val="visible"/>
                                      </p:to>
                                    </p:set>
                                    <p:anim calcmode="lin" valueType="num">
                                      <p:cBhvr>
                                        <p:cTn id="12" dur="2000" fill="hold"/>
                                        <p:tgtEl>
                                          <p:spTgt spid="274"/>
                                        </p:tgtEl>
                                        <p:attrNameLst>
                                          <p:attrName>drawProgress</p:attrName>
                                        </p:attrNameLst>
                                      </p:cBhvr>
                                      <p:tavLst>
                                        <p:tav tm="0">
                                          <p:val>
                                            <p:fltVal val="0"/>
                                          </p:val>
                                        </p:tav>
                                        <p:tav tm="100000">
                                          <p:val>
                                            <p:fltVal val="1"/>
                                          </p:val>
                                        </p:tav>
                                      </p:tavLst>
                                    </p:anim>
                                  </p:childTnLst>
                                </p:cTn>
                              </p:par>
                              <p:par>
                                <p:cTn id="13" presetID="63" presetClass="entr" presetSubtype="0" fill="hold" nodeType="withEffect">
                                  <p:stCondLst>
                                    <p:cond delay="0"/>
                                  </p:stCondLst>
                                  <p:childTnLst>
                                    <p:set>
                                      <p:cBhvr>
                                        <p:cTn id="14" dur="1" fill="hold">
                                          <p:stCondLst>
                                            <p:cond delay="0"/>
                                          </p:stCondLst>
                                        </p:cTn>
                                        <p:tgtEl>
                                          <p:spTgt spid="273"/>
                                        </p:tgtEl>
                                        <p:attrNameLst>
                                          <p:attrName>style.visibility</p:attrName>
                                        </p:attrNameLst>
                                      </p:cBhvr>
                                      <p:to>
                                        <p:strVal val="visible"/>
                                      </p:to>
                                    </p:set>
                                    <p:anim calcmode="lin" valueType="num">
                                      <p:cBhvr>
                                        <p:cTn id="15" dur="2000" fill="hold"/>
                                        <p:tgtEl>
                                          <p:spTgt spid="273"/>
                                        </p:tgtEl>
                                        <p:attrNameLst>
                                          <p:attrName>drawProgress</p:attrName>
                                        </p:attrNameLst>
                                      </p:cBhvr>
                                      <p:tavLst>
                                        <p:tav tm="0">
                                          <p:val>
                                            <p:fltVal val="0"/>
                                          </p:val>
                                        </p:tav>
                                        <p:tav tm="100000">
                                          <p:val>
                                            <p:fltVal val="1"/>
                                          </p:val>
                                        </p:tav>
                                      </p:tavLst>
                                    </p:anim>
                                  </p:childTnLst>
                                </p:cTn>
                              </p:par>
                              <p:par>
                                <p:cTn id="16" presetID="63" presetClass="entr" presetSubtype="0" fill="hold" nodeType="withEffect">
                                  <p:stCondLst>
                                    <p:cond delay="0"/>
                                  </p:stCondLst>
                                  <p:childTnLst>
                                    <p:set>
                                      <p:cBhvr>
                                        <p:cTn id="17" dur="1" fill="hold">
                                          <p:stCondLst>
                                            <p:cond delay="0"/>
                                          </p:stCondLst>
                                        </p:cTn>
                                        <p:tgtEl>
                                          <p:spTgt spid="272"/>
                                        </p:tgtEl>
                                        <p:attrNameLst>
                                          <p:attrName>style.visibility</p:attrName>
                                        </p:attrNameLst>
                                      </p:cBhvr>
                                      <p:to>
                                        <p:strVal val="visible"/>
                                      </p:to>
                                    </p:set>
                                    <p:anim calcmode="lin" valueType="num">
                                      <p:cBhvr>
                                        <p:cTn id="18" dur="2000" fill="hold"/>
                                        <p:tgtEl>
                                          <p:spTgt spid="272"/>
                                        </p:tgtEl>
                                        <p:attrNameLst>
                                          <p:attrName>drawProgress</p:attrName>
                                        </p:attrNameLst>
                                      </p:cBhvr>
                                      <p:tavLst>
                                        <p:tav tm="0">
                                          <p:val>
                                            <p:fltVal val="0"/>
                                          </p:val>
                                        </p:tav>
                                        <p:tav tm="100000">
                                          <p:val>
                                            <p:fltVal val="1"/>
                                          </p:val>
                                        </p:tav>
                                      </p:tavLst>
                                    </p:anim>
                                  </p:childTnLst>
                                </p:cTn>
                              </p:par>
                              <p:par>
                                <p:cTn id="19" presetID="63" presetClass="entr" presetSubtype="0" fill="hold" nodeType="withEffect">
                                  <p:stCondLst>
                                    <p:cond delay="0"/>
                                  </p:stCondLst>
                                  <p:childTnLst>
                                    <p:set>
                                      <p:cBhvr>
                                        <p:cTn id="20" dur="1" fill="hold">
                                          <p:stCondLst>
                                            <p:cond delay="0"/>
                                          </p:stCondLst>
                                        </p:cTn>
                                        <p:tgtEl>
                                          <p:spTgt spid="271"/>
                                        </p:tgtEl>
                                        <p:attrNameLst>
                                          <p:attrName>style.visibility</p:attrName>
                                        </p:attrNameLst>
                                      </p:cBhvr>
                                      <p:to>
                                        <p:strVal val="visible"/>
                                      </p:to>
                                    </p:set>
                                    <p:anim calcmode="lin" valueType="num">
                                      <p:cBhvr>
                                        <p:cTn id="21" dur="2000" fill="hold"/>
                                        <p:tgtEl>
                                          <p:spTgt spid="271"/>
                                        </p:tgtEl>
                                        <p:attrNameLst>
                                          <p:attrName>drawProgress</p:attrName>
                                        </p:attrNameLst>
                                      </p:cBhvr>
                                      <p:tavLst>
                                        <p:tav tm="0">
                                          <p:val>
                                            <p:fltVal val="0"/>
                                          </p:val>
                                        </p:tav>
                                        <p:tav tm="100000">
                                          <p:val>
                                            <p:fltVal val="1"/>
                                          </p:val>
                                        </p:tav>
                                      </p:tavLst>
                                    </p:anim>
                                  </p:childTnLst>
                                </p:cTn>
                              </p:par>
                              <p:par>
                                <p:cTn id="22" presetID="63" presetClass="entr" presetSubtype="0" fill="hold" nodeType="withEffect">
                                  <p:stCondLst>
                                    <p:cond delay="0"/>
                                  </p:stCondLst>
                                  <p:childTnLst>
                                    <p:set>
                                      <p:cBhvr>
                                        <p:cTn id="23" dur="1" fill="hold">
                                          <p:stCondLst>
                                            <p:cond delay="0"/>
                                          </p:stCondLst>
                                        </p:cTn>
                                        <p:tgtEl>
                                          <p:spTgt spid="270"/>
                                        </p:tgtEl>
                                        <p:attrNameLst>
                                          <p:attrName>style.visibility</p:attrName>
                                        </p:attrNameLst>
                                      </p:cBhvr>
                                      <p:to>
                                        <p:strVal val="visible"/>
                                      </p:to>
                                    </p:set>
                                    <p:anim calcmode="lin" valueType="num">
                                      <p:cBhvr>
                                        <p:cTn id="24" dur="2000" fill="hold"/>
                                        <p:tgtEl>
                                          <p:spTgt spid="270"/>
                                        </p:tgtEl>
                                        <p:attrNameLst>
                                          <p:attrName>drawProgress</p:attrName>
                                        </p:attrNameLst>
                                      </p:cBhvr>
                                      <p:tavLst>
                                        <p:tav tm="0">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63" presetClass="entr" presetSubtype="0" fill="hold" nodeType="click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p:cTn id="29" dur="2000" fill="hold"/>
                                        <p:tgtEl>
                                          <p:spTgt spid="65"/>
                                        </p:tgtEl>
                                        <p:attrNameLst>
                                          <p:attrName>drawProgress</p:attrName>
                                        </p:attrNameLst>
                                      </p:cBhvr>
                                      <p:tavLst>
                                        <p:tav tm="0">
                                          <p:val>
                                            <p:fltVal val="0"/>
                                          </p:val>
                                        </p:tav>
                                        <p:tav tm="100000">
                                          <p:val>
                                            <p:fltVal val="1"/>
                                          </p:val>
                                        </p:tav>
                                      </p:tavLst>
                                    </p:anim>
                                  </p:childTnLst>
                                </p:cTn>
                              </p:par>
                              <p:par>
                                <p:cTn id="30" presetID="63" presetClass="entr" presetSubtype="0" fill="hold" nodeType="withEffect">
                                  <p:stCondLst>
                                    <p:cond delay="0"/>
                                  </p:stCondLst>
                                  <p:childTnLst>
                                    <p:set>
                                      <p:cBhvr>
                                        <p:cTn id="31" dur="1" fill="hold">
                                          <p:stCondLst>
                                            <p:cond delay="0"/>
                                          </p:stCondLst>
                                        </p:cTn>
                                        <p:tgtEl>
                                          <p:spTgt spid="243"/>
                                        </p:tgtEl>
                                        <p:attrNameLst>
                                          <p:attrName>style.visibility</p:attrName>
                                        </p:attrNameLst>
                                      </p:cBhvr>
                                      <p:to>
                                        <p:strVal val="visible"/>
                                      </p:to>
                                    </p:set>
                                    <p:anim calcmode="lin" valueType="num">
                                      <p:cBhvr>
                                        <p:cTn id="32" dur="2000" fill="hold"/>
                                        <p:tgtEl>
                                          <p:spTgt spid="243"/>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A7304B0-7C9F-4C39-AB43-7597CF428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418" y="3306617"/>
            <a:ext cx="6548582" cy="327429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DBAEA9C6-827D-419B-9B47-2280E54BD555}"/>
              </a:ext>
            </a:extLst>
          </p:cNvPr>
          <p:cNvSpPr>
            <a:spLocks noGrp="1"/>
          </p:cNvSpPr>
          <p:nvPr>
            <p:ph type="title"/>
          </p:nvPr>
        </p:nvSpPr>
        <p:spPr/>
        <p:txBody>
          <a:bodyPr/>
          <a:lstStyle/>
          <a:p>
            <a:r>
              <a:rPr lang="zh-CN" altLang="en-US" dirty="0"/>
              <a:t>二分图与网络流</a:t>
            </a:r>
          </a:p>
        </p:txBody>
      </p:sp>
      <p:sp>
        <p:nvSpPr>
          <p:cNvPr id="3" name="内容占位符 2">
            <a:extLst>
              <a:ext uri="{FF2B5EF4-FFF2-40B4-BE49-F238E27FC236}">
                <a16:creationId xmlns:a16="http://schemas.microsoft.com/office/drawing/2014/main" id="{1B95DE02-8AF9-46ED-B027-E3464D23D296}"/>
              </a:ext>
            </a:extLst>
          </p:cNvPr>
          <p:cNvSpPr>
            <a:spLocks noGrp="1"/>
          </p:cNvSpPr>
          <p:nvPr>
            <p:ph idx="1"/>
          </p:nvPr>
        </p:nvSpPr>
        <p:spPr/>
        <p:txBody>
          <a:bodyPr/>
          <a:lstStyle/>
          <a:p>
            <a:r>
              <a:rPr lang="zh-CN" altLang="en-US" dirty="0"/>
              <a:t>这种题不会白给，二分图的性质隐含在题干条件中（如</a:t>
            </a:r>
            <a:r>
              <a:rPr lang="en-US" altLang="zh-CN" dirty="0"/>
              <a:t>2018</a:t>
            </a:r>
            <a:r>
              <a:rPr lang="zh-CN" altLang="en-US" dirty="0"/>
              <a:t>年算法期末</a:t>
            </a:r>
            <a:r>
              <a:rPr lang="en-US" altLang="zh-CN" dirty="0"/>
              <a:t>II F</a:t>
            </a:r>
            <a:r>
              <a:rPr lang="zh-CN" altLang="en-US" dirty="0"/>
              <a:t>、洛谷</a:t>
            </a:r>
            <a:r>
              <a:rPr lang="en-US" altLang="zh-CN" dirty="0"/>
              <a:t>P2774</a:t>
            </a:r>
            <a:r>
              <a:rPr lang="zh-CN" altLang="en-US" dirty="0"/>
              <a:t>）。但看出来二分图以后就比较套路</a:t>
            </a:r>
            <a:endParaRPr lang="en-US" altLang="zh-CN" dirty="0"/>
          </a:p>
          <a:p>
            <a:endParaRPr lang="en-US" altLang="zh-CN" dirty="0"/>
          </a:p>
          <a:p>
            <a:r>
              <a:rPr lang="zh-CN" altLang="en-US" dirty="0"/>
              <a:t>以</a:t>
            </a:r>
            <a:r>
              <a:rPr lang="en-US" altLang="zh-CN" dirty="0"/>
              <a:t>P2774</a:t>
            </a:r>
            <a:r>
              <a:rPr lang="zh-CN" altLang="en-US" dirty="0"/>
              <a:t>为例解释</a:t>
            </a:r>
            <a:endParaRPr lang="en-US" altLang="zh-CN" dirty="0"/>
          </a:p>
          <a:p>
            <a:pPr lvl="1"/>
            <a:r>
              <a:rPr lang="zh-CN" altLang="en-US" b="1" u="sng" dirty="0"/>
              <a:t>最大定点独立集  </a:t>
            </a:r>
            <a:r>
              <a:rPr lang="en-US" altLang="zh-CN" b="1" u="sng" dirty="0"/>
              <a:t>= </a:t>
            </a:r>
            <a:r>
              <a:rPr lang="zh-CN" altLang="en-US" b="1" u="sng" dirty="0"/>
              <a:t>总点权 </a:t>
            </a:r>
            <a:r>
              <a:rPr lang="en-US" altLang="zh-CN" b="1" u="sng" dirty="0"/>
              <a:t>– </a:t>
            </a:r>
            <a:r>
              <a:rPr lang="zh-CN" altLang="en-US" b="1" u="sng" dirty="0"/>
              <a:t>最小点权覆盖</a:t>
            </a:r>
          </a:p>
        </p:txBody>
      </p:sp>
      <p:pic>
        <p:nvPicPr>
          <p:cNvPr id="5" name="图片 4">
            <a:extLst>
              <a:ext uri="{FF2B5EF4-FFF2-40B4-BE49-F238E27FC236}">
                <a16:creationId xmlns:a16="http://schemas.microsoft.com/office/drawing/2014/main" id="{0080AD1E-A269-4223-B551-9D551FD1064D}"/>
              </a:ext>
            </a:extLst>
          </p:cNvPr>
          <p:cNvPicPr>
            <a:picLocks noChangeAspect="1"/>
          </p:cNvPicPr>
          <p:nvPr/>
        </p:nvPicPr>
        <p:blipFill>
          <a:blip r:embed="rId4"/>
          <a:stretch>
            <a:fillRect/>
          </a:stretch>
        </p:blipFill>
        <p:spPr>
          <a:xfrm>
            <a:off x="462163" y="4270072"/>
            <a:ext cx="5877745" cy="1581371"/>
          </a:xfrm>
          <a:prstGeom prst="rect">
            <a:avLst/>
          </a:prstGeom>
        </p:spPr>
      </p:pic>
      <p:grpSp>
        <p:nvGrpSpPr>
          <p:cNvPr id="1082" name="组合 1081">
            <a:extLst>
              <a:ext uri="{FF2B5EF4-FFF2-40B4-BE49-F238E27FC236}">
                <a16:creationId xmlns:a16="http://schemas.microsoft.com/office/drawing/2014/main" id="{20E59376-C9D5-4301-989E-E5C6C95F8D83}"/>
              </a:ext>
            </a:extLst>
          </p:cNvPr>
          <p:cNvGrpSpPr/>
          <p:nvPr/>
        </p:nvGrpSpPr>
        <p:grpSpPr>
          <a:xfrm>
            <a:off x="7456400" y="2713147"/>
            <a:ext cx="3778560" cy="1474200"/>
            <a:chOff x="7456400" y="2713147"/>
            <a:chExt cx="3778560" cy="1474200"/>
          </a:xfrm>
        </p:grpSpPr>
        <mc:AlternateContent xmlns:mc="http://schemas.openxmlformats.org/markup-compatibility/2006" xmlns:p14="http://schemas.microsoft.com/office/powerpoint/2010/main">
          <mc:Choice Requires="p14">
            <p:contentPart p14:bwMode="auto" r:id="rId5">
              <p14:nvContentPartPr>
                <p14:cNvPr id="7" name="墨迹 6">
                  <a:extLst>
                    <a:ext uri="{FF2B5EF4-FFF2-40B4-BE49-F238E27FC236}">
                      <a16:creationId xmlns:a16="http://schemas.microsoft.com/office/drawing/2014/main" id="{793A8B42-A2F5-46EF-94E7-ACC67830225F}"/>
                    </a:ext>
                  </a:extLst>
                </p14:cNvPr>
                <p14:cNvContentPartPr/>
                <p14:nvPr/>
              </p14:nvContentPartPr>
              <p14:xfrm>
                <a:off x="8315720" y="3968827"/>
                <a:ext cx="543960" cy="218520"/>
              </p14:xfrm>
            </p:contentPart>
          </mc:Choice>
          <mc:Fallback xmlns="">
            <p:pic>
              <p:nvPicPr>
                <p:cNvPr id="7" name="墨迹 6">
                  <a:extLst>
                    <a:ext uri="{FF2B5EF4-FFF2-40B4-BE49-F238E27FC236}">
                      <a16:creationId xmlns:a16="http://schemas.microsoft.com/office/drawing/2014/main" id="{793A8B42-A2F5-46EF-94E7-ACC67830225F}"/>
                    </a:ext>
                  </a:extLst>
                </p:cNvPr>
                <p:cNvPicPr/>
                <p:nvPr/>
              </p:nvPicPr>
              <p:blipFill>
                <a:blip r:embed="rId6"/>
                <a:stretch>
                  <a:fillRect/>
                </a:stretch>
              </p:blipFill>
              <p:spPr>
                <a:xfrm>
                  <a:off x="8307080" y="3960187"/>
                  <a:ext cx="56160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墨迹 7">
                  <a:extLst>
                    <a:ext uri="{FF2B5EF4-FFF2-40B4-BE49-F238E27FC236}">
                      <a16:creationId xmlns:a16="http://schemas.microsoft.com/office/drawing/2014/main" id="{12B67027-948F-480C-AEEA-E0F32D231420}"/>
                    </a:ext>
                  </a:extLst>
                </p14:cNvPr>
                <p14:cNvContentPartPr/>
                <p14:nvPr/>
              </p14:nvContentPartPr>
              <p14:xfrm>
                <a:off x="8191520" y="3396787"/>
                <a:ext cx="69120" cy="509760"/>
              </p14:xfrm>
            </p:contentPart>
          </mc:Choice>
          <mc:Fallback xmlns="">
            <p:pic>
              <p:nvPicPr>
                <p:cNvPr id="8" name="墨迹 7">
                  <a:extLst>
                    <a:ext uri="{FF2B5EF4-FFF2-40B4-BE49-F238E27FC236}">
                      <a16:creationId xmlns:a16="http://schemas.microsoft.com/office/drawing/2014/main" id="{12B67027-948F-480C-AEEA-E0F32D231420}"/>
                    </a:ext>
                  </a:extLst>
                </p:cNvPr>
                <p:cNvPicPr/>
                <p:nvPr/>
              </p:nvPicPr>
              <p:blipFill>
                <a:blip r:embed="rId8"/>
                <a:stretch>
                  <a:fillRect/>
                </a:stretch>
              </p:blipFill>
              <p:spPr>
                <a:xfrm>
                  <a:off x="8182880" y="3388147"/>
                  <a:ext cx="86760" cy="527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墨迹 8">
                  <a:extLst>
                    <a:ext uri="{FF2B5EF4-FFF2-40B4-BE49-F238E27FC236}">
                      <a16:creationId xmlns:a16="http://schemas.microsoft.com/office/drawing/2014/main" id="{AB9420DC-77DD-4429-AA22-509FCBA1B17D}"/>
                    </a:ext>
                  </a:extLst>
                </p14:cNvPr>
                <p14:cNvContentPartPr/>
                <p14:nvPr/>
              </p14:nvContentPartPr>
              <p14:xfrm>
                <a:off x="8102600" y="3700267"/>
                <a:ext cx="155160" cy="202680"/>
              </p14:xfrm>
            </p:contentPart>
          </mc:Choice>
          <mc:Fallback xmlns="">
            <p:pic>
              <p:nvPicPr>
                <p:cNvPr id="9" name="墨迹 8">
                  <a:extLst>
                    <a:ext uri="{FF2B5EF4-FFF2-40B4-BE49-F238E27FC236}">
                      <a16:creationId xmlns:a16="http://schemas.microsoft.com/office/drawing/2014/main" id="{AB9420DC-77DD-4429-AA22-509FCBA1B17D}"/>
                    </a:ext>
                  </a:extLst>
                </p:cNvPr>
                <p:cNvPicPr/>
                <p:nvPr/>
              </p:nvPicPr>
              <p:blipFill>
                <a:blip r:embed="rId10"/>
                <a:stretch>
                  <a:fillRect/>
                </a:stretch>
              </p:blipFill>
              <p:spPr>
                <a:xfrm>
                  <a:off x="8093960" y="3691627"/>
                  <a:ext cx="1728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墨迹 9">
                  <a:extLst>
                    <a:ext uri="{FF2B5EF4-FFF2-40B4-BE49-F238E27FC236}">
                      <a16:creationId xmlns:a16="http://schemas.microsoft.com/office/drawing/2014/main" id="{D02F51CA-CB21-43AE-A9F8-837942A3E298}"/>
                    </a:ext>
                  </a:extLst>
                </p14:cNvPr>
                <p14:cNvContentPartPr/>
                <p14:nvPr/>
              </p14:nvContentPartPr>
              <p14:xfrm>
                <a:off x="8277920" y="3335227"/>
                <a:ext cx="669600" cy="525960"/>
              </p14:xfrm>
            </p:contentPart>
          </mc:Choice>
          <mc:Fallback xmlns="">
            <p:pic>
              <p:nvPicPr>
                <p:cNvPr id="10" name="墨迹 9">
                  <a:extLst>
                    <a:ext uri="{FF2B5EF4-FFF2-40B4-BE49-F238E27FC236}">
                      <a16:creationId xmlns:a16="http://schemas.microsoft.com/office/drawing/2014/main" id="{D02F51CA-CB21-43AE-A9F8-837942A3E298}"/>
                    </a:ext>
                  </a:extLst>
                </p:cNvPr>
                <p:cNvPicPr/>
                <p:nvPr/>
              </p:nvPicPr>
              <p:blipFill>
                <a:blip r:embed="rId12"/>
                <a:stretch>
                  <a:fillRect/>
                </a:stretch>
              </p:blipFill>
              <p:spPr>
                <a:xfrm>
                  <a:off x="8269280" y="3326587"/>
                  <a:ext cx="68724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墨迹 10">
                  <a:extLst>
                    <a:ext uri="{FF2B5EF4-FFF2-40B4-BE49-F238E27FC236}">
                      <a16:creationId xmlns:a16="http://schemas.microsoft.com/office/drawing/2014/main" id="{0FC4130D-5169-4B36-A300-7D8D08A3FB3A}"/>
                    </a:ext>
                  </a:extLst>
                </p14:cNvPr>
                <p14:cNvContentPartPr/>
                <p14:nvPr/>
              </p14:nvContentPartPr>
              <p14:xfrm>
                <a:off x="8810000" y="3702787"/>
                <a:ext cx="183240" cy="198720"/>
              </p14:xfrm>
            </p:contentPart>
          </mc:Choice>
          <mc:Fallback xmlns="">
            <p:pic>
              <p:nvPicPr>
                <p:cNvPr id="11" name="墨迹 10">
                  <a:extLst>
                    <a:ext uri="{FF2B5EF4-FFF2-40B4-BE49-F238E27FC236}">
                      <a16:creationId xmlns:a16="http://schemas.microsoft.com/office/drawing/2014/main" id="{0FC4130D-5169-4B36-A300-7D8D08A3FB3A}"/>
                    </a:ext>
                  </a:extLst>
                </p:cNvPr>
                <p:cNvPicPr/>
                <p:nvPr/>
              </p:nvPicPr>
              <p:blipFill>
                <a:blip r:embed="rId14"/>
                <a:stretch>
                  <a:fillRect/>
                </a:stretch>
              </p:blipFill>
              <p:spPr>
                <a:xfrm>
                  <a:off x="8801360" y="3693787"/>
                  <a:ext cx="20088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墨迹 12">
                  <a:extLst>
                    <a:ext uri="{FF2B5EF4-FFF2-40B4-BE49-F238E27FC236}">
                      <a16:creationId xmlns:a16="http://schemas.microsoft.com/office/drawing/2014/main" id="{FFF24308-917A-4380-8EF5-B421C745F2F9}"/>
                    </a:ext>
                  </a:extLst>
                </p14:cNvPr>
                <p14:cNvContentPartPr/>
                <p14:nvPr/>
              </p14:nvContentPartPr>
              <p14:xfrm>
                <a:off x="7460000" y="2849227"/>
                <a:ext cx="222480" cy="47160"/>
              </p14:xfrm>
            </p:contentPart>
          </mc:Choice>
          <mc:Fallback xmlns="">
            <p:pic>
              <p:nvPicPr>
                <p:cNvPr id="13" name="墨迹 12">
                  <a:extLst>
                    <a:ext uri="{FF2B5EF4-FFF2-40B4-BE49-F238E27FC236}">
                      <a16:creationId xmlns:a16="http://schemas.microsoft.com/office/drawing/2014/main" id="{FFF24308-917A-4380-8EF5-B421C745F2F9}"/>
                    </a:ext>
                  </a:extLst>
                </p:cNvPr>
                <p:cNvPicPr/>
                <p:nvPr/>
              </p:nvPicPr>
              <p:blipFill>
                <a:blip r:embed="rId16"/>
                <a:stretch>
                  <a:fillRect/>
                </a:stretch>
              </p:blipFill>
              <p:spPr>
                <a:xfrm>
                  <a:off x="7451360" y="2840227"/>
                  <a:ext cx="24012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墨迹 13">
                  <a:extLst>
                    <a:ext uri="{FF2B5EF4-FFF2-40B4-BE49-F238E27FC236}">
                      <a16:creationId xmlns:a16="http://schemas.microsoft.com/office/drawing/2014/main" id="{A6060878-82BB-42BC-A8F8-B9C73C91B864}"/>
                    </a:ext>
                  </a:extLst>
                </p14:cNvPr>
                <p14:cNvContentPartPr/>
                <p14:nvPr/>
              </p14:nvContentPartPr>
              <p14:xfrm>
                <a:off x="7456400" y="2784067"/>
                <a:ext cx="134640" cy="327240"/>
              </p14:xfrm>
            </p:contentPart>
          </mc:Choice>
          <mc:Fallback xmlns="">
            <p:pic>
              <p:nvPicPr>
                <p:cNvPr id="14" name="墨迹 13">
                  <a:extLst>
                    <a:ext uri="{FF2B5EF4-FFF2-40B4-BE49-F238E27FC236}">
                      <a16:creationId xmlns:a16="http://schemas.microsoft.com/office/drawing/2014/main" id="{A6060878-82BB-42BC-A8F8-B9C73C91B864}"/>
                    </a:ext>
                  </a:extLst>
                </p:cNvPr>
                <p:cNvPicPr/>
                <p:nvPr/>
              </p:nvPicPr>
              <p:blipFill>
                <a:blip r:embed="rId18"/>
                <a:stretch>
                  <a:fillRect/>
                </a:stretch>
              </p:blipFill>
              <p:spPr>
                <a:xfrm>
                  <a:off x="7447760" y="2775067"/>
                  <a:ext cx="15228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墨迹 14">
                  <a:extLst>
                    <a:ext uri="{FF2B5EF4-FFF2-40B4-BE49-F238E27FC236}">
                      <a16:creationId xmlns:a16="http://schemas.microsoft.com/office/drawing/2014/main" id="{C7386A68-495F-4372-A0A1-5203EB88D59E}"/>
                    </a:ext>
                  </a:extLst>
                </p14:cNvPr>
                <p14:cNvContentPartPr/>
                <p14:nvPr/>
              </p14:nvContentPartPr>
              <p14:xfrm>
                <a:off x="7513640" y="3010507"/>
                <a:ext cx="115920" cy="201600"/>
              </p14:xfrm>
            </p:contentPart>
          </mc:Choice>
          <mc:Fallback xmlns="">
            <p:pic>
              <p:nvPicPr>
                <p:cNvPr id="15" name="墨迹 14">
                  <a:extLst>
                    <a:ext uri="{FF2B5EF4-FFF2-40B4-BE49-F238E27FC236}">
                      <a16:creationId xmlns:a16="http://schemas.microsoft.com/office/drawing/2014/main" id="{C7386A68-495F-4372-A0A1-5203EB88D59E}"/>
                    </a:ext>
                  </a:extLst>
                </p:cNvPr>
                <p:cNvPicPr/>
                <p:nvPr/>
              </p:nvPicPr>
              <p:blipFill>
                <a:blip r:embed="rId20"/>
                <a:stretch>
                  <a:fillRect/>
                </a:stretch>
              </p:blipFill>
              <p:spPr>
                <a:xfrm>
                  <a:off x="7504640" y="3001507"/>
                  <a:ext cx="13356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墨迹 15">
                  <a:extLst>
                    <a:ext uri="{FF2B5EF4-FFF2-40B4-BE49-F238E27FC236}">
                      <a16:creationId xmlns:a16="http://schemas.microsoft.com/office/drawing/2014/main" id="{F090DD58-B4BD-4200-89D9-35CDBF535E06}"/>
                    </a:ext>
                  </a:extLst>
                </p14:cNvPr>
                <p14:cNvContentPartPr/>
                <p14:nvPr/>
              </p14:nvContentPartPr>
              <p14:xfrm>
                <a:off x="7517600" y="2976667"/>
                <a:ext cx="190800" cy="192960"/>
              </p14:xfrm>
            </p:contentPart>
          </mc:Choice>
          <mc:Fallback xmlns="">
            <p:pic>
              <p:nvPicPr>
                <p:cNvPr id="16" name="墨迹 15">
                  <a:extLst>
                    <a:ext uri="{FF2B5EF4-FFF2-40B4-BE49-F238E27FC236}">
                      <a16:creationId xmlns:a16="http://schemas.microsoft.com/office/drawing/2014/main" id="{F090DD58-B4BD-4200-89D9-35CDBF535E06}"/>
                    </a:ext>
                  </a:extLst>
                </p:cNvPr>
                <p:cNvPicPr/>
                <p:nvPr/>
              </p:nvPicPr>
              <p:blipFill>
                <a:blip r:embed="rId22"/>
                <a:stretch>
                  <a:fillRect/>
                </a:stretch>
              </p:blipFill>
              <p:spPr>
                <a:xfrm>
                  <a:off x="7508600" y="2968027"/>
                  <a:ext cx="20844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墨迹 16">
                  <a:extLst>
                    <a:ext uri="{FF2B5EF4-FFF2-40B4-BE49-F238E27FC236}">
                      <a16:creationId xmlns:a16="http://schemas.microsoft.com/office/drawing/2014/main" id="{46A5560B-08EA-49B3-94C2-DDDECE4D2400}"/>
                    </a:ext>
                  </a:extLst>
                </p14:cNvPr>
                <p14:cNvContentPartPr/>
                <p14:nvPr/>
              </p14:nvContentPartPr>
              <p14:xfrm>
                <a:off x="7759880" y="2816467"/>
                <a:ext cx="150120" cy="27000"/>
              </p14:xfrm>
            </p:contentPart>
          </mc:Choice>
          <mc:Fallback xmlns="">
            <p:pic>
              <p:nvPicPr>
                <p:cNvPr id="17" name="墨迹 16">
                  <a:extLst>
                    <a:ext uri="{FF2B5EF4-FFF2-40B4-BE49-F238E27FC236}">
                      <a16:creationId xmlns:a16="http://schemas.microsoft.com/office/drawing/2014/main" id="{46A5560B-08EA-49B3-94C2-DDDECE4D2400}"/>
                    </a:ext>
                  </a:extLst>
                </p:cNvPr>
                <p:cNvPicPr/>
                <p:nvPr/>
              </p:nvPicPr>
              <p:blipFill>
                <a:blip r:embed="rId24"/>
                <a:stretch>
                  <a:fillRect/>
                </a:stretch>
              </p:blipFill>
              <p:spPr>
                <a:xfrm>
                  <a:off x="7750880" y="2807827"/>
                  <a:ext cx="16776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墨迹 17">
                  <a:extLst>
                    <a:ext uri="{FF2B5EF4-FFF2-40B4-BE49-F238E27FC236}">
                      <a16:creationId xmlns:a16="http://schemas.microsoft.com/office/drawing/2014/main" id="{A7319AC0-1E29-4A00-9899-A1AC8F4BC091}"/>
                    </a:ext>
                  </a:extLst>
                </p14:cNvPr>
                <p14:cNvContentPartPr/>
                <p14:nvPr/>
              </p14:nvContentPartPr>
              <p14:xfrm>
                <a:off x="7707680" y="2937067"/>
                <a:ext cx="36000" cy="65520"/>
              </p14:xfrm>
            </p:contentPart>
          </mc:Choice>
          <mc:Fallback xmlns="">
            <p:pic>
              <p:nvPicPr>
                <p:cNvPr id="18" name="墨迹 17">
                  <a:extLst>
                    <a:ext uri="{FF2B5EF4-FFF2-40B4-BE49-F238E27FC236}">
                      <a16:creationId xmlns:a16="http://schemas.microsoft.com/office/drawing/2014/main" id="{A7319AC0-1E29-4A00-9899-A1AC8F4BC091}"/>
                    </a:ext>
                  </a:extLst>
                </p:cNvPr>
                <p:cNvPicPr/>
                <p:nvPr/>
              </p:nvPicPr>
              <p:blipFill>
                <a:blip r:embed="rId26"/>
                <a:stretch>
                  <a:fillRect/>
                </a:stretch>
              </p:blipFill>
              <p:spPr>
                <a:xfrm>
                  <a:off x="7699040" y="2928067"/>
                  <a:ext cx="5364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墨迹 18">
                  <a:extLst>
                    <a:ext uri="{FF2B5EF4-FFF2-40B4-BE49-F238E27FC236}">
                      <a16:creationId xmlns:a16="http://schemas.microsoft.com/office/drawing/2014/main" id="{2C054682-833C-4107-A4E0-7D600DD89007}"/>
                    </a:ext>
                  </a:extLst>
                </p14:cNvPr>
                <p14:cNvContentPartPr/>
                <p14:nvPr/>
              </p14:nvContentPartPr>
              <p14:xfrm>
                <a:off x="7707680" y="2897107"/>
                <a:ext cx="247680" cy="111240"/>
              </p14:xfrm>
            </p:contentPart>
          </mc:Choice>
          <mc:Fallback xmlns="">
            <p:pic>
              <p:nvPicPr>
                <p:cNvPr id="19" name="墨迹 18">
                  <a:extLst>
                    <a:ext uri="{FF2B5EF4-FFF2-40B4-BE49-F238E27FC236}">
                      <a16:creationId xmlns:a16="http://schemas.microsoft.com/office/drawing/2014/main" id="{2C054682-833C-4107-A4E0-7D600DD89007}"/>
                    </a:ext>
                  </a:extLst>
                </p:cNvPr>
                <p:cNvPicPr/>
                <p:nvPr/>
              </p:nvPicPr>
              <p:blipFill>
                <a:blip r:embed="rId28"/>
                <a:stretch>
                  <a:fillRect/>
                </a:stretch>
              </p:blipFill>
              <p:spPr>
                <a:xfrm>
                  <a:off x="7699040" y="2888467"/>
                  <a:ext cx="2653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墨迹 19">
                  <a:extLst>
                    <a:ext uri="{FF2B5EF4-FFF2-40B4-BE49-F238E27FC236}">
                      <a16:creationId xmlns:a16="http://schemas.microsoft.com/office/drawing/2014/main" id="{E5E644AA-4501-40D0-8495-1C9FA425047B}"/>
                    </a:ext>
                  </a:extLst>
                </p14:cNvPr>
                <p14:cNvContentPartPr/>
                <p14:nvPr/>
              </p14:nvContentPartPr>
              <p14:xfrm>
                <a:off x="7786520" y="2809267"/>
                <a:ext cx="58680" cy="156960"/>
              </p14:xfrm>
            </p:contentPart>
          </mc:Choice>
          <mc:Fallback xmlns="">
            <p:pic>
              <p:nvPicPr>
                <p:cNvPr id="20" name="墨迹 19">
                  <a:extLst>
                    <a:ext uri="{FF2B5EF4-FFF2-40B4-BE49-F238E27FC236}">
                      <a16:creationId xmlns:a16="http://schemas.microsoft.com/office/drawing/2014/main" id="{E5E644AA-4501-40D0-8495-1C9FA425047B}"/>
                    </a:ext>
                  </a:extLst>
                </p:cNvPr>
                <p:cNvPicPr/>
                <p:nvPr/>
              </p:nvPicPr>
              <p:blipFill>
                <a:blip r:embed="rId30"/>
                <a:stretch>
                  <a:fillRect/>
                </a:stretch>
              </p:blipFill>
              <p:spPr>
                <a:xfrm>
                  <a:off x="7777880" y="2800627"/>
                  <a:ext cx="7632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墨迹 20">
                  <a:extLst>
                    <a:ext uri="{FF2B5EF4-FFF2-40B4-BE49-F238E27FC236}">
                      <a16:creationId xmlns:a16="http://schemas.microsoft.com/office/drawing/2014/main" id="{D564800D-EDBD-4AE4-AF0C-5D9C5239B904}"/>
                    </a:ext>
                  </a:extLst>
                </p14:cNvPr>
                <p14:cNvContentPartPr/>
                <p14:nvPr/>
              </p14:nvContentPartPr>
              <p14:xfrm>
                <a:off x="7710200" y="2979187"/>
                <a:ext cx="84240" cy="102600"/>
              </p14:xfrm>
            </p:contentPart>
          </mc:Choice>
          <mc:Fallback xmlns="">
            <p:pic>
              <p:nvPicPr>
                <p:cNvPr id="21" name="墨迹 20">
                  <a:extLst>
                    <a:ext uri="{FF2B5EF4-FFF2-40B4-BE49-F238E27FC236}">
                      <a16:creationId xmlns:a16="http://schemas.microsoft.com/office/drawing/2014/main" id="{D564800D-EDBD-4AE4-AF0C-5D9C5239B904}"/>
                    </a:ext>
                  </a:extLst>
                </p:cNvPr>
                <p:cNvPicPr/>
                <p:nvPr/>
              </p:nvPicPr>
              <p:blipFill>
                <a:blip r:embed="rId32"/>
                <a:stretch>
                  <a:fillRect/>
                </a:stretch>
              </p:blipFill>
              <p:spPr>
                <a:xfrm>
                  <a:off x="7701560" y="2970187"/>
                  <a:ext cx="10188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墨迹 21">
                  <a:extLst>
                    <a:ext uri="{FF2B5EF4-FFF2-40B4-BE49-F238E27FC236}">
                      <a16:creationId xmlns:a16="http://schemas.microsoft.com/office/drawing/2014/main" id="{328C4A6C-D72B-439D-B246-722DDBC36434}"/>
                    </a:ext>
                  </a:extLst>
                </p14:cNvPr>
                <p14:cNvContentPartPr/>
                <p14:nvPr/>
              </p14:nvContentPartPr>
              <p14:xfrm>
                <a:off x="7701560" y="2980267"/>
                <a:ext cx="109440" cy="230400"/>
              </p14:xfrm>
            </p:contentPart>
          </mc:Choice>
          <mc:Fallback xmlns="">
            <p:pic>
              <p:nvPicPr>
                <p:cNvPr id="22" name="墨迹 21">
                  <a:extLst>
                    <a:ext uri="{FF2B5EF4-FFF2-40B4-BE49-F238E27FC236}">
                      <a16:creationId xmlns:a16="http://schemas.microsoft.com/office/drawing/2014/main" id="{328C4A6C-D72B-439D-B246-722DDBC36434}"/>
                    </a:ext>
                  </a:extLst>
                </p:cNvPr>
                <p:cNvPicPr/>
                <p:nvPr/>
              </p:nvPicPr>
              <p:blipFill>
                <a:blip r:embed="rId34"/>
                <a:stretch>
                  <a:fillRect/>
                </a:stretch>
              </p:blipFill>
              <p:spPr>
                <a:xfrm>
                  <a:off x="7692560" y="2971627"/>
                  <a:ext cx="1270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墨迹 22">
                  <a:extLst>
                    <a:ext uri="{FF2B5EF4-FFF2-40B4-BE49-F238E27FC236}">
                      <a16:creationId xmlns:a16="http://schemas.microsoft.com/office/drawing/2014/main" id="{A2180B2B-1E3E-4D0D-9D31-C78CED42F4B4}"/>
                    </a:ext>
                  </a:extLst>
                </p14:cNvPr>
                <p14:cNvContentPartPr/>
                <p14:nvPr/>
              </p14:nvContentPartPr>
              <p14:xfrm>
                <a:off x="7820720" y="2930947"/>
                <a:ext cx="25920" cy="136440"/>
              </p14:xfrm>
            </p:contentPart>
          </mc:Choice>
          <mc:Fallback xmlns="">
            <p:pic>
              <p:nvPicPr>
                <p:cNvPr id="23" name="墨迹 22">
                  <a:extLst>
                    <a:ext uri="{FF2B5EF4-FFF2-40B4-BE49-F238E27FC236}">
                      <a16:creationId xmlns:a16="http://schemas.microsoft.com/office/drawing/2014/main" id="{A2180B2B-1E3E-4D0D-9D31-C78CED42F4B4}"/>
                    </a:ext>
                  </a:extLst>
                </p:cNvPr>
                <p:cNvPicPr/>
                <p:nvPr/>
              </p:nvPicPr>
              <p:blipFill>
                <a:blip r:embed="rId36"/>
                <a:stretch>
                  <a:fillRect/>
                </a:stretch>
              </p:blipFill>
              <p:spPr>
                <a:xfrm>
                  <a:off x="7812080" y="2921947"/>
                  <a:ext cx="435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 name="墨迹 23">
                  <a:extLst>
                    <a:ext uri="{FF2B5EF4-FFF2-40B4-BE49-F238E27FC236}">
                      <a16:creationId xmlns:a16="http://schemas.microsoft.com/office/drawing/2014/main" id="{997EDB28-ACE7-4CFE-90D5-E78D2B453803}"/>
                    </a:ext>
                  </a:extLst>
                </p14:cNvPr>
                <p14:cNvContentPartPr/>
                <p14:nvPr/>
              </p14:nvContentPartPr>
              <p14:xfrm>
                <a:off x="7810640" y="2994667"/>
                <a:ext cx="91080" cy="167040"/>
              </p14:xfrm>
            </p:contentPart>
          </mc:Choice>
          <mc:Fallback xmlns="">
            <p:pic>
              <p:nvPicPr>
                <p:cNvPr id="24" name="墨迹 23">
                  <a:extLst>
                    <a:ext uri="{FF2B5EF4-FFF2-40B4-BE49-F238E27FC236}">
                      <a16:creationId xmlns:a16="http://schemas.microsoft.com/office/drawing/2014/main" id="{997EDB28-ACE7-4CFE-90D5-E78D2B453803}"/>
                    </a:ext>
                  </a:extLst>
                </p:cNvPr>
                <p:cNvPicPr/>
                <p:nvPr/>
              </p:nvPicPr>
              <p:blipFill>
                <a:blip r:embed="rId38"/>
                <a:stretch>
                  <a:fillRect/>
                </a:stretch>
              </p:blipFill>
              <p:spPr>
                <a:xfrm>
                  <a:off x="7802000" y="2986027"/>
                  <a:ext cx="1087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5" name="墨迹 24">
                  <a:extLst>
                    <a:ext uri="{FF2B5EF4-FFF2-40B4-BE49-F238E27FC236}">
                      <a16:creationId xmlns:a16="http://schemas.microsoft.com/office/drawing/2014/main" id="{272A86DF-DD00-4618-9A2E-6A1C9C85CFAF}"/>
                    </a:ext>
                  </a:extLst>
                </p14:cNvPr>
                <p14:cNvContentPartPr/>
                <p14:nvPr/>
              </p14:nvContentPartPr>
              <p14:xfrm>
                <a:off x="7806680" y="3124627"/>
                <a:ext cx="197280" cy="76320"/>
              </p14:xfrm>
            </p:contentPart>
          </mc:Choice>
          <mc:Fallback xmlns="">
            <p:pic>
              <p:nvPicPr>
                <p:cNvPr id="25" name="墨迹 24">
                  <a:extLst>
                    <a:ext uri="{FF2B5EF4-FFF2-40B4-BE49-F238E27FC236}">
                      <a16:creationId xmlns:a16="http://schemas.microsoft.com/office/drawing/2014/main" id="{272A86DF-DD00-4618-9A2E-6A1C9C85CFAF}"/>
                    </a:ext>
                  </a:extLst>
                </p:cNvPr>
                <p:cNvPicPr/>
                <p:nvPr/>
              </p:nvPicPr>
              <p:blipFill>
                <a:blip r:embed="rId40"/>
                <a:stretch>
                  <a:fillRect/>
                </a:stretch>
              </p:blipFill>
              <p:spPr>
                <a:xfrm>
                  <a:off x="7798040" y="3115987"/>
                  <a:ext cx="21492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 name="墨迹 25">
                  <a:extLst>
                    <a:ext uri="{FF2B5EF4-FFF2-40B4-BE49-F238E27FC236}">
                      <a16:creationId xmlns:a16="http://schemas.microsoft.com/office/drawing/2014/main" id="{49BD85EE-3F06-4A7E-B846-8DAED59876EA}"/>
                    </a:ext>
                  </a:extLst>
                </p14:cNvPr>
                <p14:cNvContentPartPr/>
                <p14:nvPr/>
              </p14:nvContentPartPr>
              <p14:xfrm>
                <a:off x="8032760" y="2763547"/>
                <a:ext cx="46080" cy="31680"/>
              </p14:xfrm>
            </p:contentPart>
          </mc:Choice>
          <mc:Fallback xmlns="">
            <p:pic>
              <p:nvPicPr>
                <p:cNvPr id="26" name="墨迹 25">
                  <a:extLst>
                    <a:ext uri="{FF2B5EF4-FFF2-40B4-BE49-F238E27FC236}">
                      <a16:creationId xmlns:a16="http://schemas.microsoft.com/office/drawing/2014/main" id="{49BD85EE-3F06-4A7E-B846-8DAED59876EA}"/>
                    </a:ext>
                  </a:extLst>
                </p:cNvPr>
                <p:cNvPicPr/>
                <p:nvPr/>
              </p:nvPicPr>
              <p:blipFill>
                <a:blip r:embed="rId42"/>
                <a:stretch>
                  <a:fillRect/>
                </a:stretch>
              </p:blipFill>
              <p:spPr>
                <a:xfrm>
                  <a:off x="8024120" y="2754907"/>
                  <a:ext cx="637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7" name="墨迹 26">
                  <a:extLst>
                    <a:ext uri="{FF2B5EF4-FFF2-40B4-BE49-F238E27FC236}">
                      <a16:creationId xmlns:a16="http://schemas.microsoft.com/office/drawing/2014/main" id="{D987C34F-F7BC-4362-B294-B980DA1AB18B}"/>
                    </a:ext>
                  </a:extLst>
                </p14:cNvPr>
                <p14:cNvContentPartPr/>
                <p14:nvPr/>
              </p14:nvContentPartPr>
              <p14:xfrm>
                <a:off x="8002520" y="2766067"/>
                <a:ext cx="127440" cy="111240"/>
              </p14:xfrm>
            </p:contentPart>
          </mc:Choice>
          <mc:Fallback xmlns="">
            <p:pic>
              <p:nvPicPr>
                <p:cNvPr id="27" name="墨迹 26">
                  <a:extLst>
                    <a:ext uri="{FF2B5EF4-FFF2-40B4-BE49-F238E27FC236}">
                      <a16:creationId xmlns:a16="http://schemas.microsoft.com/office/drawing/2014/main" id="{D987C34F-F7BC-4362-B294-B980DA1AB18B}"/>
                    </a:ext>
                  </a:extLst>
                </p:cNvPr>
                <p:cNvPicPr/>
                <p:nvPr/>
              </p:nvPicPr>
              <p:blipFill>
                <a:blip r:embed="rId44"/>
                <a:stretch>
                  <a:fillRect/>
                </a:stretch>
              </p:blipFill>
              <p:spPr>
                <a:xfrm>
                  <a:off x="7993520" y="2757067"/>
                  <a:ext cx="1450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8" name="墨迹 27">
                  <a:extLst>
                    <a:ext uri="{FF2B5EF4-FFF2-40B4-BE49-F238E27FC236}">
                      <a16:creationId xmlns:a16="http://schemas.microsoft.com/office/drawing/2014/main" id="{A4DF3C5F-D251-4E44-A62E-5FA7B5B27076}"/>
                    </a:ext>
                  </a:extLst>
                </p14:cNvPr>
                <p14:cNvContentPartPr/>
                <p14:nvPr/>
              </p14:nvContentPartPr>
              <p14:xfrm>
                <a:off x="8008640" y="2926267"/>
                <a:ext cx="135000" cy="73800"/>
              </p14:xfrm>
            </p:contentPart>
          </mc:Choice>
          <mc:Fallback xmlns="">
            <p:pic>
              <p:nvPicPr>
                <p:cNvPr id="28" name="墨迹 27">
                  <a:extLst>
                    <a:ext uri="{FF2B5EF4-FFF2-40B4-BE49-F238E27FC236}">
                      <a16:creationId xmlns:a16="http://schemas.microsoft.com/office/drawing/2014/main" id="{A4DF3C5F-D251-4E44-A62E-5FA7B5B27076}"/>
                    </a:ext>
                  </a:extLst>
                </p:cNvPr>
                <p:cNvPicPr/>
                <p:nvPr/>
              </p:nvPicPr>
              <p:blipFill>
                <a:blip r:embed="rId46"/>
                <a:stretch>
                  <a:fillRect/>
                </a:stretch>
              </p:blipFill>
              <p:spPr>
                <a:xfrm>
                  <a:off x="8000000" y="2917267"/>
                  <a:ext cx="15264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9" name="墨迹 28">
                  <a:extLst>
                    <a:ext uri="{FF2B5EF4-FFF2-40B4-BE49-F238E27FC236}">
                      <a16:creationId xmlns:a16="http://schemas.microsoft.com/office/drawing/2014/main" id="{2CC27C08-31F8-4603-A641-840C0CD23897}"/>
                    </a:ext>
                  </a:extLst>
                </p14:cNvPr>
                <p14:cNvContentPartPr/>
                <p14:nvPr/>
              </p14:nvContentPartPr>
              <p14:xfrm>
                <a:off x="7978400" y="2858587"/>
                <a:ext cx="98280" cy="265320"/>
              </p14:xfrm>
            </p:contentPart>
          </mc:Choice>
          <mc:Fallback xmlns="">
            <p:pic>
              <p:nvPicPr>
                <p:cNvPr id="29" name="墨迹 28">
                  <a:extLst>
                    <a:ext uri="{FF2B5EF4-FFF2-40B4-BE49-F238E27FC236}">
                      <a16:creationId xmlns:a16="http://schemas.microsoft.com/office/drawing/2014/main" id="{2CC27C08-31F8-4603-A641-840C0CD23897}"/>
                    </a:ext>
                  </a:extLst>
                </p:cNvPr>
                <p:cNvPicPr/>
                <p:nvPr/>
              </p:nvPicPr>
              <p:blipFill>
                <a:blip r:embed="rId48"/>
                <a:stretch>
                  <a:fillRect/>
                </a:stretch>
              </p:blipFill>
              <p:spPr>
                <a:xfrm>
                  <a:off x="7969400" y="2849947"/>
                  <a:ext cx="11592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墨迹 29">
                  <a:extLst>
                    <a:ext uri="{FF2B5EF4-FFF2-40B4-BE49-F238E27FC236}">
                      <a16:creationId xmlns:a16="http://schemas.microsoft.com/office/drawing/2014/main" id="{677FDBEB-7934-49AF-91A4-9DCD146CDC7D}"/>
                    </a:ext>
                  </a:extLst>
                </p14:cNvPr>
                <p14:cNvContentPartPr/>
                <p14:nvPr/>
              </p14:nvContentPartPr>
              <p14:xfrm>
                <a:off x="7978400" y="3034627"/>
                <a:ext cx="231120" cy="91800"/>
              </p14:xfrm>
            </p:contentPart>
          </mc:Choice>
          <mc:Fallback xmlns="">
            <p:pic>
              <p:nvPicPr>
                <p:cNvPr id="30" name="墨迹 29">
                  <a:extLst>
                    <a:ext uri="{FF2B5EF4-FFF2-40B4-BE49-F238E27FC236}">
                      <a16:creationId xmlns:a16="http://schemas.microsoft.com/office/drawing/2014/main" id="{677FDBEB-7934-49AF-91A4-9DCD146CDC7D}"/>
                    </a:ext>
                  </a:extLst>
                </p:cNvPr>
                <p:cNvPicPr/>
                <p:nvPr/>
              </p:nvPicPr>
              <p:blipFill>
                <a:blip r:embed="rId50"/>
                <a:stretch>
                  <a:fillRect/>
                </a:stretch>
              </p:blipFill>
              <p:spPr>
                <a:xfrm>
                  <a:off x="7969400" y="3025627"/>
                  <a:ext cx="24876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1" name="墨迹 30">
                  <a:extLst>
                    <a:ext uri="{FF2B5EF4-FFF2-40B4-BE49-F238E27FC236}">
                      <a16:creationId xmlns:a16="http://schemas.microsoft.com/office/drawing/2014/main" id="{EEB820CB-BAB0-4FD2-B1C6-5110C5838FBB}"/>
                    </a:ext>
                  </a:extLst>
                </p14:cNvPr>
                <p14:cNvContentPartPr/>
                <p14:nvPr/>
              </p14:nvContentPartPr>
              <p14:xfrm>
                <a:off x="8026640" y="3034627"/>
                <a:ext cx="72720" cy="122040"/>
              </p14:xfrm>
            </p:contentPart>
          </mc:Choice>
          <mc:Fallback xmlns="">
            <p:pic>
              <p:nvPicPr>
                <p:cNvPr id="31" name="墨迹 30">
                  <a:extLst>
                    <a:ext uri="{FF2B5EF4-FFF2-40B4-BE49-F238E27FC236}">
                      <a16:creationId xmlns:a16="http://schemas.microsoft.com/office/drawing/2014/main" id="{EEB820CB-BAB0-4FD2-B1C6-5110C5838FBB}"/>
                    </a:ext>
                  </a:extLst>
                </p:cNvPr>
                <p:cNvPicPr/>
                <p:nvPr/>
              </p:nvPicPr>
              <p:blipFill>
                <a:blip r:embed="rId52"/>
                <a:stretch>
                  <a:fillRect/>
                </a:stretch>
              </p:blipFill>
              <p:spPr>
                <a:xfrm>
                  <a:off x="8017640" y="3025627"/>
                  <a:ext cx="903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2" name="墨迹 31">
                  <a:extLst>
                    <a:ext uri="{FF2B5EF4-FFF2-40B4-BE49-F238E27FC236}">
                      <a16:creationId xmlns:a16="http://schemas.microsoft.com/office/drawing/2014/main" id="{5287799E-0600-4515-A660-DF1B96503D30}"/>
                    </a:ext>
                  </a:extLst>
                </p14:cNvPr>
                <p14:cNvContentPartPr/>
                <p14:nvPr/>
              </p14:nvContentPartPr>
              <p14:xfrm>
                <a:off x="7970840" y="3147667"/>
                <a:ext cx="292320" cy="6480"/>
              </p14:xfrm>
            </p:contentPart>
          </mc:Choice>
          <mc:Fallback xmlns="">
            <p:pic>
              <p:nvPicPr>
                <p:cNvPr id="32" name="墨迹 31">
                  <a:extLst>
                    <a:ext uri="{FF2B5EF4-FFF2-40B4-BE49-F238E27FC236}">
                      <a16:creationId xmlns:a16="http://schemas.microsoft.com/office/drawing/2014/main" id="{5287799E-0600-4515-A660-DF1B96503D30}"/>
                    </a:ext>
                  </a:extLst>
                </p:cNvPr>
                <p:cNvPicPr/>
                <p:nvPr/>
              </p:nvPicPr>
              <p:blipFill>
                <a:blip r:embed="rId54"/>
                <a:stretch>
                  <a:fillRect/>
                </a:stretch>
              </p:blipFill>
              <p:spPr>
                <a:xfrm>
                  <a:off x="7961840" y="3138667"/>
                  <a:ext cx="3099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3" name="墨迹 32">
                  <a:extLst>
                    <a:ext uri="{FF2B5EF4-FFF2-40B4-BE49-F238E27FC236}">
                      <a16:creationId xmlns:a16="http://schemas.microsoft.com/office/drawing/2014/main" id="{AC8D0E37-F40B-4306-AD6E-58EF2500ABDD}"/>
                    </a:ext>
                  </a:extLst>
                </p14:cNvPr>
                <p14:cNvContentPartPr/>
                <p14:nvPr/>
              </p14:nvContentPartPr>
              <p14:xfrm>
                <a:off x="8251280" y="2923747"/>
                <a:ext cx="205560" cy="95400"/>
              </p14:xfrm>
            </p:contentPart>
          </mc:Choice>
          <mc:Fallback xmlns="">
            <p:pic>
              <p:nvPicPr>
                <p:cNvPr id="33" name="墨迹 32">
                  <a:extLst>
                    <a:ext uri="{FF2B5EF4-FFF2-40B4-BE49-F238E27FC236}">
                      <a16:creationId xmlns:a16="http://schemas.microsoft.com/office/drawing/2014/main" id="{AC8D0E37-F40B-4306-AD6E-58EF2500ABDD}"/>
                    </a:ext>
                  </a:extLst>
                </p:cNvPr>
                <p:cNvPicPr/>
                <p:nvPr/>
              </p:nvPicPr>
              <p:blipFill>
                <a:blip r:embed="rId56"/>
                <a:stretch>
                  <a:fillRect/>
                </a:stretch>
              </p:blipFill>
              <p:spPr>
                <a:xfrm>
                  <a:off x="8242640" y="2915107"/>
                  <a:ext cx="2232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4" name="墨迹 33">
                  <a:extLst>
                    <a:ext uri="{FF2B5EF4-FFF2-40B4-BE49-F238E27FC236}">
                      <a16:creationId xmlns:a16="http://schemas.microsoft.com/office/drawing/2014/main" id="{9B5C52A3-B525-4E5A-A9A1-768439BBB42E}"/>
                    </a:ext>
                  </a:extLst>
                </p14:cNvPr>
                <p14:cNvContentPartPr/>
                <p14:nvPr/>
              </p14:nvContentPartPr>
              <p14:xfrm>
                <a:off x="8304560" y="3014107"/>
                <a:ext cx="119880" cy="11160"/>
              </p14:xfrm>
            </p:contentPart>
          </mc:Choice>
          <mc:Fallback xmlns="">
            <p:pic>
              <p:nvPicPr>
                <p:cNvPr id="34" name="墨迹 33">
                  <a:extLst>
                    <a:ext uri="{FF2B5EF4-FFF2-40B4-BE49-F238E27FC236}">
                      <a16:creationId xmlns:a16="http://schemas.microsoft.com/office/drawing/2014/main" id="{9B5C52A3-B525-4E5A-A9A1-768439BBB42E}"/>
                    </a:ext>
                  </a:extLst>
                </p:cNvPr>
                <p:cNvPicPr/>
                <p:nvPr/>
              </p:nvPicPr>
              <p:blipFill>
                <a:blip r:embed="rId58"/>
                <a:stretch>
                  <a:fillRect/>
                </a:stretch>
              </p:blipFill>
              <p:spPr>
                <a:xfrm>
                  <a:off x="8295920" y="3005107"/>
                  <a:ext cx="13752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5" name="墨迹 34">
                  <a:extLst>
                    <a:ext uri="{FF2B5EF4-FFF2-40B4-BE49-F238E27FC236}">
                      <a16:creationId xmlns:a16="http://schemas.microsoft.com/office/drawing/2014/main" id="{D5A2FE66-01E5-4DA8-8DB5-0A27DCDB802F}"/>
                    </a:ext>
                  </a:extLst>
                </p14:cNvPr>
                <p14:cNvContentPartPr/>
                <p14:nvPr/>
              </p14:nvContentPartPr>
              <p14:xfrm>
                <a:off x="8326160" y="2794867"/>
                <a:ext cx="180720" cy="357840"/>
              </p14:xfrm>
            </p:contentPart>
          </mc:Choice>
          <mc:Fallback xmlns="">
            <p:pic>
              <p:nvPicPr>
                <p:cNvPr id="35" name="墨迹 34">
                  <a:extLst>
                    <a:ext uri="{FF2B5EF4-FFF2-40B4-BE49-F238E27FC236}">
                      <a16:creationId xmlns:a16="http://schemas.microsoft.com/office/drawing/2014/main" id="{D5A2FE66-01E5-4DA8-8DB5-0A27DCDB802F}"/>
                    </a:ext>
                  </a:extLst>
                </p:cNvPr>
                <p:cNvPicPr/>
                <p:nvPr/>
              </p:nvPicPr>
              <p:blipFill>
                <a:blip r:embed="rId60"/>
                <a:stretch>
                  <a:fillRect/>
                </a:stretch>
              </p:blipFill>
              <p:spPr>
                <a:xfrm>
                  <a:off x="8317520" y="2786227"/>
                  <a:ext cx="19836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7" name="墨迹 36">
                  <a:extLst>
                    <a:ext uri="{FF2B5EF4-FFF2-40B4-BE49-F238E27FC236}">
                      <a16:creationId xmlns:a16="http://schemas.microsoft.com/office/drawing/2014/main" id="{0A94C84E-10CE-4477-A687-D125B851A58C}"/>
                    </a:ext>
                  </a:extLst>
                </p14:cNvPr>
                <p14:cNvContentPartPr/>
                <p14:nvPr/>
              </p14:nvContentPartPr>
              <p14:xfrm>
                <a:off x="8585360" y="2823667"/>
                <a:ext cx="164160" cy="11880"/>
              </p14:xfrm>
            </p:contentPart>
          </mc:Choice>
          <mc:Fallback xmlns="">
            <p:pic>
              <p:nvPicPr>
                <p:cNvPr id="37" name="墨迹 36">
                  <a:extLst>
                    <a:ext uri="{FF2B5EF4-FFF2-40B4-BE49-F238E27FC236}">
                      <a16:creationId xmlns:a16="http://schemas.microsoft.com/office/drawing/2014/main" id="{0A94C84E-10CE-4477-A687-D125B851A58C}"/>
                    </a:ext>
                  </a:extLst>
                </p:cNvPr>
                <p:cNvPicPr/>
                <p:nvPr/>
              </p:nvPicPr>
              <p:blipFill>
                <a:blip r:embed="rId62"/>
                <a:stretch>
                  <a:fillRect/>
                </a:stretch>
              </p:blipFill>
              <p:spPr>
                <a:xfrm>
                  <a:off x="8576360" y="2815027"/>
                  <a:ext cx="18180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8" name="墨迹 37">
                  <a:extLst>
                    <a:ext uri="{FF2B5EF4-FFF2-40B4-BE49-F238E27FC236}">
                      <a16:creationId xmlns:a16="http://schemas.microsoft.com/office/drawing/2014/main" id="{07E38384-C80C-4BA5-B0CB-036456BE7C1F}"/>
                    </a:ext>
                  </a:extLst>
                </p14:cNvPr>
                <p14:cNvContentPartPr/>
                <p14:nvPr/>
              </p14:nvContentPartPr>
              <p14:xfrm>
                <a:off x="8565920" y="2862187"/>
                <a:ext cx="108720" cy="163800"/>
              </p14:xfrm>
            </p:contentPart>
          </mc:Choice>
          <mc:Fallback xmlns="">
            <p:pic>
              <p:nvPicPr>
                <p:cNvPr id="38" name="墨迹 37">
                  <a:extLst>
                    <a:ext uri="{FF2B5EF4-FFF2-40B4-BE49-F238E27FC236}">
                      <a16:creationId xmlns:a16="http://schemas.microsoft.com/office/drawing/2014/main" id="{07E38384-C80C-4BA5-B0CB-036456BE7C1F}"/>
                    </a:ext>
                  </a:extLst>
                </p:cNvPr>
                <p:cNvPicPr/>
                <p:nvPr/>
              </p:nvPicPr>
              <p:blipFill>
                <a:blip r:embed="rId64"/>
                <a:stretch>
                  <a:fillRect/>
                </a:stretch>
              </p:blipFill>
              <p:spPr>
                <a:xfrm>
                  <a:off x="8557280" y="2853547"/>
                  <a:ext cx="1263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9" name="墨迹 38">
                  <a:extLst>
                    <a:ext uri="{FF2B5EF4-FFF2-40B4-BE49-F238E27FC236}">
                      <a16:creationId xmlns:a16="http://schemas.microsoft.com/office/drawing/2014/main" id="{3F844EB0-EF46-4551-B26A-6AB66A5280A5}"/>
                    </a:ext>
                  </a:extLst>
                </p14:cNvPr>
                <p14:cNvContentPartPr/>
                <p14:nvPr/>
              </p14:nvContentPartPr>
              <p14:xfrm>
                <a:off x="8643680" y="2893507"/>
                <a:ext cx="146520" cy="244800"/>
              </p14:xfrm>
            </p:contentPart>
          </mc:Choice>
          <mc:Fallback xmlns="">
            <p:pic>
              <p:nvPicPr>
                <p:cNvPr id="39" name="墨迹 38">
                  <a:extLst>
                    <a:ext uri="{FF2B5EF4-FFF2-40B4-BE49-F238E27FC236}">
                      <a16:creationId xmlns:a16="http://schemas.microsoft.com/office/drawing/2014/main" id="{3F844EB0-EF46-4551-B26A-6AB66A5280A5}"/>
                    </a:ext>
                  </a:extLst>
                </p:cNvPr>
                <p:cNvPicPr/>
                <p:nvPr/>
              </p:nvPicPr>
              <p:blipFill>
                <a:blip r:embed="rId66"/>
                <a:stretch>
                  <a:fillRect/>
                </a:stretch>
              </p:blipFill>
              <p:spPr>
                <a:xfrm>
                  <a:off x="8635040" y="2884867"/>
                  <a:ext cx="16416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0" name="墨迹 39">
                  <a:extLst>
                    <a:ext uri="{FF2B5EF4-FFF2-40B4-BE49-F238E27FC236}">
                      <a16:creationId xmlns:a16="http://schemas.microsoft.com/office/drawing/2014/main" id="{BED493BC-B2ED-4737-8795-A825E059203D}"/>
                    </a:ext>
                  </a:extLst>
                </p14:cNvPr>
                <p14:cNvContentPartPr/>
                <p14:nvPr/>
              </p14:nvContentPartPr>
              <p14:xfrm>
                <a:off x="8789840" y="2746627"/>
                <a:ext cx="42120" cy="183240"/>
              </p14:xfrm>
            </p:contentPart>
          </mc:Choice>
          <mc:Fallback xmlns="">
            <p:pic>
              <p:nvPicPr>
                <p:cNvPr id="40" name="墨迹 39">
                  <a:extLst>
                    <a:ext uri="{FF2B5EF4-FFF2-40B4-BE49-F238E27FC236}">
                      <a16:creationId xmlns:a16="http://schemas.microsoft.com/office/drawing/2014/main" id="{BED493BC-B2ED-4737-8795-A825E059203D}"/>
                    </a:ext>
                  </a:extLst>
                </p:cNvPr>
                <p:cNvPicPr/>
                <p:nvPr/>
              </p:nvPicPr>
              <p:blipFill>
                <a:blip r:embed="rId68"/>
                <a:stretch>
                  <a:fillRect/>
                </a:stretch>
              </p:blipFill>
              <p:spPr>
                <a:xfrm>
                  <a:off x="8780840" y="2737987"/>
                  <a:ext cx="5976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1" name="墨迹 40">
                  <a:extLst>
                    <a:ext uri="{FF2B5EF4-FFF2-40B4-BE49-F238E27FC236}">
                      <a16:creationId xmlns:a16="http://schemas.microsoft.com/office/drawing/2014/main" id="{E476150B-C9AC-44CD-980E-8DD62E9394A6}"/>
                    </a:ext>
                  </a:extLst>
                </p14:cNvPr>
                <p14:cNvContentPartPr/>
                <p14:nvPr/>
              </p14:nvContentPartPr>
              <p14:xfrm>
                <a:off x="8816480" y="2833387"/>
                <a:ext cx="98280" cy="97920"/>
              </p14:xfrm>
            </p:contentPart>
          </mc:Choice>
          <mc:Fallback xmlns="">
            <p:pic>
              <p:nvPicPr>
                <p:cNvPr id="41" name="墨迹 40">
                  <a:extLst>
                    <a:ext uri="{FF2B5EF4-FFF2-40B4-BE49-F238E27FC236}">
                      <a16:creationId xmlns:a16="http://schemas.microsoft.com/office/drawing/2014/main" id="{E476150B-C9AC-44CD-980E-8DD62E9394A6}"/>
                    </a:ext>
                  </a:extLst>
                </p:cNvPr>
                <p:cNvPicPr/>
                <p:nvPr/>
              </p:nvPicPr>
              <p:blipFill>
                <a:blip r:embed="rId70"/>
                <a:stretch>
                  <a:fillRect/>
                </a:stretch>
              </p:blipFill>
              <p:spPr>
                <a:xfrm>
                  <a:off x="8807480" y="2824747"/>
                  <a:ext cx="1159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2" name="墨迹 41">
                  <a:extLst>
                    <a:ext uri="{FF2B5EF4-FFF2-40B4-BE49-F238E27FC236}">
                      <a16:creationId xmlns:a16="http://schemas.microsoft.com/office/drawing/2014/main" id="{73021002-D76C-4628-B43C-F53EC3F3A744}"/>
                    </a:ext>
                  </a:extLst>
                </p14:cNvPr>
                <p14:cNvContentPartPr/>
                <p14:nvPr/>
              </p14:nvContentPartPr>
              <p14:xfrm>
                <a:off x="8857160" y="2769307"/>
                <a:ext cx="18000" cy="190800"/>
              </p14:xfrm>
            </p:contentPart>
          </mc:Choice>
          <mc:Fallback xmlns="">
            <p:pic>
              <p:nvPicPr>
                <p:cNvPr id="42" name="墨迹 41">
                  <a:extLst>
                    <a:ext uri="{FF2B5EF4-FFF2-40B4-BE49-F238E27FC236}">
                      <a16:creationId xmlns:a16="http://schemas.microsoft.com/office/drawing/2014/main" id="{73021002-D76C-4628-B43C-F53EC3F3A744}"/>
                    </a:ext>
                  </a:extLst>
                </p:cNvPr>
                <p:cNvPicPr/>
                <p:nvPr/>
              </p:nvPicPr>
              <p:blipFill>
                <a:blip r:embed="rId72"/>
                <a:stretch>
                  <a:fillRect/>
                </a:stretch>
              </p:blipFill>
              <p:spPr>
                <a:xfrm>
                  <a:off x="8848160" y="2760667"/>
                  <a:ext cx="3564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3" name="墨迹 42">
                  <a:extLst>
                    <a:ext uri="{FF2B5EF4-FFF2-40B4-BE49-F238E27FC236}">
                      <a16:creationId xmlns:a16="http://schemas.microsoft.com/office/drawing/2014/main" id="{6C401A7A-6A0F-48A0-9331-3E6846EEED80}"/>
                    </a:ext>
                  </a:extLst>
                </p14:cNvPr>
                <p14:cNvContentPartPr/>
                <p14:nvPr/>
              </p14:nvContentPartPr>
              <p14:xfrm>
                <a:off x="8822960" y="2922667"/>
                <a:ext cx="19440" cy="124200"/>
              </p14:xfrm>
            </p:contentPart>
          </mc:Choice>
          <mc:Fallback xmlns="">
            <p:pic>
              <p:nvPicPr>
                <p:cNvPr id="43" name="墨迹 42">
                  <a:extLst>
                    <a:ext uri="{FF2B5EF4-FFF2-40B4-BE49-F238E27FC236}">
                      <a16:creationId xmlns:a16="http://schemas.microsoft.com/office/drawing/2014/main" id="{6C401A7A-6A0F-48A0-9331-3E6846EEED80}"/>
                    </a:ext>
                  </a:extLst>
                </p:cNvPr>
                <p:cNvPicPr/>
                <p:nvPr/>
              </p:nvPicPr>
              <p:blipFill>
                <a:blip r:embed="rId74"/>
                <a:stretch>
                  <a:fillRect/>
                </a:stretch>
              </p:blipFill>
              <p:spPr>
                <a:xfrm>
                  <a:off x="8813960" y="2913667"/>
                  <a:ext cx="3708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4" name="墨迹 43">
                  <a:extLst>
                    <a:ext uri="{FF2B5EF4-FFF2-40B4-BE49-F238E27FC236}">
                      <a16:creationId xmlns:a16="http://schemas.microsoft.com/office/drawing/2014/main" id="{8B03204D-C7CD-420E-A2F0-7E9C3364913E}"/>
                    </a:ext>
                  </a:extLst>
                </p14:cNvPr>
                <p14:cNvContentPartPr/>
                <p14:nvPr/>
              </p14:nvContentPartPr>
              <p14:xfrm>
                <a:off x="8884880" y="2929867"/>
                <a:ext cx="64080" cy="130680"/>
              </p14:xfrm>
            </p:contentPart>
          </mc:Choice>
          <mc:Fallback xmlns="">
            <p:pic>
              <p:nvPicPr>
                <p:cNvPr id="44" name="墨迹 43">
                  <a:extLst>
                    <a:ext uri="{FF2B5EF4-FFF2-40B4-BE49-F238E27FC236}">
                      <a16:creationId xmlns:a16="http://schemas.microsoft.com/office/drawing/2014/main" id="{8B03204D-C7CD-420E-A2F0-7E9C3364913E}"/>
                    </a:ext>
                  </a:extLst>
                </p:cNvPr>
                <p:cNvPicPr/>
                <p:nvPr/>
              </p:nvPicPr>
              <p:blipFill>
                <a:blip r:embed="rId76"/>
                <a:stretch>
                  <a:fillRect/>
                </a:stretch>
              </p:blipFill>
              <p:spPr>
                <a:xfrm>
                  <a:off x="8876240" y="2920867"/>
                  <a:ext cx="8172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5" name="墨迹 44">
                  <a:extLst>
                    <a:ext uri="{FF2B5EF4-FFF2-40B4-BE49-F238E27FC236}">
                      <a16:creationId xmlns:a16="http://schemas.microsoft.com/office/drawing/2014/main" id="{586F033F-617C-4EB9-867E-36262203A2F3}"/>
                    </a:ext>
                  </a:extLst>
                </p14:cNvPr>
                <p14:cNvContentPartPr/>
                <p14:nvPr/>
              </p14:nvContentPartPr>
              <p14:xfrm>
                <a:off x="8732960" y="2849947"/>
                <a:ext cx="264240" cy="296640"/>
              </p14:xfrm>
            </p:contentPart>
          </mc:Choice>
          <mc:Fallback xmlns="">
            <p:pic>
              <p:nvPicPr>
                <p:cNvPr id="45" name="墨迹 44">
                  <a:extLst>
                    <a:ext uri="{FF2B5EF4-FFF2-40B4-BE49-F238E27FC236}">
                      <a16:creationId xmlns:a16="http://schemas.microsoft.com/office/drawing/2014/main" id="{586F033F-617C-4EB9-867E-36262203A2F3}"/>
                    </a:ext>
                  </a:extLst>
                </p:cNvPr>
                <p:cNvPicPr/>
                <p:nvPr/>
              </p:nvPicPr>
              <p:blipFill>
                <a:blip r:embed="rId78"/>
                <a:stretch>
                  <a:fillRect/>
                </a:stretch>
              </p:blipFill>
              <p:spPr>
                <a:xfrm>
                  <a:off x="8723960" y="2841307"/>
                  <a:ext cx="28188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6" name="墨迹 45">
                  <a:extLst>
                    <a:ext uri="{FF2B5EF4-FFF2-40B4-BE49-F238E27FC236}">
                      <a16:creationId xmlns:a16="http://schemas.microsoft.com/office/drawing/2014/main" id="{AE7AF111-B22B-4C1B-BBBE-57F675E0CC61}"/>
                    </a:ext>
                  </a:extLst>
                </p14:cNvPr>
                <p14:cNvContentPartPr/>
                <p14:nvPr/>
              </p14:nvContentPartPr>
              <p14:xfrm>
                <a:off x="9079280" y="2846707"/>
                <a:ext cx="14040" cy="295200"/>
              </p14:xfrm>
            </p:contentPart>
          </mc:Choice>
          <mc:Fallback xmlns="">
            <p:pic>
              <p:nvPicPr>
                <p:cNvPr id="46" name="墨迹 45">
                  <a:extLst>
                    <a:ext uri="{FF2B5EF4-FFF2-40B4-BE49-F238E27FC236}">
                      <a16:creationId xmlns:a16="http://schemas.microsoft.com/office/drawing/2014/main" id="{AE7AF111-B22B-4C1B-BBBE-57F675E0CC61}"/>
                    </a:ext>
                  </a:extLst>
                </p:cNvPr>
                <p:cNvPicPr/>
                <p:nvPr/>
              </p:nvPicPr>
              <p:blipFill>
                <a:blip r:embed="rId80"/>
                <a:stretch>
                  <a:fillRect/>
                </a:stretch>
              </p:blipFill>
              <p:spPr>
                <a:xfrm>
                  <a:off x="9070640" y="2837707"/>
                  <a:ext cx="3168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7" name="墨迹 46">
                  <a:extLst>
                    <a:ext uri="{FF2B5EF4-FFF2-40B4-BE49-F238E27FC236}">
                      <a16:creationId xmlns:a16="http://schemas.microsoft.com/office/drawing/2014/main" id="{2074B4D4-D1E1-4CEC-87B8-D88F7D0ED744}"/>
                    </a:ext>
                  </a:extLst>
                </p14:cNvPr>
                <p14:cNvContentPartPr/>
                <p14:nvPr/>
              </p14:nvContentPartPr>
              <p14:xfrm>
                <a:off x="9192320" y="2795947"/>
                <a:ext cx="24480" cy="48600"/>
              </p14:xfrm>
            </p:contentPart>
          </mc:Choice>
          <mc:Fallback xmlns="">
            <p:pic>
              <p:nvPicPr>
                <p:cNvPr id="47" name="墨迹 46">
                  <a:extLst>
                    <a:ext uri="{FF2B5EF4-FFF2-40B4-BE49-F238E27FC236}">
                      <a16:creationId xmlns:a16="http://schemas.microsoft.com/office/drawing/2014/main" id="{2074B4D4-D1E1-4CEC-87B8-D88F7D0ED744}"/>
                    </a:ext>
                  </a:extLst>
                </p:cNvPr>
                <p:cNvPicPr/>
                <p:nvPr/>
              </p:nvPicPr>
              <p:blipFill>
                <a:blip r:embed="rId82"/>
                <a:stretch>
                  <a:fillRect/>
                </a:stretch>
              </p:blipFill>
              <p:spPr>
                <a:xfrm>
                  <a:off x="9183680" y="2787307"/>
                  <a:ext cx="421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8" name="墨迹 47">
                  <a:extLst>
                    <a:ext uri="{FF2B5EF4-FFF2-40B4-BE49-F238E27FC236}">
                      <a16:creationId xmlns:a16="http://schemas.microsoft.com/office/drawing/2014/main" id="{F1C1DD42-2201-455E-8A80-537247588DEE}"/>
                    </a:ext>
                  </a:extLst>
                </p14:cNvPr>
                <p14:cNvContentPartPr/>
                <p14:nvPr/>
              </p14:nvContentPartPr>
              <p14:xfrm>
                <a:off x="9150560" y="2795947"/>
                <a:ext cx="123480" cy="179640"/>
              </p14:xfrm>
            </p:contentPart>
          </mc:Choice>
          <mc:Fallback xmlns="">
            <p:pic>
              <p:nvPicPr>
                <p:cNvPr id="48" name="墨迹 47">
                  <a:extLst>
                    <a:ext uri="{FF2B5EF4-FFF2-40B4-BE49-F238E27FC236}">
                      <a16:creationId xmlns:a16="http://schemas.microsoft.com/office/drawing/2014/main" id="{F1C1DD42-2201-455E-8A80-537247588DEE}"/>
                    </a:ext>
                  </a:extLst>
                </p:cNvPr>
                <p:cNvPicPr/>
                <p:nvPr/>
              </p:nvPicPr>
              <p:blipFill>
                <a:blip r:embed="rId84"/>
                <a:stretch>
                  <a:fillRect/>
                </a:stretch>
              </p:blipFill>
              <p:spPr>
                <a:xfrm>
                  <a:off x="9141560" y="2787307"/>
                  <a:ext cx="1411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0" name="墨迹 49">
                  <a:extLst>
                    <a:ext uri="{FF2B5EF4-FFF2-40B4-BE49-F238E27FC236}">
                      <a16:creationId xmlns:a16="http://schemas.microsoft.com/office/drawing/2014/main" id="{5A545201-C8B6-45FD-A20C-686AEA7C8E09}"/>
                    </a:ext>
                  </a:extLst>
                </p14:cNvPr>
                <p14:cNvContentPartPr/>
                <p14:nvPr/>
              </p14:nvContentPartPr>
              <p14:xfrm>
                <a:off x="9150560" y="2882707"/>
                <a:ext cx="140040" cy="240120"/>
              </p14:xfrm>
            </p:contentPart>
          </mc:Choice>
          <mc:Fallback xmlns="">
            <p:pic>
              <p:nvPicPr>
                <p:cNvPr id="50" name="墨迹 49">
                  <a:extLst>
                    <a:ext uri="{FF2B5EF4-FFF2-40B4-BE49-F238E27FC236}">
                      <a16:creationId xmlns:a16="http://schemas.microsoft.com/office/drawing/2014/main" id="{5A545201-C8B6-45FD-A20C-686AEA7C8E09}"/>
                    </a:ext>
                  </a:extLst>
                </p:cNvPr>
                <p:cNvPicPr/>
                <p:nvPr/>
              </p:nvPicPr>
              <p:blipFill>
                <a:blip r:embed="rId86"/>
                <a:stretch>
                  <a:fillRect/>
                </a:stretch>
              </p:blipFill>
              <p:spPr>
                <a:xfrm>
                  <a:off x="9141560" y="2873707"/>
                  <a:ext cx="15768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1" name="墨迹 50">
                  <a:extLst>
                    <a:ext uri="{FF2B5EF4-FFF2-40B4-BE49-F238E27FC236}">
                      <a16:creationId xmlns:a16="http://schemas.microsoft.com/office/drawing/2014/main" id="{A9A396A8-A3CA-42F9-A8D0-D065A8FFC31A}"/>
                    </a:ext>
                  </a:extLst>
                </p14:cNvPr>
                <p14:cNvContentPartPr/>
                <p14:nvPr/>
              </p14:nvContentPartPr>
              <p14:xfrm>
                <a:off x="9269720" y="2914027"/>
                <a:ext cx="105840" cy="20880"/>
              </p14:xfrm>
            </p:contentPart>
          </mc:Choice>
          <mc:Fallback xmlns="">
            <p:pic>
              <p:nvPicPr>
                <p:cNvPr id="51" name="墨迹 50">
                  <a:extLst>
                    <a:ext uri="{FF2B5EF4-FFF2-40B4-BE49-F238E27FC236}">
                      <a16:creationId xmlns:a16="http://schemas.microsoft.com/office/drawing/2014/main" id="{A9A396A8-A3CA-42F9-A8D0-D065A8FFC31A}"/>
                    </a:ext>
                  </a:extLst>
                </p:cNvPr>
                <p:cNvPicPr/>
                <p:nvPr/>
              </p:nvPicPr>
              <p:blipFill>
                <a:blip r:embed="rId88"/>
                <a:stretch>
                  <a:fillRect/>
                </a:stretch>
              </p:blipFill>
              <p:spPr>
                <a:xfrm>
                  <a:off x="9261080" y="2905387"/>
                  <a:ext cx="1234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2" name="墨迹 51">
                  <a:extLst>
                    <a:ext uri="{FF2B5EF4-FFF2-40B4-BE49-F238E27FC236}">
                      <a16:creationId xmlns:a16="http://schemas.microsoft.com/office/drawing/2014/main" id="{560470A7-FCAF-4CEE-9E78-857A24684550}"/>
                    </a:ext>
                  </a:extLst>
                </p14:cNvPr>
                <p14:cNvContentPartPr/>
                <p14:nvPr/>
              </p14:nvContentPartPr>
              <p14:xfrm>
                <a:off x="9273680" y="2833387"/>
                <a:ext cx="47520" cy="265320"/>
              </p14:xfrm>
            </p:contentPart>
          </mc:Choice>
          <mc:Fallback xmlns="">
            <p:pic>
              <p:nvPicPr>
                <p:cNvPr id="52" name="墨迹 51">
                  <a:extLst>
                    <a:ext uri="{FF2B5EF4-FFF2-40B4-BE49-F238E27FC236}">
                      <a16:creationId xmlns:a16="http://schemas.microsoft.com/office/drawing/2014/main" id="{560470A7-FCAF-4CEE-9E78-857A24684550}"/>
                    </a:ext>
                  </a:extLst>
                </p:cNvPr>
                <p:cNvPicPr/>
                <p:nvPr/>
              </p:nvPicPr>
              <p:blipFill>
                <a:blip r:embed="rId90"/>
                <a:stretch>
                  <a:fillRect/>
                </a:stretch>
              </p:blipFill>
              <p:spPr>
                <a:xfrm>
                  <a:off x="9264680" y="2824747"/>
                  <a:ext cx="6516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3" name="墨迹 52">
                  <a:extLst>
                    <a:ext uri="{FF2B5EF4-FFF2-40B4-BE49-F238E27FC236}">
                      <a16:creationId xmlns:a16="http://schemas.microsoft.com/office/drawing/2014/main" id="{BCBA7A10-776C-40BF-9EFE-25E90509A4BD}"/>
                    </a:ext>
                  </a:extLst>
                </p14:cNvPr>
                <p14:cNvContentPartPr/>
                <p14:nvPr/>
              </p14:nvContentPartPr>
              <p14:xfrm>
                <a:off x="9305360" y="2852827"/>
                <a:ext cx="118440" cy="257400"/>
              </p14:xfrm>
            </p:contentPart>
          </mc:Choice>
          <mc:Fallback xmlns="">
            <p:pic>
              <p:nvPicPr>
                <p:cNvPr id="53" name="墨迹 52">
                  <a:extLst>
                    <a:ext uri="{FF2B5EF4-FFF2-40B4-BE49-F238E27FC236}">
                      <a16:creationId xmlns:a16="http://schemas.microsoft.com/office/drawing/2014/main" id="{BCBA7A10-776C-40BF-9EFE-25E90509A4BD}"/>
                    </a:ext>
                  </a:extLst>
                </p:cNvPr>
                <p:cNvPicPr/>
                <p:nvPr/>
              </p:nvPicPr>
              <p:blipFill>
                <a:blip r:embed="rId92"/>
                <a:stretch>
                  <a:fillRect/>
                </a:stretch>
              </p:blipFill>
              <p:spPr>
                <a:xfrm>
                  <a:off x="9296720" y="2843827"/>
                  <a:ext cx="13608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4" name="墨迹 53">
                  <a:extLst>
                    <a:ext uri="{FF2B5EF4-FFF2-40B4-BE49-F238E27FC236}">
                      <a16:creationId xmlns:a16="http://schemas.microsoft.com/office/drawing/2014/main" id="{3F39DE98-B021-4A07-AB75-774AB84CA89C}"/>
                    </a:ext>
                  </a:extLst>
                </p14:cNvPr>
                <p14:cNvContentPartPr/>
                <p14:nvPr/>
              </p14:nvContentPartPr>
              <p14:xfrm>
                <a:off x="9524960" y="2731147"/>
                <a:ext cx="108360" cy="219600"/>
              </p14:xfrm>
            </p:contentPart>
          </mc:Choice>
          <mc:Fallback xmlns="">
            <p:pic>
              <p:nvPicPr>
                <p:cNvPr id="54" name="墨迹 53">
                  <a:extLst>
                    <a:ext uri="{FF2B5EF4-FFF2-40B4-BE49-F238E27FC236}">
                      <a16:creationId xmlns:a16="http://schemas.microsoft.com/office/drawing/2014/main" id="{3F39DE98-B021-4A07-AB75-774AB84CA89C}"/>
                    </a:ext>
                  </a:extLst>
                </p:cNvPr>
                <p:cNvPicPr/>
                <p:nvPr/>
              </p:nvPicPr>
              <p:blipFill>
                <a:blip r:embed="rId94"/>
                <a:stretch>
                  <a:fillRect/>
                </a:stretch>
              </p:blipFill>
              <p:spPr>
                <a:xfrm>
                  <a:off x="9516320" y="2722147"/>
                  <a:ext cx="12600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5" name="墨迹 54">
                  <a:extLst>
                    <a:ext uri="{FF2B5EF4-FFF2-40B4-BE49-F238E27FC236}">
                      <a16:creationId xmlns:a16="http://schemas.microsoft.com/office/drawing/2014/main" id="{37C0E100-44FD-43BE-A6D5-2A9D526B34A8}"/>
                    </a:ext>
                  </a:extLst>
                </p14:cNvPr>
                <p14:cNvContentPartPr/>
                <p14:nvPr/>
              </p14:nvContentPartPr>
              <p14:xfrm>
                <a:off x="9527480" y="2739427"/>
                <a:ext cx="126000" cy="224280"/>
              </p14:xfrm>
            </p:contentPart>
          </mc:Choice>
          <mc:Fallback xmlns="">
            <p:pic>
              <p:nvPicPr>
                <p:cNvPr id="55" name="墨迹 54">
                  <a:extLst>
                    <a:ext uri="{FF2B5EF4-FFF2-40B4-BE49-F238E27FC236}">
                      <a16:creationId xmlns:a16="http://schemas.microsoft.com/office/drawing/2014/main" id="{37C0E100-44FD-43BE-A6D5-2A9D526B34A8}"/>
                    </a:ext>
                  </a:extLst>
                </p:cNvPr>
                <p:cNvPicPr/>
                <p:nvPr/>
              </p:nvPicPr>
              <p:blipFill>
                <a:blip r:embed="rId96"/>
                <a:stretch>
                  <a:fillRect/>
                </a:stretch>
              </p:blipFill>
              <p:spPr>
                <a:xfrm>
                  <a:off x="9518840" y="2730787"/>
                  <a:ext cx="14364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6" name="墨迹 55">
                  <a:extLst>
                    <a:ext uri="{FF2B5EF4-FFF2-40B4-BE49-F238E27FC236}">
                      <a16:creationId xmlns:a16="http://schemas.microsoft.com/office/drawing/2014/main" id="{C4EEEC53-1C5E-467C-8A33-6F0C30107FDB}"/>
                    </a:ext>
                  </a:extLst>
                </p14:cNvPr>
                <p14:cNvContentPartPr/>
                <p14:nvPr/>
              </p14:nvContentPartPr>
              <p14:xfrm>
                <a:off x="9527480" y="2953987"/>
                <a:ext cx="25920" cy="100440"/>
              </p14:xfrm>
            </p:contentPart>
          </mc:Choice>
          <mc:Fallback xmlns="">
            <p:pic>
              <p:nvPicPr>
                <p:cNvPr id="56" name="墨迹 55">
                  <a:extLst>
                    <a:ext uri="{FF2B5EF4-FFF2-40B4-BE49-F238E27FC236}">
                      <a16:creationId xmlns:a16="http://schemas.microsoft.com/office/drawing/2014/main" id="{C4EEEC53-1C5E-467C-8A33-6F0C30107FDB}"/>
                    </a:ext>
                  </a:extLst>
                </p:cNvPr>
                <p:cNvPicPr/>
                <p:nvPr/>
              </p:nvPicPr>
              <p:blipFill>
                <a:blip r:embed="rId98"/>
                <a:stretch>
                  <a:fillRect/>
                </a:stretch>
              </p:blipFill>
              <p:spPr>
                <a:xfrm>
                  <a:off x="9518840" y="2944987"/>
                  <a:ext cx="4356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7" name="墨迹 56">
                  <a:extLst>
                    <a:ext uri="{FF2B5EF4-FFF2-40B4-BE49-F238E27FC236}">
                      <a16:creationId xmlns:a16="http://schemas.microsoft.com/office/drawing/2014/main" id="{C8C57879-6257-4F88-B36E-500C01D241EE}"/>
                    </a:ext>
                  </a:extLst>
                </p14:cNvPr>
                <p14:cNvContentPartPr/>
                <p14:nvPr/>
              </p14:nvContentPartPr>
              <p14:xfrm>
                <a:off x="9553040" y="2912587"/>
                <a:ext cx="126720" cy="133200"/>
              </p14:xfrm>
            </p:contentPart>
          </mc:Choice>
          <mc:Fallback xmlns="">
            <p:pic>
              <p:nvPicPr>
                <p:cNvPr id="57" name="墨迹 56">
                  <a:extLst>
                    <a:ext uri="{FF2B5EF4-FFF2-40B4-BE49-F238E27FC236}">
                      <a16:creationId xmlns:a16="http://schemas.microsoft.com/office/drawing/2014/main" id="{C8C57879-6257-4F88-B36E-500C01D241EE}"/>
                    </a:ext>
                  </a:extLst>
                </p:cNvPr>
                <p:cNvPicPr/>
                <p:nvPr/>
              </p:nvPicPr>
              <p:blipFill>
                <a:blip r:embed="rId100"/>
                <a:stretch>
                  <a:fillRect/>
                </a:stretch>
              </p:blipFill>
              <p:spPr>
                <a:xfrm>
                  <a:off x="9544040" y="2903587"/>
                  <a:ext cx="1443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8" name="墨迹 57">
                  <a:extLst>
                    <a:ext uri="{FF2B5EF4-FFF2-40B4-BE49-F238E27FC236}">
                      <a16:creationId xmlns:a16="http://schemas.microsoft.com/office/drawing/2014/main" id="{BE1AEFDA-D4B4-4100-8CC9-C622C9F6AEE1}"/>
                    </a:ext>
                  </a:extLst>
                </p14:cNvPr>
                <p14:cNvContentPartPr/>
                <p14:nvPr/>
              </p14:nvContentPartPr>
              <p14:xfrm>
                <a:off x="9434960" y="2807107"/>
                <a:ext cx="307800" cy="294120"/>
              </p14:xfrm>
            </p:contentPart>
          </mc:Choice>
          <mc:Fallback xmlns="">
            <p:pic>
              <p:nvPicPr>
                <p:cNvPr id="58" name="墨迹 57">
                  <a:extLst>
                    <a:ext uri="{FF2B5EF4-FFF2-40B4-BE49-F238E27FC236}">
                      <a16:creationId xmlns:a16="http://schemas.microsoft.com/office/drawing/2014/main" id="{BE1AEFDA-D4B4-4100-8CC9-C622C9F6AEE1}"/>
                    </a:ext>
                  </a:extLst>
                </p:cNvPr>
                <p:cNvPicPr/>
                <p:nvPr/>
              </p:nvPicPr>
              <p:blipFill>
                <a:blip r:embed="rId102"/>
                <a:stretch>
                  <a:fillRect/>
                </a:stretch>
              </p:blipFill>
              <p:spPr>
                <a:xfrm>
                  <a:off x="9425960" y="2798107"/>
                  <a:ext cx="32544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9" name="墨迹 58">
                  <a:extLst>
                    <a:ext uri="{FF2B5EF4-FFF2-40B4-BE49-F238E27FC236}">
                      <a16:creationId xmlns:a16="http://schemas.microsoft.com/office/drawing/2014/main" id="{414E6C88-8B48-4494-80BF-6D885FF84688}"/>
                    </a:ext>
                  </a:extLst>
                </p14:cNvPr>
                <p14:cNvContentPartPr/>
                <p14:nvPr/>
              </p14:nvContentPartPr>
              <p14:xfrm>
                <a:off x="9776240" y="2788387"/>
                <a:ext cx="149040" cy="282600"/>
              </p14:xfrm>
            </p:contentPart>
          </mc:Choice>
          <mc:Fallback xmlns="">
            <p:pic>
              <p:nvPicPr>
                <p:cNvPr id="59" name="墨迹 58">
                  <a:extLst>
                    <a:ext uri="{FF2B5EF4-FFF2-40B4-BE49-F238E27FC236}">
                      <a16:creationId xmlns:a16="http://schemas.microsoft.com/office/drawing/2014/main" id="{414E6C88-8B48-4494-80BF-6D885FF84688}"/>
                    </a:ext>
                  </a:extLst>
                </p:cNvPr>
                <p:cNvPicPr/>
                <p:nvPr/>
              </p:nvPicPr>
              <p:blipFill>
                <a:blip r:embed="rId104"/>
                <a:stretch>
                  <a:fillRect/>
                </a:stretch>
              </p:blipFill>
              <p:spPr>
                <a:xfrm>
                  <a:off x="9767600" y="2779747"/>
                  <a:ext cx="16668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1" name="墨迹 60">
                  <a:extLst>
                    <a:ext uri="{FF2B5EF4-FFF2-40B4-BE49-F238E27FC236}">
                      <a16:creationId xmlns:a16="http://schemas.microsoft.com/office/drawing/2014/main" id="{18921830-DFC5-4CE8-9E03-53D27DAA3DB9}"/>
                    </a:ext>
                  </a:extLst>
                </p14:cNvPr>
                <p14:cNvContentPartPr/>
                <p14:nvPr/>
              </p14:nvContentPartPr>
              <p14:xfrm>
                <a:off x="10017800" y="3028507"/>
                <a:ext cx="52560" cy="59400"/>
              </p14:xfrm>
            </p:contentPart>
          </mc:Choice>
          <mc:Fallback xmlns="">
            <p:pic>
              <p:nvPicPr>
                <p:cNvPr id="61" name="墨迹 60">
                  <a:extLst>
                    <a:ext uri="{FF2B5EF4-FFF2-40B4-BE49-F238E27FC236}">
                      <a16:creationId xmlns:a16="http://schemas.microsoft.com/office/drawing/2014/main" id="{18921830-DFC5-4CE8-9E03-53D27DAA3DB9}"/>
                    </a:ext>
                  </a:extLst>
                </p:cNvPr>
                <p:cNvPicPr/>
                <p:nvPr/>
              </p:nvPicPr>
              <p:blipFill>
                <a:blip r:embed="rId106"/>
                <a:stretch>
                  <a:fillRect/>
                </a:stretch>
              </p:blipFill>
              <p:spPr>
                <a:xfrm>
                  <a:off x="10009160" y="3019507"/>
                  <a:ext cx="7020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2" name="墨迹 61">
                  <a:extLst>
                    <a:ext uri="{FF2B5EF4-FFF2-40B4-BE49-F238E27FC236}">
                      <a16:creationId xmlns:a16="http://schemas.microsoft.com/office/drawing/2014/main" id="{A1C9BB11-8B0A-4466-A4E9-DA495CA7FCAB}"/>
                    </a:ext>
                  </a:extLst>
                </p14:cNvPr>
                <p14:cNvContentPartPr/>
                <p14:nvPr/>
              </p14:nvContentPartPr>
              <p14:xfrm>
                <a:off x="10167560" y="2804587"/>
                <a:ext cx="16200" cy="252000"/>
              </p14:xfrm>
            </p:contentPart>
          </mc:Choice>
          <mc:Fallback xmlns="">
            <p:pic>
              <p:nvPicPr>
                <p:cNvPr id="62" name="墨迹 61">
                  <a:extLst>
                    <a:ext uri="{FF2B5EF4-FFF2-40B4-BE49-F238E27FC236}">
                      <a16:creationId xmlns:a16="http://schemas.microsoft.com/office/drawing/2014/main" id="{A1C9BB11-8B0A-4466-A4E9-DA495CA7FCAB}"/>
                    </a:ext>
                  </a:extLst>
                </p:cNvPr>
                <p:cNvPicPr/>
                <p:nvPr/>
              </p:nvPicPr>
              <p:blipFill>
                <a:blip r:embed="rId108"/>
                <a:stretch>
                  <a:fillRect/>
                </a:stretch>
              </p:blipFill>
              <p:spPr>
                <a:xfrm>
                  <a:off x="10158920" y="2795587"/>
                  <a:ext cx="3384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3" name="墨迹 62">
                  <a:extLst>
                    <a:ext uri="{FF2B5EF4-FFF2-40B4-BE49-F238E27FC236}">
                      <a16:creationId xmlns:a16="http://schemas.microsoft.com/office/drawing/2014/main" id="{1DC36701-FAEF-4B17-B75C-B7588C66172D}"/>
                    </a:ext>
                  </a:extLst>
                </p14:cNvPr>
                <p14:cNvContentPartPr/>
                <p14:nvPr/>
              </p14:nvContentPartPr>
              <p14:xfrm>
                <a:off x="10176560" y="2759947"/>
                <a:ext cx="122400" cy="256320"/>
              </p14:xfrm>
            </p:contentPart>
          </mc:Choice>
          <mc:Fallback xmlns="">
            <p:pic>
              <p:nvPicPr>
                <p:cNvPr id="63" name="墨迹 62">
                  <a:extLst>
                    <a:ext uri="{FF2B5EF4-FFF2-40B4-BE49-F238E27FC236}">
                      <a16:creationId xmlns:a16="http://schemas.microsoft.com/office/drawing/2014/main" id="{1DC36701-FAEF-4B17-B75C-B7588C66172D}"/>
                    </a:ext>
                  </a:extLst>
                </p:cNvPr>
                <p:cNvPicPr/>
                <p:nvPr/>
              </p:nvPicPr>
              <p:blipFill>
                <a:blip r:embed="rId110"/>
                <a:stretch>
                  <a:fillRect/>
                </a:stretch>
              </p:blipFill>
              <p:spPr>
                <a:xfrm>
                  <a:off x="10167920" y="2751307"/>
                  <a:ext cx="14004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024" name="墨迹 1023">
                  <a:extLst>
                    <a:ext uri="{FF2B5EF4-FFF2-40B4-BE49-F238E27FC236}">
                      <a16:creationId xmlns:a16="http://schemas.microsoft.com/office/drawing/2014/main" id="{1ABB083C-09C0-4DA2-B0F8-C1DDEB99F359}"/>
                    </a:ext>
                  </a:extLst>
                </p14:cNvPr>
                <p14:cNvContentPartPr/>
                <p14:nvPr/>
              </p14:nvContentPartPr>
              <p14:xfrm>
                <a:off x="10188080" y="2886307"/>
                <a:ext cx="74160" cy="17280"/>
              </p14:xfrm>
            </p:contentPart>
          </mc:Choice>
          <mc:Fallback xmlns="">
            <p:pic>
              <p:nvPicPr>
                <p:cNvPr id="1024" name="墨迹 1023">
                  <a:extLst>
                    <a:ext uri="{FF2B5EF4-FFF2-40B4-BE49-F238E27FC236}">
                      <a16:creationId xmlns:a16="http://schemas.microsoft.com/office/drawing/2014/main" id="{1ABB083C-09C0-4DA2-B0F8-C1DDEB99F359}"/>
                    </a:ext>
                  </a:extLst>
                </p:cNvPr>
                <p:cNvPicPr/>
                <p:nvPr/>
              </p:nvPicPr>
              <p:blipFill>
                <a:blip r:embed="rId112"/>
                <a:stretch>
                  <a:fillRect/>
                </a:stretch>
              </p:blipFill>
              <p:spPr>
                <a:xfrm>
                  <a:off x="10179080" y="2877667"/>
                  <a:ext cx="918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025" name="墨迹 1024">
                  <a:extLst>
                    <a:ext uri="{FF2B5EF4-FFF2-40B4-BE49-F238E27FC236}">
                      <a16:creationId xmlns:a16="http://schemas.microsoft.com/office/drawing/2014/main" id="{7A7D575A-916A-4957-9036-7300FC73CDDB}"/>
                    </a:ext>
                  </a:extLst>
                </p14:cNvPr>
                <p14:cNvContentPartPr/>
                <p14:nvPr/>
              </p14:nvContentPartPr>
              <p14:xfrm>
                <a:off x="10119320" y="2886307"/>
                <a:ext cx="269640" cy="151920"/>
              </p14:xfrm>
            </p:contentPart>
          </mc:Choice>
          <mc:Fallback xmlns="">
            <p:pic>
              <p:nvPicPr>
                <p:cNvPr id="1025" name="墨迹 1024">
                  <a:extLst>
                    <a:ext uri="{FF2B5EF4-FFF2-40B4-BE49-F238E27FC236}">
                      <a16:creationId xmlns:a16="http://schemas.microsoft.com/office/drawing/2014/main" id="{7A7D575A-916A-4957-9036-7300FC73CDDB}"/>
                    </a:ext>
                  </a:extLst>
                </p:cNvPr>
                <p:cNvPicPr/>
                <p:nvPr/>
              </p:nvPicPr>
              <p:blipFill>
                <a:blip r:embed="rId114"/>
                <a:stretch>
                  <a:fillRect/>
                </a:stretch>
              </p:blipFill>
              <p:spPr>
                <a:xfrm>
                  <a:off x="10110680" y="2877667"/>
                  <a:ext cx="2872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027" name="墨迹 1026">
                  <a:extLst>
                    <a:ext uri="{FF2B5EF4-FFF2-40B4-BE49-F238E27FC236}">
                      <a16:creationId xmlns:a16="http://schemas.microsoft.com/office/drawing/2014/main" id="{0C19BAE9-469B-496A-B3D3-1FC9F51C05C0}"/>
                    </a:ext>
                  </a:extLst>
                </p14:cNvPr>
                <p14:cNvContentPartPr/>
                <p14:nvPr/>
              </p14:nvContentPartPr>
              <p14:xfrm>
                <a:off x="10417760" y="2750227"/>
                <a:ext cx="360" cy="93240"/>
              </p14:xfrm>
            </p:contentPart>
          </mc:Choice>
          <mc:Fallback xmlns="">
            <p:pic>
              <p:nvPicPr>
                <p:cNvPr id="1027" name="墨迹 1026">
                  <a:extLst>
                    <a:ext uri="{FF2B5EF4-FFF2-40B4-BE49-F238E27FC236}">
                      <a16:creationId xmlns:a16="http://schemas.microsoft.com/office/drawing/2014/main" id="{0C19BAE9-469B-496A-B3D3-1FC9F51C05C0}"/>
                    </a:ext>
                  </a:extLst>
                </p:cNvPr>
                <p:cNvPicPr/>
                <p:nvPr/>
              </p:nvPicPr>
              <p:blipFill>
                <a:blip r:embed="rId116"/>
                <a:stretch>
                  <a:fillRect/>
                </a:stretch>
              </p:blipFill>
              <p:spPr>
                <a:xfrm>
                  <a:off x="10409120" y="2741587"/>
                  <a:ext cx="180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028" name="墨迹 1027">
                  <a:extLst>
                    <a:ext uri="{FF2B5EF4-FFF2-40B4-BE49-F238E27FC236}">
                      <a16:creationId xmlns:a16="http://schemas.microsoft.com/office/drawing/2014/main" id="{3295EF77-B796-4EB0-8405-7DBA0E91116D}"/>
                    </a:ext>
                  </a:extLst>
                </p14:cNvPr>
                <p14:cNvContentPartPr/>
                <p14:nvPr/>
              </p14:nvContentPartPr>
              <p14:xfrm>
                <a:off x="10417760" y="2713147"/>
                <a:ext cx="120960" cy="181080"/>
              </p14:xfrm>
            </p:contentPart>
          </mc:Choice>
          <mc:Fallback xmlns="">
            <p:pic>
              <p:nvPicPr>
                <p:cNvPr id="1028" name="墨迹 1027">
                  <a:extLst>
                    <a:ext uri="{FF2B5EF4-FFF2-40B4-BE49-F238E27FC236}">
                      <a16:creationId xmlns:a16="http://schemas.microsoft.com/office/drawing/2014/main" id="{3295EF77-B796-4EB0-8405-7DBA0E91116D}"/>
                    </a:ext>
                  </a:extLst>
                </p:cNvPr>
                <p:cNvPicPr/>
                <p:nvPr/>
              </p:nvPicPr>
              <p:blipFill>
                <a:blip r:embed="rId118"/>
                <a:stretch>
                  <a:fillRect/>
                </a:stretch>
              </p:blipFill>
              <p:spPr>
                <a:xfrm>
                  <a:off x="10409120" y="2704147"/>
                  <a:ext cx="1386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029" name="墨迹 1028">
                  <a:extLst>
                    <a:ext uri="{FF2B5EF4-FFF2-40B4-BE49-F238E27FC236}">
                      <a16:creationId xmlns:a16="http://schemas.microsoft.com/office/drawing/2014/main" id="{87E49C33-CFAA-4831-B0F8-2F4C18E72540}"/>
                    </a:ext>
                  </a:extLst>
                </p14:cNvPr>
                <p14:cNvContentPartPr/>
                <p14:nvPr/>
              </p14:nvContentPartPr>
              <p14:xfrm>
                <a:off x="10425320" y="2798467"/>
                <a:ext cx="87840" cy="45000"/>
              </p14:xfrm>
            </p:contentPart>
          </mc:Choice>
          <mc:Fallback xmlns="">
            <p:pic>
              <p:nvPicPr>
                <p:cNvPr id="1029" name="墨迹 1028">
                  <a:extLst>
                    <a:ext uri="{FF2B5EF4-FFF2-40B4-BE49-F238E27FC236}">
                      <a16:creationId xmlns:a16="http://schemas.microsoft.com/office/drawing/2014/main" id="{87E49C33-CFAA-4831-B0F8-2F4C18E72540}"/>
                    </a:ext>
                  </a:extLst>
                </p:cNvPr>
                <p:cNvPicPr/>
                <p:nvPr/>
              </p:nvPicPr>
              <p:blipFill>
                <a:blip r:embed="rId120"/>
                <a:stretch>
                  <a:fillRect/>
                </a:stretch>
              </p:blipFill>
              <p:spPr>
                <a:xfrm>
                  <a:off x="10416680" y="2789827"/>
                  <a:ext cx="10548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030" name="墨迹 1029">
                  <a:extLst>
                    <a:ext uri="{FF2B5EF4-FFF2-40B4-BE49-F238E27FC236}">
                      <a16:creationId xmlns:a16="http://schemas.microsoft.com/office/drawing/2014/main" id="{21EEB8F5-D96D-44B6-96E4-67995B7DED75}"/>
                    </a:ext>
                  </a:extLst>
                </p14:cNvPr>
                <p14:cNvContentPartPr/>
                <p14:nvPr/>
              </p14:nvContentPartPr>
              <p14:xfrm>
                <a:off x="10342880" y="2886307"/>
                <a:ext cx="240840" cy="137520"/>
              </p14:xfrm>
            </p:contentPart>
          </mc:Choice>
          <mc:Fallback xmlns="">
            <p:pic>
              <p:nvPicPr>
                <p:cNvPr id="1030" name="墨迹 1029">
                  <a:extLst>
                    <a:ext uri="{FF2B5EF4-FFF2-40B4-BE49-F238E27FC236}">
                      <a16:creationId xmlns:a16="http://schemas.microsoft.com/office/drawing/2014/main" id="{21EEB8F5-D96D-44B6-96E4-67995B7DED75}"/>
                    </a:ext>
                  </a:extLst>
                </p:cNvPr>
                <p:cNvPicPr/>
                <p:nvPr/>
              </p:nvPicPr>
              <p:blipFill>
                <a:blip r:embed="rId122"/>
                <a:stretch>
                  <a:fillRect/>
                </a:stretch>
              </p:blipFill>
              <p:spPr>
                <a:xfrm>
                  <a:off x="10334240" y="2877667"/>
                  <a:ext cx="25848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031" name="墨迹 1030">
                  <a:extLst>
                    <a:ext uri="{FF2B5EF4-FFF2-40B4-BE49-F238E27FC236}">
                      <a16:creationId xmlns:a16="http://schemas.microsoft.com/office/drawing/2014/main" id="{279776E9-9A7B-4438-A216-C7E12A55DFB6}"/>
                    </a:ext>
                  </a:extLst>
                </p14:cNvPr>
                <p14:cNvContentPartPr/>
                <p14:nvPr/>
              </p14:nvContentPartPr>
              <p14:xfrm>
                <a:off x="10426760" y="2903227"/>
                <a:ext cx="48600" cy="171000"/>
              </p14:xfrm>
            </p:contentPart>
          </mc:Choice>
          <mc:Fallback xmlns="">
            <p:pic>
              <p:nvPicPr>
                <p:cNvPr id="1031" name="墨迹 1030">
                  <a:extLst>
                    <a:ext uri="{FF2B5EF4-FFF2-40B4-BE49-F238E27FC236}">
                      <a16:creationId xmlns:a16="http://schemas.microsoft.com/office/drawing/2014/main" id="{279776E9-9A7B-4438-A216-C7E12A55DFB6}"/>
                    </a:ext>
                  </a:extLst>
                </p:cNvPr>
                <p:cNvPicPr/>
                <p:nvPr/>
              </p:nvPicPr>
              <p:blipFill>
                <a:blip r:embed="rId124"/>
                <a:stretch>
                  <a:fillRect/>
                </a:stretch>
              </p:blipFill>
              <p:spPr>
                <a:xfrm>
                  <a:off x="10417760" y="2894587"/>
                  <a:ext cx="662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032" name="墨迹 1031">
                  <a:extLst>
                    <a:ext uri="{FF2B5EF4-FFF2-40B4-BE49-F238E27FC236}">
                      <a16:creationId xmlns:a16="http://schemas.microsoft.com/office/drawing/2014/main" id="{D9F0A7A3-CB83-4E99-89F4-884225092A28}"/>
                    </a:ext>
                  </a:extLst>
                </p14:cNvPr>
                <p14:cNvContentPartPr/>
                <p14:nvPr/>
              </p14:nvContentPartPr>
              <p14:xfrm>
                <a:off x="10372040" y="2955067"/>
                <a:ext cx="120960" cy="61920"/>
              </p14:xfrm>
            </p:contentPart>
          </mc:Choice>
          <mc:Fallback xmlns="">
            <p:pic>
              <p:nvPicPr>
                <p:cNvPr id="1032" name="墨迹 1031">
                  <a:extLst>
                    <a:ext uri="{FF2B5EF4-FFF2-40B4-BE49-F238E27FC236}">
                      <a16:creationId xmlns:a16="http://schemas.microsoft.com/office/drawing/2014/main" id="{D9F0A7A3-CB83-4E99-89F4-884225092A28}"/>
                    </a:ext>
                  </a:extLst>
                </p:cNvPr>
                <p:cNvPicPr/>
                <p:nvPr/>
              </p:nvPicPr>
              <p:blipFill>
                <a:blip r:embed="rId126"/>
                <a:stretch>
                  <a:fillRect/>
                </a:stretch>
              </p:blipFill>
              <p:spPr>
                <a:xfrm>
                  <a:off x="10363400" y="2946067"/>
                  <a:ext cx="13860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033" name="墨迹 1032">
                  <a:extLst>
                    <a:ext uri="{FF2B5EF4-FFF2-40B4-BE49-F238E27FC236}">
                      <a16:creationId xmlns:a16="http://schemas.microsoft.com/office/drawing/2014/main" id="{FEA24BE3-A2F2-4A81-B778-878F87FC72C9}"/>
                    </a:ext>
                  </a:extLst>
                </p14:cNvPr>
                <p14:cNvContentPartPr/>
                <p14:nvPr/>
              </p14:nvContentPartPr>
              <p14:xfrm>
                <a:off x="10460960" y="2945707"/>
                <a:ext cx="109080" cy="114480"/>
              </p14:xfrm>
            </p:contentPart>
          </mc:Choice>
          <mc:Fallback xmlns="">
            <p:pic>
              <p:nvPicPr>
                <p:cNvPr id="1033" name="墨迹 1032">
                  <a:extLst>
                    <a:ext uri="{FF2B5EF4-FFF2-40B4-BE49-F238E27FC236}">
                      <a16:creationId xmlns:a16="http://schemas.microsoft.com/office/drawing/2014/main" id="{FEA24BE3-A2F2-4A81-B778-878F87FC72C9}"/>
                    </a:ext>
                  </a:extLst>
                </p:cNvPr>
                <p:cNvPicPr/>
                <p:nvPr/>
              </p:nvPicPr>
              <p:blipFill>
                <a:blip r:embed="rId128"/>
                <a:stretch>
                  <a:fillRect/>
                </a:stretch>
              </p:blipFill>
              <p:spPr>
                <a:xfrm>
                  <a:off x="10452320" y="2936707"/>
                  <a:ext cx="12672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034" name="墨迹 1033">
                  <a:extLst>
                    <a:ext uri="{FF2B5EF4-FFF2-40B4-BE49-F238E27FC236}">
                      <a16:creationId xmlns:a16="http://schemas.microsoft.com/office/drawing/2014/main" id="{59BA4F08-EAD0-4610-8D34-D76C4A371A23}"/>
                    </a:ext>
                  </a:extLst>
                </p14:cNvPr>
                <p14:cNvContentPartPr/>
                <p14:nvPr/>
              </p14:nvContentPartPr>
              <p14:xfrm>
                <a:off x="10506680" y="2947867"/>
                <a:ext cx="129960" cy="90720"/>
              </p14:xfrm>
            </p:contentPart>
          </mc:Choice>
          <mc:Fallback xmlns="">
            <p:pic>
              <p:nvPicPr>
                <p:cNvPr id="1034" name="墨迹 1033">
                  <a:extLst>
                    <a:ext uri="{FF2B5EF4-FFF2-40B4-BE49-F238E27FC236}">
                      <a16:creationId xmlns:a16="http://schemas.microsoft.com/office/drawing/2014/main" id="{59BA4F08-EAD0-4610-8D34-D76C4A371A23}"/>
                    </a:ext>
                  </a:extLst>
                </p:cNvPr>
                <p:cNvPicPr/>
                <p:nvPr/>
              </p:nvPicPr>
              <p:blipFill>
                <a:blip r:embed="rId130"/>
                <a:stretch>
                  <a:fillRect/>
                </a:stretch>
              </p:blipFill>
              <p:spPr>
                <a:xfrm>
                  <a:off x="10498040" y="2938867"/>
                  <a:ext cx="14760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035" name="墨迹 1034">
                  <a:extLst>
                    <a:ext uri="{FF2B5EF4-FFF2-40B4-BE49-F238E27FC236}">
                      <a16:creationId xmlns:a16="http://schemas.microsoft.com/office/drawing/2014/main" id="{45BFA053-0C7E-41DD-A749-9F3006A2E5A5}"/>
                    </a:ext>
                  </a:extLst>
                </p14:cNvPr>
                <p14:cNvContentPartPr/>
                <p14:nvPr/>
              </p14:nvContentPartPr>
              <p14:xfrm>
                <a:off x="10629800" y="2746627"/>
                <a:ext cx="92520" cy="313200"/>
              </p14:xfrm>
            </p:contentPart>
          </mc:Choice>
          <mc:Fallback xmlns="">
            <p:pic>
              <p:nvPicPr>
                <p:cNvPr id="1035" name="墨迹 1034">
                  <a:extLst>
                    <a:ext uri="{FF2B5EF4-FFF2-40B4-BE49-F238E27FC236}">
                      <a16:creationId xmlns:a16="http://schemas.microsoft.com/office/drawing/2014/main" id="{45BFA053-0C7E-41DD-A749-9F3006A2E5A5}"/>
                    </a:ext>
                  </a:extLst>
                </p:cNvPr>
                <p:cNvPicPr/>
                <p:nvPr/>
              </p:nvPicPr>
              <p:blipFill>
                <a:blip r:embed="rId132"/>
                <a:stretch>
                  <a:fillRect/>
                </a:stretch>
              </p:blipFill>
              <p:spPr>
                <a:xfrm>
                  <a:off x="10621160" y="2737987"/>
                  <a:ext cx="11016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036" name="墨迹 1035">
                  <a:extLst>
                    <a:ext uri="{FF2B5EF4-FFF2-40B4-BE49-F238E27FC236}">
                      <a16:creationId xmlns:a16="http://schemas.microsoft.com/office/drawing/2014/main" id="{EA997040-3F55-4C55-9661-8F9481D42F3F}"/>
                    </a:ext>
                  </a:extLst>
                </p14:cNvPr>
                <p14:cNvContentPartPr/>
                <p14:nvPr/>
              </p14:nvContentPartPr>
              <p14:xfrm>
                <a:off x="10796480" y="2914027"/>
                <a:ext cx="46080" cy="50760"/>
              </p14:xfrm>
            </p:contentPart>
          </mc:Choice>
          <mc:Fallback xmlns="">
            <p:pic>
              <p:nvPicPr>
                <p:cNvPr id="1036" name="墨迹 1035">
                  <a:extLst>
                    <a:ext uri="{FF2B5EF4-FFF2-40B4-BE49-F238E27FC236}">
                      <a16:creationId xmlns:a16="http://schemas.microsoft.com/office/drawing/2014/main" id="{EA997040-3F55-4C55-9661-8F9481D42F3F}"/>
                    </a:ext>
                  </a:extLst>
                </p:cNvPr>
                <p:cNvPicPr/>
                <p:nvPr/>
              </p:nvPicPr>
              <p:blipFill>
                <a:blip r:embed="rId134"/>
                <a:stretch>
                  <a:fillRect/>
                </a:stretch>
              </p:blipFill>
              <p:spPr>
                <a:xfrm>
                  <a:off x="10787480" y="2905387"/>
                  <a:ext cx="6372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037" name="墨迹 1036">
                  <a:extLst>
                    <a:ext uri="{FF2B5EF4-FFF2-40B4-BE49-F238E27FC236}">
                      <a16:creationId xmlns:a16="http://schemas.microsoft.com/office/drawing/2014/main" id="{AF73228D-FEEF-4720-AF86-643B1BEAD114}"/>
                    </a:ext>
                  </a:extLst>
                </p14:cNvPr>
                <p14:cNvContentPartPr/>
                <p14:nvPr/>
              </p14:nvContentPartPr>
              <p14:xfrm>
                <a:off x="9051560" y="3240547"/>
                <a:ext cx="146520" cy="25560"/>
              </p14:xfrm>
            </p:contentPart>
          </mc:Choice>
          <mc:Fallback xmlns="">
            <p:pic>
              <p:nvPicPr>
                <p:cNvPr id="1037" name="墨迹 1036">
                  <a:extLst>
                    <a:ext uri="{FF2B5EF4-FFF2-40B4-BE49-F238E27FC236}">
                      <a16:creationId xmlns:a16="http://schemas.microsoft.com/office/drawing/2014/main" id="{AF73228D-FEEF-4720-AF86-643B1BEAD114}"/>
                    </a:ext>
                  </a:extLst>
                </p:cNvPr>
                <p:cNvPicPr/>
                <p:nvPr/>
              </p:nvPicPr>
              <p:blipFill>
                <a:blip r:embed="rId136"/>
                <a:stretch>
                  <a:fillRect/>
                </a:stretch>
              </p:blipFill>
              <p:spPr>
                <a:xfrm>
                  <a:off x="9042560" y="3231547"/>
                  <a:ext cx="16416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038" name="墨迹 1037">
                  <a:extLst>
                    <a:ext uri="{FF2B5EF4-FFF2-40B4-BE49-F238E27FC236}">
                      <a16:creationId xmlns:a16="http://schemas.microsoft.com/office/drawing/2014/main" id="{A7B58D01-E0E8-4F03-97A8-77440507B6A1}"/>
                    </a:ext>
                  </a:extLst>
                </p14:cNvPr>
                <p14:cNvContentPartPr/>
                <p14:nvPr/>
              </p14:nvContentPartPr>
              <p14:xfrm>
                <a:off x="8972720" y="3339187"/>
                <a:ext cx="51120" cy="45000"/>
              </p14:xfrm>
            </p:contentPart>
          </mc:Choice>
          <mc:Fallback xmlns="">
            <p:pic>
              <p:nvPicPr>
                <p:cNvPr id="1038" name="墨迹 1037">
                  <a:extLst>
                    <a:ext uri="{FF2B5EF4-FFF2-40B4-BE49-F238E27FC236}">
                      <a16:creationId xmlns:a16="http://schemas.microsoft.com/office/drawing/2014/main" id="{A7B58D01-E0E8-4F03-97A8-77440507B6A1}"/>
                    </a:ext>
                  </a:extLst>
                </p:cNvPr>
                <p:cNvPicPr/>
                <p:nvPr/>
              </p:nvPicPr>
              <p:blipFill>
                <a:blip r:embed="rId138"/>
                <a:stretch>
                  <a:fillRect/>
                </a:stretch>
              </p:blipFill>
              <p:spPr>
                <a:xfrm>
                  <a:off x="8963720" y="3330187"/>
                  <a:ext cx="6876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039" name="墨迹 1038">
                  <a:extLst>
                    <a:ext uri="{FF2B5EF4-FFF2-40B4-BE49-F238E27FC236}">
                      <a16:creationId xmlns:a16="http://schemas.microsoft.com/office/drawing/2014/main" id="{B3EE52EC-9FC5-4972-8DBA-BBABA5038EF2}"/>
                    </a:ext>
                  </a:extLst>
                </p14:cNvPr>
                <p14:cNvContentPartPr/>
                <p14:nvPr/>
              </p14:nvContentPartPr>
              <p14:xfrm>
                <a:off x="8972720" y="3335587"/>
                <a:ext cx="280080" cy="78480"/>
              </p14:xfrm>
            </p:contentPart>
          </mc:Choice>
          <mc:Fallback xmlns="">
            <p:pic>
              <p:nvPicPr>
                <p:cNvPr id="1039" name="墨迹 1038">
                  <a:extLst>
                    <a:ext uri="{FF2B5EF4-FFF2-40B4-BE49-F238E27FC236}">
                      <a16:creationId xmlns:a16="http://schemas.microsoft.com/office/drawing/2014/main" id="{B3EE52EC-9FC5-4972-8DBA-BBABA5038EF2}"/>
                    </a:ext>
                  </a:extLst>
                </p:cNvPr>
                <p:cNvPicPr/>
                <p:nvPr/>
              </p:nvPicPr>
              <p:blipFill>
                <a:blip r:embed="rId140"/>
                <a:stretch>
                  <a:fillRect/>
                </a:stretch>
              </p:blipFill>
              <p:spPr>
                <a:xfrm>
                  <a:off x="8963720" y="3326587"/>
                  <a:ext cx="29772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040" name="墨迹 1039">
                  <a:extLst>
                    <a:ext uri="{FF2B5EF4-FFF2-40B4-BE49-F238E27FC236}">
                      <a16:creationId xmlns:a16="http://schemas.microsoft.com/office/drawing/2014/main" id="{69AC5E19-6EDA-4887-9E85-75E802F0724F}"/>
                    </a:ext>
                  </a:extLst>
                </p14:cNvPr>
                <p14:cNvContentPartPr/>
                <p14:nvPr/>
              </p14:nvContentPartPr>
              <p14:xfrm>
                <a:off x="9078200" y="3290947"/>
                <a:ext cx="10440" cy="85680"/>
              </p14:xfrm>
            </p:contentPart>
          </mc:Choice>
          <mc:Fallback xmlns="">
            <p:pic>
              <p:nvPicPr>
                <p:cNvPr id="1040" name="墨迹 1039">
                  <a:extLst>
                    <a:ext uri="{FF2B5EF4-FFF2-40B4-BE49-F238E27FC236}">
                      <a16:creationId xmlns:a16="http://schemas.microsoft.com/office/drawing/2014/main" id="{69AC5E19-6EDA-4887-9E85-75E802F0724F}"/>
                    </a:ext>
                  </a:extLst>
                </p:cNvPr>
                <p:cNvPicPr/>
                <p:nvPr/>
              </p:nvPicPr>
              <p:blipFill>
                <a:blip r:embed="rId142"/>
                <a:stretch>
                  <a:fillRect/>
                </a:stretch>
              </p:blipFill>
              <p:spPr>
                <a:xfrm>
                  <a:off x="9069200" y="3282307"/>
                  <a:ext cx="2808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041" name="墨迹 1040">
                  <a:extLst>
                    <a:ext uri="{FF2B5EF4-FFF2-40B4-BE49-F238E27FC236}">
                      <a16:creationId xmlns:a16="http://schemas.microsoft.com/office/drawing/2014/main" id="{122A5B71-D7A2-4D06-8261-948974E979A7}"/>
                    </a:ext>
                  </a:extLst>
                </p14:cNvPr>
                <p14:cNvContentPartPr/>
                <p14:nvPr/>
              </p14:nvContentPartPr>
              <p14:xfrm>
                <a:off x="9140120" y="3213907"/>
                <a:ext cx="1800" cy="167760"/>
              </p14:xfrm>
            </p:contentPart>
          </mc:Choice>
          <mc:Fallback xmlns="">
            <p:pic>
              <p:nvPicPr>
                <p:cNvPr id="1041" name="墨迹 1040">
                  <a:extLst>
                    <a:ext uri="{FF2B5EF4-FFF2-40B4-BE49-F238E27FC236}">
                      <a16:creationId xmlns:a16="http://schemas.microsoft.com/office/drawing/2014/main" id="{122A5B71-D7A2-4D06-8261-948974E979A7}"/>
                    </a:ext>
                  </a:extLst>
                </p:cNvPr>
                <p:cNvPicPr/>
                <p:nvPr/>
              </p:nvPicPr>
              <p:blipFill>
                <a:blip r:embed="rId144"/>
                <a:stretch>
                  <a:fillRect/>
                </a:stretch>
              </p:blipFill>
              <p:spPr>
                <a:xfrm>
                  <a:off x="9131480" y="3204907"/>
                  <a:ext cx="1944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042" name="墨迹 1041">
                  <a:extLst>
                    <a:ext uri="{FF2B5EF4-FFF2-40B4-BE49-F238E27FC236}">
                      <a16:creationId xmlns:a16="http://schemas.microsoft.com/office/drawing/2014/main" id="{0FB8D587-0509-421C-BAA2-60509A2D5A2C}"/>
                    </a:ext>
                  </a:extLst>
                </p14:cNvPr>
                <p14:cNvContentPartPr/>
                <p14:nvPr/>
              </p14:nvContentPartPr>
              <p14:xfrm>
                <a:off x="8971640" y="3383827"/>
                <a:ext cx="121680" cy="171000"/>
              </p14:xfrm>
            </p:contentPart>
          </mc:Choice>
          <mc:Fallback xmlns="">
            <p:pic>
              <p:nvPicPr>
                <p:cNvPr id="1042" name="墨迹 1041">
                  <a:extLst>
                    <a:ext uri="{FF2B5EF4-FFF2-40B4-BE49-F238E27FC236}">
                      <a16:creationId xmlns:a16="http://schemas.microsoft.com/office/drawing/2014/main" id="{0FB8D587-0509-421C-BAA2-60509A2D5A2C}"/>
                    </a:ext>
                  </a:extLst>
                </p:cNvPr>
                <p:cNvPicPr/>
                <p:nvPr/>
              </p:nvPicPr>
              <p:blipFill>
                <a:blip r:embed="rId146"/>
                <a:stretch>
                  <a:fillRect/>
                </a:stretch>
              </p:blipFill>
              <p:spPr>
                <a:xfrm>
                  <a:off x="8963000" y="3374827"/>
                  <a:ext cx="13932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43" name="墨迹 1042">
                  <a:extLst>
                    <a:ext uri="{FF2B5EF4-FFF2-40B4-BE49-F238E27FC236}">
                      <a16:creationId xmlns:a16="http://schemas.microsoft.com/office/drawing/2014/main" id="{BEE64AF0-0023-4704-AFE8-61846BB0CCC8}"/>
                    </a:ext>
                  </a:extLst>
                </p14:cNvPr>
                <p14:cNvContentPartPr/>
                <p14:nvPr/>
              </p14:nvContentPartPr>
              <p14:xfrm>
                <a:off x="9064160" y="3407587"/>
                <a:ext cx="77760" cy="235800"/>
              </p14:xfrm>
            </p:contentPart>
          </mc:Choice>
          <mc:Fallback xmlns="">
            <p:pic>
              <p:nvPicPr>
                <p:cNvPr id="1043" name="墨迹 1042">
                  <a:extLst>
                    <a:ext uri="{FF2B5EF4-FFF2-40B4-BE49-F238E27FC236}">
                      <a16:creationId xmlns:a16="http://schemas.microsoft.com/office/drawing/2014/main" id="{BEE64AF0-0023-4704-AFE8-61846BB0CCC8}"/>
                    </a:ext>
                  </a:extLst>
                </p:cNvPr>
                <p:cNvPicPr/>
                <p:nvPr/>
              </p:nvPicPr>
              <p:blipFill>
                <a:blip r:embed="rId148"/>
                <a:stretch>
                  <a:fillRect/>
                </a:stretch>
              </p:blipFill>
              <p:spPr>
                <a:xfrm>
                  <a:off x="9055160" y="3398947"/>
                  <a:ext cx="9540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044" name="墨迹 1043">
                  <a:extLst>
                    <a:ext uri="{FF2B5EF4-FFF2-40B4-BE49-F238E27FC236}">
                      <a16:creationId xmlns:a16="http://schemas.microsoft.com/office/drawing/2014/main" id="{20D30FD6-C26C-432E-8406-D565086D59DA}"/>
                    </a:ext>
                  </a:extLst>
                </p14:cNvPr>
                <p14:cNvContentPartPr/>
                <p14:nvPr/>
              </p14:nvContentPartPr>
              <p14:xfrm>
                <a:off x="9148040" y="3446107"/>
                <a:ext cx="72720" cy="58320"/>
              </p14:xfrm>
            </p:contentPart>
          </mc:Choice>
          <mc:Fallback xmlns="">
            <p:pic>
              <p:nvPicPr>
                <p:cNvPr id="1044" name="墨迹 1043">
                  <a:extLst>
                    <a:ext uri="{FF2B5EF4-FFF2-40B4-BE49-F238E27FC236}">
                      <a16:creationId xmlns:a16="http://schemas.microsoft.com/office/drawing/2014/main" id="{20D30FD6-C26C-432E-8406-D565086D59DA}"/>
                    </a:ext>
                  </a:extLst>
                </p:cNvPr>
                <p:cNvPicPr/>
                <p:nvPr/>
              </p:nvPicPr>
              <p:blipFill>
                <a:blip r:embed="rId150"/>
                <a:stretch>
                  <a:fillRect/>
                </a:stretch>
              </p:blipFill>
              <p:spPr>
                <a:xfrm>
                  <a:off x="9139040" y="3437467"/>
                  <a:ext cx="903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45" name="墨迹 1044">
                  <a:extLst>
                    <a:ext uri="{FF2B5EF4-FFF2-40B4-BE49-F238E27FC236}">
                      <a16:creationId xmlns:a16="http://schemas.microsoft.com/office/drawing/2014/main" id="{5D0AB3F6-3B28-4A30-88D3-3666E78B82ED}"/>
                    </a:ext>
                  </a:extLst>
                </p14:cNvPr>
                <p14:cNvContentPartPr/>
                <p14:nvPr/>
              </p14:nvContentPartPr>
              <p14:xfrm>
                <a:off x="9126440" y="3497947"/>
                <a:ext cx="6840" cy="60480"/>
              </p14:xfrm>
            </p:contentPart>
          </mc:Choice>
          <mc:Fallback xmlns="">
            <p:pic>
              <p:nvPicPr>
                <p:cNvPr id="1045" name="墨迹 1044">
                  <a:extLst>
                    <a:ext uri="{FF2B5EF4-FFF2-40B4-BE49-F238E27FC236}">
                      <a16:creationId xmlns:a16="http://schemas.microsoft.com/office/drawing/2014/main" id="{5D0AB3F6-3B28-4A30-88D3-3666E78B82ED}"/>
                    </a:ext>
                  </a:extLst>
                </p:cNvPr>
                <p:cNvPicPr/>
                <p:nvPr/>
              </p:nvPicPr>
              <p:blipFill>
                <a:blip r:embed="rId152"/>
                <a:stretch>
                  <a:fillRect/>
                </a:stretch>
              </p:blipFill>
              <p:spPr>
                <a:xfrm>
                  <a:off x="9117440" y="3489307"/>
                  <a:ext cx="2448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46" name="墨迹 1045">
                  <a:extLst>
                    <a:ext uri="{FF2B5EF4-FFF2-40B4-BE49-F238E27FC236}">
                      <a16:creationId xmlns:a16="http://schemas.microsoft.com/office/drawing/2014/main" id="{EFC7E05F-7C44-4203-A28B-7D9959E58B39}"/>
                    </a:ext>
                  </a:extLst>
                </p14:cNvPr>
                <p14:cNvContentPartPr/>
                <p14:nvPr/>
              </p14:nvContentPartPr>
              <p14:xfrm>
                <a:off x="9126440" y="3483187"/>
                <a:ext cx="100800" cy="103680"/>
              </p14:xfrm>
            </p:contentPart>
          </mc:Choice>
          <mc:Fallback xmlns="">
            <p:pic>
              <p:nvPicPr>
                <p:cNvPr id="1046" name="墨迹 1045">
                  <a:extLst>
                    <a:ext uri="{FF2B5EF4-FFF2-40B4-BE49-F238E27FC236}">
                      <a16:creationId xmlns:a16="http://schemas.microsoft.com/office/drawing/2014/main" id="{EFC7E05F-7C44-4203-A28B-7D9959E58B39}"/>
                    </a:ext>
                  </a:extLst>
                </p:cNvPr>
                <p:cNvPicPr/>
                <p:nvPr/>
              </p:nvPicPr>
              <p:blipFill>
                <a:blip r:embed="rId154"/>
                <a:stretch>
                  <a:fillRect/>
                </a:stretch>
              </p:blipFill>
              <p:spPr>
                <a:xfrm>
                  <a:off x="9117440" y="3474187"/>
                  <a:ext cx="11844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47" name="墨迹 1046">
                  <a:extLst>
                    <a:ext uri="{FF2B5EF4-FFF2-40B4-BE49-F238E27FC236}">
                      <a16:creationId xmlns:a16="http://schemas.microsoft.com/office/drawing/2014/main" id="{A9B51996-F8ED-4900-A670-5CBC02B4B171}"/>
                    </a:ext>
                  </a:extLst>
                </p14:cNvPr>
                <p14:cNvContentPartPr/>
                <p14:nvPr/>
              </p14:nvContentPartPr>
              <p14:xfrm>
                <a:off x="9158120" y="3532867"/>
                <a:ext cx="38520" cy="13680"/>
              </p14:xfrm>
            </p:contentPart>
          </mc:Choice>
          <mc:Fallback xmlns="">
            <p:pic>
              <p:nvPicPr>
                <p:cNvPr id="1047" name="墨迹 1046">
                  <a:extLst>
                    <a:ext uri="{FF2B5EF4-FFF2-40B4-BE49-F238E27FC236}">
                      <a16:creationId xmlns:a16="http://schemas.microsoft.com/office/drawing/2014/main" id="{A9B51996-F8ED-4900-A670-5CBC02B4B171}"/>
                    </a:ext>
                  </a:extLst>
                </p:cNvPr>
                <p:cNvPicPr/>
                <p:nvPr/>
              </p:nvPicPr>
              <p:blipFill>
                <a:blip r:embed="rId156"/>
                <a:stretch>
                  <a:fillRect/>
                </a:stretch>
              </p:blipFill>
              <p:spPr>
                <a:xfrm>
                  <a:off x="9149120" y="3524227"/>
                  <a:ext cx="561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48" name="墨迹 1047">
                  <a:extLst>
                    <a:ext uri="{FF2B5EF4-FFF2-40B4-BE49-F238E27FC236}">
                      <a16:creationId xmlns:a16="http://schemas.microsoft.com/office/drawing/2014/main" id="{9587C994-4E49-4EA6-9185-8BA47D0C3884}"/>
                    </a:ext>
                  </a:extLst>
                </p14:cNvPr>
                <p14:cNvContentPartPr/>
                <p14:nvPr/>
              </p14:nvContentPartPr>
              <p14:xfrm>
                <a:off x="9126800" y="3532867"/>
                <a:ext cx="222120" cy="155880"/>
              </p14:xfrm>
            </p:contentPart>
          </mc:Choice>
          <mc:Fallback xmlns="">
            <p:pic>
              <p:nvPicPr>
                <p:cNvPr id="1048" name="墨迹 1047">
                  <a:extLst>
                    <a:ext uri="{FF2B5EF4-FFF2-40B4-BE49-F238E27FC236}">
                      <a16:creationId xmlns:a16="http://schemas.microsoft.com/office/drawing/2014/main" id="{9587C994-4E49-4EA6-9185-8BA47D0C3884}"/>
                    </a:ext>
                  </a:extLst>
                </p:cNvPr>
                <p:cNvPicPr/>
                <p:nvPr/>
              </p:nvPicPr>
              <p:blipFill>
                <a:blip r:embed="rId158"/>
                <a:stretch>
                  <a:fillRect/>
                </a:stretch>
              </p:blipFill>
              <p:spPr>
                <a:xfrm>
                  <a:off x="9117800" y="3524227"/>
                  <a:ext cx="23976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49" name="墨迹 1048">
                  <a:extLst>
                    <a:ext uri="{FF2B5EF4-FFF2-40B4-BE49-F238E27FC236}">
                      <a16:creationId xmlns:a16="http://schemas.microsoft.com/office/drawing/2014/main" id="{BE22EBE6-2AA4-409D-AD13-8409D47190B9}"/>
                    </a:ext>
                  </a:extLst>
                </p14:cNvPr>
                <p14:cNvContentPartPr/>
                <p14:nvPr/>
              </p14:nvContentPartPr>
              <p14:xfrm>
                <a:off x="9410840" y="3247747"/>
                <a:ext cx="23040" cy="43560"/>
              </p14:xfrm>
            </p:contentPart>
          </mc:Choice>
          <mc:Fallback xmlns="">
            <p:pic>
              <p:nvPicPr>
                <p:cNvPr id="1049" name="墨迹 1048">
                  <a:extLst>
                    <a:ext uri="{FF2B5EF4-FFF2-40B4-BE49-F238E27FC236}">
                      <a16:creationId xmlns:a16="http://schemas.microsoft.com/office/drawing/2014/main" id="{BE22EBE6-2AA4-409D-AD13-8409D47190B9}"/>
                    </a:ext>
                  </a:extLst>
                </p:cNvPr>
                <p:cNvPicPr/>
                <p:nvPr/>
              </p:nvPicPr>
              <p:blipFill>
                <a:blip r:embed="rId160"/>
                <a:stretch>
                  <a:fillRect/>
                </a:stretch>
              </p:blipFill>
              <p:spPr>
                <a:xfrm>
                  <a:off x="9401840" y="3238747"/>
                  <a:ext cx="4068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50" name="墨迹 1049">
                  <a:extLst>
                    <a:ext uri="{FF2B5EF4-FFF2-40B4-BE49-F238E27FC236}">
                      <a16:creationId xmlns:a16="http://schemas.microsoft.com/office/drawing/2014/main" id="{197E275F-94E6-42F6-80DB-C85798B1E2B3}"/>
                    </a:ext>
                  </a:extLst>
                </p14:cNvPr>
                <p14:cNvContentPartPr/>
                <p14:nvPr/>
              </p14:nvContentPartPr>
              <p14:xfrm>
                <a:off x="9342080" y="3231907"/>
                <a:ext cx="122400" cy="119520"/>
              </p14:xfrm>
            </p:contentPart>
          </mc:Choice>
          <mc:Fallback xmlns="">
            <p:pic>
              <p:nvPicPr>
                <p:cNvPr id="1050" name="墨迹 1049">
                  <a:extLst>
                    <a:ext uri="{FF2B5EF4-FFF2-40B4-BE49-F238E27FC236}">
                      <a16:creationId xmlns:a16="http://schemas.microsoft.com/office/drawing/2014/main" id="{197E275F-94E6-42F6-80DB-C85798B1E2B3}"/>
                    </a:ext>
                  </a:extLst>
                </p:cNvPr>
                <p:cNvPicPr/>
                <p:nvPr/>
              </p:nvPicPr>
              <p:blipFill>
                <a:blip r:embed="rId162"/>
                <a:stretch>
                  <a:fillRect/>
                </a:stretch>
              </p:blipFill>
              <p:spPr>
                <a:xfrm>
                  <a:off x="9333440" y="3223267"/>
                  <a:ext cx="14004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51" name="墨迹 1050">
                  <a:extLst>
                    <a:ext uri="{FF2B5EF4-FFF2-40B4-BE49-F238E27FC236}">
                      <a16:creationId xmlns:a16="http://schemas.microsoft.com/office/drawing/2014/main" id="{B8BE154B-F3F3-49CC-8585-D4A70863EA5E}"/>
                    </a:ext>
                  </a:extLst>
                </p14:cNvPr>
                <p14:cNvContentPartPr/>
                <p14:nvPr/>
              </p14:nvContentPartPr>
              <p14:xfrm>
                <a:off x="9326960" y="3394627"/>
                <a:ext cx="122400" cy="85680"/>
              </p14:xfrm>
            </p:contentPart>
          </mc:Choice>
          <mc:Fallback xmlns="">
            <p:pic>
              <p:nvPicPr>
                <p:cNvPr id="1051" name="墨迹 1050">
                  <a:extLst>
                    <a:ext uri="{FF2B5EF4-FFF2-40B4-BE49-F238E27FC236}">
                      <a16:creationId xmlns:a16="http://schemas.microsoft.com/office/drawing/2014/main" id="{B8BE154B-F3F3-49CC-8585-D4A70863EA5E}"/>
                    </a:ext>
                  </a:extLst>
                </p:cNvPr>
                <p:cNvPicPr/>
                <p:nvPr/>
              </p:nvPicPr>
              <p:blipFill>
                <a:blip r:embed="rId164"/>
                <a:stretch>
                  <a:fillRect/>
                </a:stretch>
              </p:blipFill>
              <p:spPr>
                <a:xfrm>
                  <a:off x="9318320" y="3385627"/>
                  <a:ext cx="14004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052" name="墨迹 1051">
                  <a:extLst>
                    <a:ext uri="{FF2B5EF4-FFF2-40B4-BE49-F238E27FC236}">
                      <a16:creationId xmlns:a16="http://schemas.microsoft.com/office/drawing/2014/main" id="{263931D8-FBA9-4CA7-8B85-343294840CAF}"/>
                    </a:ext>
                  </a:extLst>
                </p14:cNvPr>
                <p14:cNvContentPartPr/>
                <p14:nvPr/>
              </p14:nvContentPartPr>
              <p14:xfrm>
                <a:off x="9297800" y="3349987"/>
                <a:ext cx="120960" cy="234000"/>
              </p14:xfrm>
            </p:contentPart>
          </mc:Choice>
          <mc:Fallback xmlns="">
            <p:pic>
              <p:nvPicPr>
                <p:cNvPr id="1052" name="墨迹 1051">
                  <a:extLst>
                    <a:ext uri="{FF2B5EF4-FFF2-40B4-BE49-F238E27FC236}">
                      <a16:creationId xmlns:a16="http://schemas.microsoft.com/office/drawing/2014/main" id="{263931D8-FBA9-4CA7-8B85-343294840CAF}"/>
                    </a:ext>
                  </a:extLst>
                </p:cNvPr>
                <p:cNvPicPr/>
                <p:nvPr/>
              </p:nvPicPr>
              <p:blipFill>
                <a:blip r:embed="rId166"/>
                <a:stretch>
                  <a:fillRect/>
                </a:stretch>
              </p:blipFill>
              <p:spPr>
                <a:xfrm>
                  <a:off x="9288800" y="3340987"/>
                  <a:ext cx="1386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53" name="墨迹 1052">
                  <a:extLst>
                    <a:ext uri="{FF2B5EF4-FFF2-40B4-BE49-F238E27FC236}">
                      <a16:creationId xmlns:a16="http://schemas.microsoft.com/office/drawing/2014/main" id="{82531021-DA95-409D-99D7-4DC515C1D9FB}"/>
                    </a:ext>
                  </a:extLst>
                </p14:cNvPr>
                <p14:cNvContentPartPr/>
                <p14:nvPr/>
              </p14:nvContentPartPr>
              <p14:xfrm>
                <a:off x="9297800" y="3515947"/>
                <a:ext cx="216000" cy="83520"/>
              </p14:xfrm>
            </p:contentPart>
          </mc:Choice>
          <mc:Fallback xmlns="">
            <p:pic>
              <p:nvPicPr>
                <p:cNvPr id="1053" name="墨迹 1052">
                  <a:extLst>
                    <a:ext uri="{FF2B5EF4-FFF2-40B4-BE49-F238E27FC236}">
                      <a16:creationId xmlns:a16="http://schemas.microsoft.com/office/drawing/2014/main" id="{82531021-DA95-409D-99D7-4DC515C1D9FB}"/>
                    </a:ext>
                  </a:extLst>
                </p:cNvPr>
                <p:cNvPicPr/>
                <p:nvPr/>
              </p:nvPicPr>
              <p:blipFill>
                <a:blip r:embed="rId168"/>
                <a:stretch>
                  <a:fillRect/>
                </a:stretch>
              </p:blipFill>
              <p:spPr>
                <a:xfrm>
                  <a:off x="9288800" y="3507307"/>
                  <a:ext cx="23364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54" name="墨迹 1053">
                  <a:extLst>
                    <a:ext uri="{FF2B5EF4-FFF2-40B4-BE49-F238E27FC236}">
                      <a16:creationId xmlns:a16="http://schemas.microsoft.com/office/drawing/2014/main" id="{90303A67-84A6-4256-B040-55A258AF76AD}"/>
                    </a:ext>
                  </a:extLst>
                </p14:cNvPr>
                <p14:cNvContentPartPr/>
                <p14:nvPr/>
              </p14:nvContentPartPr>
              <p14:xfrm>
                <a:off x="9365120" y="3515947"/>
                <a:ext cx="43560" cy="83520"/>
              </p14:xfrm>
            </p:contentPart>
          </mc:Choice>
          <mc:Fallback xmlns="">
            <p:pic>
              <p:nvPicPr>
                <p:cNvPr id="1054" name="墨迹 1053">
                  <a:extLst>
                    <a:ext uri="{FF2B5EF4-FFF2-40B4-BE49-F238E27FC236}">
                      <a16:creationId xmlns:a16="http://schemas.microsoft.com/office/drawing/2014/main" id="{90303A67-84A6-4256-B040-55A258AF76AD}"/>
                    </a:ext>
                  </a:extLst>
                </p:cNvPr>
                <p:cNvPicPr/>
                <p:nvPr/>
              </p:nvPicPr>
              <p:blipFill>
                <a:blip r:embed="rId170"/>
                <a:stretch>
                  <a:fillRect/>
                </a:stretch>
              </p:blipFill>
              <p:spPr>
                <a:xfrm>
                  <a:off x="9356120" y="3507307"/>
                  <a:ext cx="612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55" name="墨迹 1054">
                  <a:extLst>
                    <a:ext uri="{FF2B5EF4-FFF2-40B4-BE49-F238E27FC236}">
                      <a16:creationId xmlns:a16="http://schemas.microsoft.com/office/drawing/2014/main" id="{B2B8FB38-0930-4C4C-8A28-D5471DA154B0}"/>
                    </a:ext>
                  </a:extLst>
                </p14:cNvPr>
                <p14:cNvContentPartPr/>
                <p14:nvPr/>
              </p14:nvContentPartPr>
              <p14:xfrm>
                <a:off x="9290240" y="3606307"/>
                <a:ext cx="325440" cy="2880"/>
              </p14:xfrm>
            </p:contentPart>
          </mc:Choice>
          <mc:Fallback xmlns="">
            <p:pic>
              <p:nvPicPr>
                <p:cNvPr id="1055" name="墨迹 1054">
                  <a:extLst>
                    <a:ext uri="{FF2B5EF4-FFF2-40B4-BE49-F238E27FC236}">
                      <a16:creationId xmlns:a16="http://schemas.microsoft.com/office/drawing/2014/main" id="{B2B8FB38-0930-4C4C-8A28-D5471DA154B0}"/>
                    </a:ext>
                  </a:extLst>
                </p:cNvPr>
                <p:cNvPicPr/>
                <p:nvPr/>
              </p:nvPicPr>
              <p:blipFill>
                <a:blip r:embed="rId172"/>
                <a:stretch>
                  <a:fillRect/>
                </a:stretch>
              </p:blipFill>
              <p:spPr>
                <a:xfrm>
                  <a:off x="9281240" y="3597667"/>
                  <a:ext cx="34308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56" name="墨迹 1055">
                  <a:extLst>
                    <a:ext uri="{FF2B5EF4-FFF2-40B4-BE49-F238E27FC236}">
                      <a16:creationId xmlns:a16="http://schemas.microsoft.com/office/drawing/2014/main" id="{195DB0C2-03DE-427F-8569-381F8A740081}"/>
                    </a:ext>
                  </a:extLst>
                </p14:cNvPr>
                <p14:cNvContentPartPr/>
                <p14:nvPr/>
              </p14:nvContentPartPr>
              <p14:xfrm>
                <a:off x="9588680" y="3308947"/>
                <a:ext cx="146520" cy="13680"/>
              </p14:xfrm>
            </p:contentPart>
          </mc:Choice>
          <mc:Fallback xmlns="">
            <p:pic>
              <p:nvPicPr>
                <p:cNvPr id="1056" name="墨迹 1055">
                  <a:extLst>
                    <a:ext uri="{FF2B5EF4-FFF2-40B4-BE49-F238E27FC236}">
                      <a16:creationId xmlns:a16="http://schemas.microsoft.com/office/drawing/2014/main" id="{195DB0C2-03DE-427F-8569-381F8A740081}"/>
                    </a:ext>
                  </a:extLst>
                </p:cNvPr>
                <p:cNvPicPr/>
                <p:nvPr/>
              </p:nvPicPr>
              <p:blipFill>
                <a:blip r:embed="rId174"/>
                <a:stretch>
                  <a:fillRect/>
                </a:stretch>
              </p:blipFill>
              <p:spPr>
                <a:xfrm>
                  <a:off x="9579680" y="3300307"/>
                  <a:ext cx="1641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57" name="墨迹 1056">
                  <a:extLst>
                    <a:ext uri="{FF2B5EF4-FFF2-40B4-BE49-F238E27FC236}">
                      <a16:creationId xmlns:a16="http://schemas.microsoft.com/office/drawing/2014/main" id="{A5972554-A75E-4837-B925-A1E5A34B9BAC}"/>
                    </a:ext>
                  </a:extLst>
                </p14:cNvPr>
                <p14:cNvContentPartPr/>
                <p14:nvPr/>
              </p14:nvContentPartPr>
              <p14:xfrm>
                <a:off x="9526400" y="3337747"/>
                <a:ext cx="142560" cy="263880"/>
              </p14:xfrm>
            </p:contentPart>
          </mc:Choice>
          <mc:Fallback xmlns="">
            <p:pic>
              <p:nvPicPr>
                <p:cNvPr id="1057" name="墨迹 1056">
                  <a:extLst>
                    <a:ext uri="{FF2B5EF4-FFF2-40B4-BE49-F238E27FC236}">
                      <a16:creationId xmlns:a16="http://schemas.microsoft.com/office/drawing/2014/main" id="{A5972554-A75E-4837-B925-A1E5A34B9BAC}"/>
                    </a:ext>
                  </a:extLst>
                </p:cNvPr>
                <p:cNvPicPr/>
                <p:nvPr/>
              </p:nvPicPr>
              <p:blipFill>
                <a:blip r:embed="rId176"/>
                <a:stretch>
                  <a:fillRect/>
                </a:stretch>
              </p:blipFill>
              <p:spPr>
                <a:xfrm>
                  <a:off x="9517760" y="3329107"/>
                  <a:ext cx="16020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058" name="墨迹 1057">
                  <a:extLst>
                    <a:ext uri="{FF2B5EF4-FFF2-40B4-BE49-F238E27FC236}">
                      <a16:creationId xmlns:a16="http://schemas.microsoft.com/office/drawing/2014/main" id="{84929E84-1ACA-4423-AE0F-D0E779C84AD7}"/>
                    </a:ext>
                  </a:extLst>
                </p14:cNvPr>
                <p14:cNvContentPartPr/>
                <p14:nvPr/>
              </p14:nvContentPartPr>
              <p14:xfrm>
                <a:off x="9657080" y="3486067"/>
                <a:ext cx="113400" cy="71280"/>
              </p14:xfrm>
            </p:contentPart>
          </mc:Choice>
          <mc:Fallback xmlns="">
            <p:pic>
              <p:nvPicPr>
                <p:cNvPr id="1058" name="墨迹 1057">
                  <a:extLst>
                    <a:ext uri="{FF2B5EF4-FFF2-40B4-BE49-F238E27FC236}">
                      <a16:creationId xmlns:a16="http://schemas.microsoft.com/office/drawing/2014/main" id="{84929E84-1ACA-4423-AE0F-D0E779C84AD7}"/>
                    </a:ext>
                  </a:extLst>
                </p:cNvPr>
                <p:cNvPicPr/>
                <p:nvPr/>
              </p:nvPicPr>
              <p:blipFill>
                <a:blip r:embed="rId178"/>
                <a:stretch>
                  <a:fillRect/>
                </a:stretch>
              </p:blipFill>
              <p:spPr>
                <a:xfrm>
                  <a:off x="9648440" y="3477067"/>
                  <a:ext cx="13104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059" name="墨迹 1058">
                  <a:extLst>
                    <a:ext uri="{FF2B5EF4-FFF2-40B4-BE49-F238E27FC236}">
                      <a16:creationId xmlns:a16="http://schemas.microsoft.com/office/drawing/2014/main" id="{497A2CEA-3DDE-4BB1-94BD-3B90021570CB}"/>
                    </a:ext>
                  </a:extLst>
                </p14:cNvPr>
                <p14:cNvContentPartPr/>
                <p14:nvPr/>
              </p14:nvContentPartPr>
              <p14:xfrm>
                <a:off x="9712880" y="3271867"/>
                <a:ext cx="198360" cy="171360"/>
              </p14:xfrm>
            </p:contentPart>
          </mc:Choice>
          <mc:Fallback xmlns="">
            <p:pic>
              <p:nvPicPr>
                <p:cNvPr id="1059" name="墨迹 1058">
                  <a:extLst>
                    <a:ext uri="{FF2B5EF4-FFF2-40B4-BE49-F238E27FC236}">
                      <a16:creationId xmlns:a16="http://schemas.microsoft.com/office/drawing/2014/main" id="{497A2CEA-3DDE-4BB1-94BD-3B90021570CB}"/>
                    </a:ext>
                  </a:extLst>
                </p:cNvPr>
                <p:cNvPicPr/>
                <p:nvPr/>
              </p:nvPicPr>
              <p:blipFill>
                <a:blip r:embed="rId180"/>
                <a:stretch>
                  <a:fillRect/>
                </a:stretch>
              </p:blipFill>
              <p:spPr>
                <a:xfrm>
                  <a:off x="9704240" y="3262867"/>
                  <a:ext cx="21600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060" name="墨迹 1059">
                  <a:extLst>
                    <a:ext uri="{FF2B5EF4-FFF2-40B4-BE49-F238E27FC236}">
                      <a16:creationId xmlns:a16="http://schemas.microsoft.com/office/drawing/2014/main" id="{EDC1C05B-DAAE-4093-8DAE-EFABC5D39448}"/>
                    </a:ext>
                  </a:extLst>
                </p14:cNvPr>
                <p14:cNvContentPartPr/>
                <p14:nvPr/>
              </p14:nvContentPartPr>
              <p14:xfrm>
                <a:off x="9761120" y="3422347"/>
                <a:ext cx="137520" cy="66600"/>
              </p14:xfrm>
            </p:contentPart>
          </mc:Choice>
          <mc:Fallback xmlns="">
            <p:pic>
              <p:nvPicPr>
                <p:cNvPr id="1060" name="墨迹 1059">
                  <a:extLst>
                    <a:ext uri="{FF2B5EF4-FFF2-40B4-BE49-F238E27FC236}">
                      <a16:creationId xmlns:a16="http://schemas.microsoft.com/office/drawing/2014/main" id="{EDC1C05B-DAAE-4093-8DAE-EFABC5D39448}"/>
                    </a:ext>
                  </a:extLst>
                </p:cNvPr>
                <p:cNvPicPr/>
                <p:nvPr/>
              </p:nvPicPr>
              <p:blipFill>
                <a:blip r:embed="rId182"/>
                <a:stretch>
                  <a:fillRect/>
                </a:stretch>
              </p:blipFill>
              <p:spPr>
                <a:xfrm>
                  <a:off x="9752480" y="3413347"/>
                  <a:ext cx="15516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061" name="墨迹 1060">
                  <a:extLst>
                    <a:ext uri="{FF2B5EF4-FFF2-40B4-BE49-F238E27FC236}">
                      <a16:creationId xmlns:a16="http://schemas.microsoft.com/office/drawing/2014/main" id="{1698E2B4-56BF-45F9-95F4-29427EE96EF3}"/>
                    </a:ext>
                  </a:extLst>
                </p14:cNvPr>
                <p14:cNvContentPartPr/>
                <p14:nvPr/>
              </p14:nvContentPartPr>
              <p14:xfrm>
                <a:off x="9780560" y="3504067"/>
                <a:ext cx="143640" cy="83520"/>
              </p14:xfrm>
            </p:contentPart>
          </mc:Choice>
          <mc:Fallback xmlns="">
            <p:pic>
              <p:nvPicPr>
                <p:cNvPr id="1061" name="墨迹 1060">
                  <a:extLst>
                    <a:ext uri="{FF2B5EF4-FFF2-40B4-BE49-F238E27FC236}">
                      <a16:creationId xmlns:a16="http://schemas.microsoft.com/office/drawing/2014/main" id="{1698E2B4-56BF-45F9-95F4-29427EE96EF3}"/>
                    </a:ext>
                  </a:extLst>
                </p:cNvPr>
                <p:cNvPicPr/>
                <p:nvPr/>
              </p:nvPicPr>
              <p:blipFill>
                <a:blip r:embed="rId184"/>
                <a:stretch>
                  <a:fillRect/>
                </a:stretch>
              </p:blipFill>
              <p:spPr>
                <a:xfrm>
                  <a:off x="9771560" y="3495427"/>
                  <a:ext cx="16128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062" name="墨迹 1061">
                  <a:extLst>
                    <a:ext uri="{FF2B5EF4-FFF2-40B4-BE49-F238E27FC236}">
                      <a16:creationId xmlns:a16="http://schemas.microsoft.com/office/drawing/2014/main" id="{B9819307-FBBE-4796-8A76-0B0F4B403992}"/>
                    </a:ext>
                  </a:extLst>
                </p14:cNvPr>
                <p14:cNvContentPartPr/>
                <p14:nvPr/>
              </p14:nvContentPartPr>
              <p14:xfrm>
                <a:off x="9926360" y="3540067"/>
                <a:ext cx="37080" cy="69120"/>
              </p14:xfrm>
            </p:contentPart>
          </mc:Choice>
          <mc:Fallback xmlns="">
            <p:pic>
              <p:nvPicPr>
                <p:cNvPr id="1062" name="墨迹 1061">
                  <a:extLst>
                    <a:ext uri="{FF2B5EF4-FFF2-40B4-BE49-F238E27FC236}">
                      <a16:creationId xmlns:a16="http://schemas.microsoft.com/office/drawing/2014/main" id="{B9819307-FBBE-4796-8A76-0B0F4B403992}"/>
                    </a:ext>
                  </a:extLst>
                </p:cNvPr>
                <p:cNvPicPr/>
                <p:nvPr/>
              </p:nvPicPr>
              <p:blipFill>
                <a:blip r:embed="rId186"/>
                <a:stretch>
                  <a:fillRect/>
                </a:stretch>
              </p:blipFill>
              <p:spPr>
                <a:xfrm>
                  <a:off x="9917720" y="3531427"/>
                  <a:ext cx="5472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063" name="墨迹 1062">
                  <a:extLst>
                    <a:ext uri="{FF2B5EF4-FFF2-40B4-BE49-F238E27FC236}">
                      <a16:creationId xmlns:a16="http://schemas.microsoft.com/office/drawing/2014/main" id="{F1F32A99-2C3E-4F47-8DF7-FCA47B446B49}"/>
                    </a:ext>
                  </a:extLst>
                </p14:cNvPr>
                <p14:cNvContentPartPr/>
                <p14:nvPr/>
              </p14:nvContentPartPr>
              <p14:xfrm>
                <a:off x="9989720" y="3308947"/>
                <a:ext cx="14400" cy="307440"/>
              </p14:xfrm>
            </p:contentPart>
          </mc:Choice>
          <mc:Fallback xmlns="">
            <p:pic>
              <p:nvPicPr>
                <p:cNvPr id="1063" name="墨迹 1062">
                  <a:extLst>
                    <a:ext uri="{FF2B5EF4-FFF2-40B4-BE49-F238E27FC236}">
                      <a16:creationId xmlns:a16="http://schemas.microsoft.com/office/drawing/2014/main" id="{F1F32A99-2C3E-4F47-8DF7-FCA47B446B49}"/>
                    </a:ext>
                  </a:extLst>
                </p:cNvPr>
                <p:cNvPicPr/>
                <p:nvPr/>
              </p:nvPicPr>
              <p:blipFill>
                <a:blip r:embed="rId188"/>
                <a:stretch>
                  <a:fillRect/>
                </a:stretch>
              </p:blipFill>
              <p:spPr>
                <a:xfrm>
                  <a:off x="9981080" y="3300307"/>
                  <a:ext cx="3204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064" name="墨迹 1063">
                  <a:extLst>
                    <a:ext uri="{FF2B5EF4-FFF2-40B4-BE49-F238E27FC236}">
                      <a16:creationId xmlns:a16="http://schemas.microsoft.com/office/drawing/2014/main" id="{4C45F2CD-39B2-4C2C-98ED-E886F3D2B0C7}"/>
                    </a:ext>
                  </a:extLst>
                </p14:cNvPr>
                <p14:cNvContentPartPr/>
                <p14:nvPr/>
              </p14:nvContentPartPr>
              <p14:xfrm>
                <a:off x="10007720" y="3275107"/>
                <a:ext cx="213840" cy="340200"/>
              </p14:xfrm>
            </p:contentPart>
          </mc:Choice>
          <mc:Fallback xmlns="">
            <p:pic>
              <p:nvPicPr>
                <p:cNvPr id="1064" name="墨迹 1063">
                  <a:extLst>
                    <a:ext uri="{FF2B5EF4-FFF2-40B4-BE49-F238E27FC236}">
                      <a16:creationId xmlns:a16="http://schemas.microsoft.com/office/drawing/2014/main" id="{4C45F2CD-39B2-4C2C-98ED-E886F3D2B0C7}"/>
                    </a:ext>
                  </a:extLst>
                </p:cNvPr>
                <p:cNvPicPr/>
                <p:nvPr/>
              </p:nvPicPr>
              <p:blipFill>
                <a:blip r:embed="rId190"/>
                <a:stretch>
                  <a:fillRect/>
                </a:stretch>
              </p:blipFill>
              <p:spPr>
                <a:xfrm>
                  <a:off x="9998720" y="3266467"/>
                  <a:ext cx="23148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065" name="墨迹 1064">
                  <a:extLst>
                    <a:ext uri="{FF2B5EF4-FFF2-40B4-BE49-F238E27FC236}">
                      <a16:creationId xmlns:a16="http://schemas.microsoft.com/office/drawing/2014/main" id="{E82ABCD7-E758-4240-8EEC-C0A02A12282E}"/>
                    </a:ext>
                  </a:extLst>
                </p14:cNvPr>
                <p14:cNvContentPartPr/>
                <p14:nvPr/>
              </p14:nvContentPartPr>
              <p14:xfrm>
                <a:off x="10049480" y="3403987"/>
                <a:ext cx="104400" cy="15840"/>
              </p14:xfrm>
            </p:contentPart>
          </mc:Choice>
          <mc:Fallback xmlns="">
            <p:pic>
              <p:nvPicPr>
                <p:cNvPr id="1065" name="墨迹 1064">
                  <a:extLst>
                    <a:ext uri="{FF2B5EF4-FFF2-40B4-BE49-F238E27FC236}">
                      <a16:creationId xmlns:a16="http://schemas.microsoft.com/office/drawing/2014/main" id="{E82ABCD7-E758-4240-8EEC-C0A02A12282E}"/>
                    </a:ext>
                  </a:extLst>
                </p:cNvPr>
                <p:cNvPicPr/>
                <p:nvPr/>
              </p:nvPicPr>
              <p:blipFill>
                <a:blip r:embed="rId192"/>
                <a:stretch>
                  <a:fillRect/>
                </a:stretch>
              </p:blipFill>
              <p:spPr>
                <a:xfrm>
                  <a:off x="10040840" y="3395347"/>
                  <a:ext cx="12204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066" name="墨迹 1065">
                  <a:extLst>
                    <a:ext uri="{FF2B5EF4-FFF2-40B4-BE49-F238E27FC236}">
                      <a16:creationId xmlns:a16="http://schemas.microsoft.com/office/drawing/2014/main" id="{40C151B9-3F88-4491-9F48-6A4154EFBFC5}"/>
                    </a:ext>
                  </a:extLst>
                </p14:cNvPr>
                <p14:cNvContentPartPr/>
                <p14:nvPr/>
              </p14:nvContentPartPr>
              <p14:xfrm>
                <a:off x="10055960" y="3457267"/>
                <a:ext cx="111960" cy="90360"/>
              </p14:xfrm>
            </p:contentPart>
          </mc:Choice>
          <mc:Fallback xmlns="">
            <p:pic>
              <p:nvPicPr>
                <p:cNvPr id="1066" name="墨迹 1065">
                  <a:extLst>
                    <a:ext uri="{FF2B5EF4-FFF2-40B4-BE49-F238E27FC236}">
                      <a16:creationId xmlns:a16="http://schemas.microsoft.com/office/drawing/2014/main" id="{40C151B9-3F88-4491-9F48-6A4154EFBFC5}"/>
                    </a:ext>
                  </a:extLst>
                </p:cNvPr>
                <p:cNvPicPr/>
                <p:nvPr/>
              </p:nvPicPr>
              <p:blipFill>
                <a:blip r:embed="rId194"/>
                <a:stretch>
                  <a:fillRect/>
                </a:stretch>
              </p:blipFill>
              <p:spPr>
                <a:xfrm>
                  <a:off x="10046960" y="3448627"/>
                  <a:ext cx="1296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067" name="墨迹 1066">
                  <a:extLst>
                    <a:ext uri="{FF2B5EF4-FFF2-40B4-BE49-F238E27FC236}">
                      <a16:creationId xmlns:a16="http://schemas.microsoft.com/office/drawing/2014/main" id="{CDA6FE14-3D2C-4CB4-9C16-A2CCAF3BC971}"/>
                    </a:ext>
                  </a:extLst>
                </p14:cNvPr>
                <p14:cNvContentPartPr/>
                <p14:nvPr/>
              </p14:nvContentPartPr>
              <p14:xfrm>
                <a:off x="10291040" y="3358267"/>
                <a:ext cx="2880" cy="131760"/>
              </p14:xfrm>
            </p:contentPart>
          </mc:Choice>
          <mc:Fallback xmlns="">
            <p:pic>
              <p:nvPicPr>
                <p:cNvPr id="1067" name="墨迹 1066">
                  <a:extLst>
                    <a:ext uri="{FF2B5EF4-FFF2-40B4-BE49-F238E27FC236}">
                      <a16:creationId xmlns:a16="http://schemas.microsoft.com/office/drawing/2014/main" id="{CDA6FE14-3D2C-4CB4-9C16-A2CCAF3BC971}"/>
                    </a:ext>
                  </a:extLst>
                </p:cNvPr>
                <p:cNvPicPr/>
                <p:nvPr/>
              </p:nvPicPr>
              <p:blipFill>
                <a:blip r:embed="rId196"/>
                <a:stretch>
                  <a:fillRect/>
                </a:stretch>
              </p:blipFill>
              <p:spPr>
                <a:xfrm>
                  <a:off x="10282040" y="3349627"/>
                  <a:ext cx="2052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068" name="墨迹 1067">
                  <a:extLst>
                    <a:ext uri="{FF2B5EF4-FFF2-40B4-BE49-F238E27FC236}">
                      <a16:creationId xmlns:a16="http://schemas.microsoft.com/office/drawing/2014/main" id="{92E236FA-1A47-4F41-9DC5-C701CEC1566F}"/>
                    </a:ext>
                  </a:extLst>
                </p14:cNvPr>
                <p14:cNvContentPartPr/>
                <p14:nvPr/>
              </p14:nvContentPartPr>
              <p14:xfrm>
                <a:off x="10283480" y="3307147"/>
                <a:ext cx="96840" cy="196920"/>
              </p14:xfrm>
            </p:contentPart>
          </mc:Choice>
          <mc:Fallback xmlns="">
            <p:pic>
              <p:nvPicPr>
                <p:cNvPr id="1068" name="墨迹 1067">
                  <a:extLst>
                    <a:ext uri="{FF2B5EF4-FFF2-40B4-BE49-F238E27FC236}">
                      <a16:creationId xmlns:a16="http://schemas.microsoft.com/office/drawing/2014/main" id="{92E236FA-1A47-4F41-9DC5-C701CEC1566F}"/>
                    </a:ext>
                  </a:extLst>
                </p:cNvPr>
                <p:cNvPicPr/>
                <p:nvPr/>
              </p:nvPicPr>
              <p:blipFill>
                <a:blip r:embed="rId198"/>
                <a:stretch>
                  <a:fillRect/>
                </a:stretch>
              </p:blipFill>
              <p:spPr>
                <a:xfrm>
                  <a:off x="10274840" y="3298507"/>
                  <a:ext cx="1144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069" name="墨迹 1068">
                  <a:extLst>
                    <a:ext uri="{FF2B5EF4-FFF2-40B4-BE49-F238E27FC236}">
                      <a16:creationId xmlns:a16="http://schemas.microsoft.com/office/drawing/2014/main" id="{FCC10F4D-08C0-4DC0-A700-EC77876869CF}"/>
                    </a:ext>
                  </a:extLst>
                </p14:cNvPr>
                <p14:cNvContentPartPr/>
                <p14:nvPr/>
              </p14:nvContentPartPr>
              <p14:xfrm>
                <a:off x="10265480" y="3403987"/>
                <a:ext cx="127440" cy="77400"/>
              </p14:xfrm>
            </p:contentPart>
          </mc:Choice>
          <mc:Fallback xmlns="">
            <p:pic>
              <p:nvPicPr>
                <p:cNvPr id="1069" name="墨迹 1068">
                  <a:extLst>
                    <a:ext uri="{FF2B5EF4-FFF2-40B4-BE49-F238E27FC236}">
                      <a16:creationId xmlns:a16="http://schemas.microsoft.com/office/drawing/2014/main" id="{FCC10F4D-08C0-4DC0-A700-EC77876869CF}"/>
                    </a:ext>
                  </a:extLst>
                </p:cNvPr>
                <p:cNvPicPr/>
                <p:nvPr/>
              </p:nvPicPr>
              <p:blipFill>
                <a:blip r:embed="rId200"/>
                <a:stretch>
                  <a:fillRect/>
                </a:stretch>
              </p:blipFill>
              <p:spPr>
                <a:xfrm>
                  <a:off x="10256480" y="3395347"/>
                  <a:ext cx="1450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070" name="墨迹 1069">
                  <a:extLst>
                    <a:ext uri="{FF2B5EF4-FFF2-40B4-BE49-F238E27FC236}">
                      <a16:creationId xmlns:a16="http://schemas.microsoft.com/office/drawing/2014/main" id="{8D9A2DA8-4D64-4607-B51D-401D0FE39770}"/>
                    </a:ext>
                  </a:extLst>
                </p14:cNvPr>
                <p14:cNvContentPartPr/>
                <p14:nvPr/>
              </p14:nvContentPartPr>
              <p14:xfrm>
                <a:off x="10424240" y="3341707"/>
                <a:ext cx="99360" cy="3960"/>
              </p14:xfrm>
            </p:contentPart>
          </mc:Choice>
          <mc:Fallback xmlns="">
            <p:pic>
              <p:nvPicPr>
                <p:cNvPr id="1070" name="墨迹 1069">
                  <a:extLst>
                    <a:ext uri="{FF2B5EF4-FFF2-40B4-BE49-F238E27FC236}">
                      <a16:creationId xmlns:a16="http://schemas.microsoft.com/office/drawing/2014/main" id="{8D9A2DA8-4D64-4607-B51D-401D0FE39770}"/>
                    </a:ext>
                  </a:extLst>
                </p:cNvPr>
                <p:cNvPicPr/>
                <p:nvPr/>
              </p:nvPicPr>
              <p:blipFill>
                <a:blip r:embed="rId202"/>
                <a:stretch>
                  <a:fillRect/>
                </a:stretch>
              </p:blipFill>
              <p:spPr>
                <a:xfrm>
                  <a:off x="10415240" y="3332707"/>
                  <a:ext cx="1170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071" name="墨迹 1070">
                  <a:extLst>
                    <a:ext uri="{FF2B5EF4-FFF2-40B4-BE49-F238E27FC236}">
                      <a16:creationId xmlns:a16="http://schemas.microsoft.com/office/drawing/2014/main" id="{3E874722-C762-4C82-9FF5-B0FEA9733BC9}"/>
                    </a:ext>
                  </a:extLst>
                </p14:cNvPr>
                <p14:cNvContentPartPr/>
                <p14:nvPr/>
              </p14:nvContentPartPr>
              <p14:xfrm>
                <a:off x="10433240" y="3450067"/>
                <a:ext cx="57600" cy="2880"/>
              </p14:xfrm>
            </p:contentPart>
          </mc:Choice>
          <mc:Fallback xmlns="">
            <p:pic>
              <p:nvPicPr>
                <p:cNvPr id="1071" name="墨迹 1070">
                  <a:extLst>
                    <a:ext uri="{FF2B5EF4-FFF2-40B4-BE49-F238E27FC236}">
                      <a16:creationId xmlns:a16="http://schemas.microsoft.com/office/drawing/2014/main" id="{3E874722-C762-4C82-9FF5-B0FEA9733BC9}"/>
                    </a:ext>
                  </a:extLst>
                </p:cNvPr>
                <p:cNvPicPr/>
                <p:nvPr/>
              </p:nvPicPr>
              <p:blipFill>
                <a:blip r:embed="rId204"/>
                <a:stretch>
                  <a:fillRect/>
                </a:stretch>
              </p:blipFill>
              <p:spPr>
                <a:xfrm>
                  <a:off x="10424240" y="3441067"/>
                  <a:ext cx="752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073" name="墨迹 1072">
                  <a:extLst>
                    <a:ext uri="{FF2B5EF4-FFF2-40B4-BE49-F238E27FC236}">
                      <a16:creationId xmlns:a16="http://schemas.microsoft.com/office/drawing/2014/main" id="{9688C7BC-DE3A-468C-BA0E-16B4206C500C}"/>
                    </a:ext>
                  </a:extLst>
                </p14:cNvPr>
                <p14:cNvContentPartPr/>
                <p14:nvPr/>
              </p14:nvContentPartPr>
              <p14:xfrm>
                <a:off x="10445840" y="3254947"/>
                <a:ext cx="71640" cy="329040"/>
              </p14:xfrm>
            </p:contentPart>
          </mc:Choice>
          <mc:Fallback xmlns="">
            <p:pic>
              <p:nvPicPr>
                <p:cNvPr id="1073" name="墨迹 1072">
                  <a:extLst>
                    <a:ext uri="{FF2B5EF4-FFF2-40B4-BE49-F238E27FC236}">
                      <a16:creationId xmlns:a16="http://schemas.microsoft.com/office/drawing/2014/main" id="{9688C7BC-DE3A-468C-BA0E-16B4206C500C}"/>
                    </a:ext>
                  </a:extLst>
                </p:cNvPr>
                <p:cNvPicPr/>
                <p:nvPr/>
              </p:nvPicPr>
              <p:blipFill>
                <a:blip r:embed="rId206"/>
                <a:stretch>
                  <a:fillRect/>
                </a:stretch>
              </p:blipFill>
              <p:spPr>
                <a:xfrm>
                  <a:off x="10436840" y="3245947"/>
                  <a:ext cx="8928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074" name="墨迹 1073">
                  <a:extLst>
                    <a:ext uri="{FF2B5EF4-FFF2-40B4-BE49-F238E27FC236}">
                      <a16:creationId xmlns:a16="http://schemas.microsoft.com/office/drawing/2014/main" id="{3AC3CC94-54AD-4EC6-9DA3-E63EFDB06ECD}"/>
                    </a:ext>
                  </a:extLst>
                </p14:cNvPr>
                <p14:cNvContentPartPr/>
                <p14:nvPr/>
              </p14:nvContentPartPr>
              <p14:xfrm>
                <a:off x="10584080" y="3240547"/>
                <a:ext cx="51120" cy="203040"/>
              </p14:xfrm>
            </p:contentPart>
          </mc:Choice>
          <mc:Fallback xmlns="">
            <p:pic>
              <p:nvPicPr>
                <p:cNvPr id="1074" name="墨迹 1073">
                  <a:extLst>
                    <a:ext uri="{FF2B5EF4-FFF2-40B4-BE49-F238E27FC236}">
                      <a16:creationId xmlns:a16="http://schemas.microsoft.com/office/drawing/2014/main" id="{3AC3CC94-54AD-4EC6-9DA3-E63EFDB06ECD}"/>
                    </a:ext>
                  </a:extLst>
                </p:cNvPr>
                <p:cNvPicPr/>
                <p:nvPr/>
              </p:nvPicPr>
              <p:blipFill>
                <a:blip r:embed="rId208"/>
                <a:stretch>
                  <a:fillRect/>
                </a:stretch>
              </p:blipFill>
              <p:spPr>
                <a:xfrm>
                  <a:off x="10575440" y="3231547"/>
                  <a:ext cx="687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075" name="墨迹 1074">
                  <a:extLst>
                    <a:ext uri="{FF2B5EF4-FFF2-40B4-BE49-F238E27FC236}">
                      <a16:creationId xmlns:a16="http://schemas.microsoft.com/office/drawing/2014/main" id="{44663DFA-BF04-4588-A71B-2358D6CEE0F0}"/>
                    </a:ext>
                  </a:extLst>
                </p14:cNvPr>
                <p14:cNvContentPartPr/>
                <p14:nvPr/>
              </p14:nvContentPartPr>
              <p14:xfrm>
                <a:off x="10604600" y="3356107"/>
                <a:ext cx="113400" cy="79920"/>
              </p14:xfrm>
            </p:contentPart>
          </mc:Choice>
          <mc:Fallback xmlns="">
            <p:pic>
              <p:nvPicPr>
                <p:cNvPr id="1075" name="墨迹 1074">
                  <a:extLst>
                    <a:ext uri="{FF2B5EF4-FFF2-40B4-BE49-F238E27FC236}">
                      <a16:creationId xmlns:a16="http://schemas.microsoft.com/office/drawing/2014/main" id="{44663DFA-BF04-4588-A71B-2358D6CEE0F0}"/>
                    </a:ext>
                  </a:extLst>
                </p:cNvPr>
                <p:cNvPicPr/>
                <p:nvPr/>
              </p:nvPicPr>
              <p:blipFill>
                <a:blip r:embed="rId210"/>
                <a:stretch>
                  <a:fillRect/>
                </a:stretch>
              </p:blipFill>
              <p:spPr>
                <a:xfrm>
                  <a:off x="10595600" y="3347107"/>
                  <a:ext cx="13104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076" name="墨迹 1075">
                  <a:extLst>
                    <a:ext uri="{FF2B5EF4-FFF2-40B4-BE49-F238E27FC236}">
                      <a16:creationId xmlns:a16="http://schemas.microsoft.com/office/drawing/2014/main" id="{FB6D6B84-16BE-4580-92BE-04E1CB78D4CD}"/>
                    </a:ext>
                  </a:extLst>
                </p14:cNvPr>
                <p14:cNvContentPartPr/>
                <p14:nvPr/>
              </p14:nvContentPartPr>
              <p14:xfrm>
                <a:off x="10629800" y="3221107"/>
                <a:ext cx="36000" cy="272520"/>
              </p14:xfrm>
            </p:contentPart>
          </mc:Choice>
          <mc:Fallback xmlns="">
            <p:pic>
              <p:nvPicPr>
                <p:cNvPr id="1076" name="墨迹 1075">
                  <a:extLst>
                    <a:ext uri="{FF2B5EF4-FFF2-40B4-BE49-F238E27FC236}">
                      <a16:creationId xmlns:a16="http://schemas.microsoft.com/office/drawing/2014/main" id="{FB6D6B84-16BE-4580-92BE-04E1CB78D4CD}"/>
                    </a:ext>
                  </a:extLst>
                </p:cNvPr>
                <p:cNvPicPr/>
                <p:nvPr/>
              </p:nvPicPr>
              <p:blipFill>
                <a:blip r:embed="rId212"/>
                <a:stretch>
                  <a:fillRect/>
                </a:stretch>
              </p:blipFill>
              <p:spPr>
                <a:xfrm>
                  <a:off x="10621160" y="3212467"/>
                  <a:ext cx="5364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077" name="墨迹 1076">
                  <a:extLst>
                    <a:ext uri="{FF2B5EF4-FFF2-40B4-BE49-F238E27FC236}">
                      <a16:creationId xmlns:a16="http://schemas.microsoft.com/office/drawing/2014/main" id="{EE9FE78D-D54A-4531-A34B-ED984A7D4A1F}"/>
                    </a:ext>
                  </a:extLst>
                </p14:cNvPr>
                <p14:cNvContentPartPr/>
                <p14:nvPr/>
              </p14:nvContentPartPr>
              <p14:xfrm>
                <a:off x="10628720" y="3437827"/>
                <a:ext cx="125640" cy="111240"/>
              </p14:xfrm>
            </p:contentPart>
          </mc:Choice>
          <mc:Fallback xmlns="">
            <p:pic>
              <p:nvPicPr>
                <p:cNvPr id="1077" name="墨迹 1076">
                  <a:extLst>
                    <a:ext uri="{FF2B5EF4-FFF2-40B4-BE49-F238E27FC236}">
                      <a16:creationId xmlns:a16="http://schemas.microsoft.com/office/drawing/2014/main" id="{EE9FE78D-D54A-4531-A34B-ED984A7D4A1F}"/>
                    </a:ext>
                  </a:extLst>
                </p:cNvPr>
                <p:cNvPicPr/>
                <p:nvPr/>
              </p:nvPicPr>
              <p:blipFill>
                <a:blip r:embed="rId214"/>
                <a:stretch>
                  <a:fillRect/>
                </a:stretch>
              </p:blipFill>
              <p:spPr>
                <a:xfrm>
                  <a:off x="10619720" y="3429187"/>
                  <a:ext cx="1432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078" name="墨迹 1077">
                  <a:extLst>
                    <a:ext uri="{FF2B5EF4-FFF2-40B4-BE49-F238E27FC236}">
                      <a16:creationId xmlns:a16="http://schemas.microsoft.com/office/drawing/2014/main" id="{6852A067-B550-4506-9594-D3E0004ED879}"/>
                    </a:ext>
                  </a:extLst>
                </p14:cNvPr>
                <p14:cNvContentPartPr/>
                <p14:nvPr/>
              </p14:nvContentPartPr>
              <p14:xfrm>
                <a:off x="10555280" y="3312547"/>
                <a:ext cx="231120" cy="262800"/>
              </p14:xfrm>
            </p:contentPart>
          </mc:Choice>
          <mc:Fallback xmlns="">
            <p:pic>
              <p:nvPicPr>
                <p:cNvPr id="1078" name="墨迹 1077">
                  <a:extLst>
                    <a:ext uri="{FF2B5EF4-FFF2-40B4-BE49-F238E27FC236}">
                      <a16:creationId xmlns:a16="http://schemas.microsoft.com/office/drawing/2014/main" id="{6852A067-B550-4506-9594-D3E0004ED879}"/>
                    </a:ext>
                  </a:extLst>
                </p:cNvPr>
                <p:cNvPicPr/>
                <p:nvPr/>
              </p:nvPicPr>
              <p:blipFill>
                <a:blip r:embed="rId216"/>
                <a:stretch>
                  <a:fillRect/>
                </a:stretch>
              </p:blipFill>
              <p:spPr>
                <a:xfrm>
                  <a:off x="10546280" y="3303907"/>
                  <a:ext cx="24876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079" name="墨迹 1078">
                  <a:extLst>
                    <a:ext uri="{FF2B5EF4-FFF2-40B4-BE49-F238E27FC236}">
                      <a16:creationId xmlns:a16="http://schemas.microsoft.com/office/drawing/2014/main" id="{141C1057-E0E3-4505-A511-67BC06045C7F}"/>
                    </a:ext>
                  </a:extLst>
                </p14:cNvPr>
                <p14:cNvContentPartPr/>
                <p14:nvPr/>
              </p14:nvContentPartPr>
              <p14:xfrm>
                <a:off x="10894400" y="3294547"/>
                <a:ext cx="12960" cy="241920"/>
              </p14:xfrm>
            </p:contentPart>
          </mc:Choice>
          <mc:Fallback xmlns="">
            <p:pic>
              <p:nvPicPr>
                <p:cNvPr id="1079" name="墨迹 1078">
                  <a:extLst>
                    <a:ext uri="{FF2B5EF4-FFF2-40B4-BE49-F238E27FC236}">
                      <a16:creationId xmlns:a16="http://schemas.microsoft.com/office/drawing/2014/main" id="{141C1057-E0E3-4505-A511-67BC06045C7F}"/>
                    </a:ext>
                  </a:extLst>
                </p:cNvPr>
                <p:cNvPicPr/>
                <p:nvPr/>
              </p:nvPicPr>
              <p:blipFill>
                <a:blip r:embed="rId218"/>
                <a:stretch>
                  <a:fillRect/>
                </a:stretch>
              </p:blipFill>
              <p:spPr>
                <a:xfrm>
                  <a:off x="10885400" y="3285907"/>
                  <a:ext cx="306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080" name="墨迹 1079">
                  <a:extLst>
                    <a:ext uri="{FF2B5EF4-FFF2-40B4-BE49-F238E27FC236}">
                      <a16:creationId xmlns:a16="http://schemas.microsoft.com/office/drawing/2014/main" id="{A391E093-61C5-41F0-9BB3-9D134001E466}"/>
                    </a:ext>
                  </a:extLst>
                </p14:cNvPr>
                <p14:cNvContentPartPr/>
                <p14:nvPr/>
              </p14:nvContentPartPr>
              <p14:xfrm>
                <a:off x="10973960" y="3506587"/>
                <a:ext cx="32040" cy="41400"/>
              </p14:xfrm>
            </p:contentPart>
          </mc:Choice>
          <mc:Fallback xmlns="">
            <p:pic>
              <p:nvPicPr>
                <p:cNvPr id="1080" name="墨迹 1079">
                  <a:extLst>
                    <a:ext uri="{FF2B5EF4-FFF2-40B4-BE49-F238E27FC236}">
                      <a16:creationId xmlns:a16="http://schemas.microsoft.com/office/drawing/2014/main" id="{A391E093-61C5-41F0-9BB3-9D134001E466}"/>
                    </a:ext>
                  </a:extLst>
                </p:cNvPr>
                <p:cNvPicPr/>
                <p:nvPr/>
              </p:nvPicPr>
              <p:blipFill>
                <a:blip r:embed="rId220"/>
                <a:stretch>
                  <a:fillRect/>
                </a:stretch>
              </p:blipFill>
              <p:spPr>
                <a:xfrm>
                  <a:off x="10965320" y="3497587"/>
                  <a:ext cx="4968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081" name="墨迹 1080">
                  <a:extLst>
                    <a:ext uri="{FF2B5EF4-FFF2-40B4-BE49-F238E27FC236}">
                      <a16:creationId xmlns:a16="http://schemas.microsoft.com/office/drawing/2014/main" id="{0C4A48B1-1F49-4CBF-B41B-192AE0B75B88}"/>
                    </a:ext>
                  </a:extLst>
                </p14:cNvPr>
                <p14:cNvContentPartPr/>
                <p14:nvPr/>
              </p14:nvContentPartPr>
              <p14:xfrm>
                <a:off x="11075480" y="3286267"/>
                <a:ext cx="159480" cy="275040"/>
              </p14:xfrm>
            </p:contentPart>
          </mc:Choice>
          <mc:Fallback xmlns="">
            <p:pic>
              <p:nvPicPr>
                <p:cNvPr id="1081" name="墨迹 1080">
                  <a:extLst>
                    <a:ext uri="{FF2B5EF4-FFF2-40B4-BE49-F238E27FC236}">
                      <a16:creationId xmlns:a16="http://schemas.microsoft.com/office/drawing/2014/main" id="{0C4A48B1-1F49-4CBF-B41B-192AE0B75B88}"/>
                    </a:ext>
                  </a:extLst>
                </p:cNvPr>
                <p:cNvPicPr/>
                <p:nvPr/>
              </p:nvPicPr>
              <p:blipFill>
                <a:blip r:embed="rId222"/>
                <a:stretch>
                  <a:fillRect/>
                </a:stretch>
              </p:blipFill>
              <p:spPr>
                <a:xfrm>
                  <a:off x="11066840" y="3277267"/>
                  <a:ext cx="177120" cy="292680"/>
                </a:xfrm>
                <a:prstGeom prst="rect">
                  <a:avLst/>
                </a:prstGeom>
              </p:spPr>
            </p:pic>
          </mc:Fallback>
        </mc:AlternateContent>
      </p:grpSp>
    </p:spTree>
    <p:extLst>
      <p:ext uri="{BB962C8B-B14F-4D97-AF65-F5344CB8AC3E}">
        <p14:creationId xmlns:p14="http://schemas.microsoft.com/office/powerpoint/2010/main" val="339217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082"/>
                                        </p:tgtEl>
                                        <p:attrNameLst>
                                          <p:attrName>style.visibility</p:attrName>
                                        </p:attrNameLst>
                                      </p:cBhvr>
                                      <p:to>
                                        <p:strVal val="visible"/>
                                      </p:to>
                                    </p:set>
                                    <p:anim calcmode="lin" valueType="num">
                                      <p:cBhvr>
                                        <p:cTn id="7" dur="2000" fill="hold"/>
                                        <p:tgtEl>
                                          <p:spTgt spid="1082"/>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38154-7B94-45B9-8B05-9341B470869A}"/>
              </a:ext>
            </a:extLst>
          </p:cNvPr>
          <p:cNvSpPr>
            <a:spLocks noGrp="1"/>
          </p:cNvSpPr>
          <p:nvPr>
            <p:ph type="title"/>
          </p:nvPr>
        </p:nvSpPr>
        <p:spPr/>
        <p:txBody>
          <a:bodyPr/>
          <a:lstStyle/>
          <a:p>
            <a:r>
              <a:rPr lang="zh-CN" altLang="en-US" dirty="0"/>
              <a:t>拓扑排序，</a:t>
            </a:r>
            <a:r>
              <a:rPr lang="en-US" altLang="zh-CN" dirty="0"/>
              <a:t>AOE</a:t>
            </a:r>
            <a:r>
              <a:rPr lang="zh-CN" altLang="en-US" dirty="0"/>
              <a:t>，</a:t>
            </a:r>
            <a:r>
              <a:rPr lang="en-US" altLang="zh-CN" dirty="0"/>
              <a:t>AOV</a:t>
            </a:r>
            <a:endParaRPr lang="zh-CN" altLang="en-US" dirty="0"/>
          </a:p>
        </p:txBody>
      </p:sp>
      <p:sp>
        <p:nvSpPr>
          <p:cNvPr id="3" name="内容占位符 2">
            <a:extLst>
              <a:ext uri="{FF2B5EF4-FFF2-40B4-BE49-F238E27FC236}">
                <a16:creationId xmlns:a16="http://schemas.microsoft.com/office/drawing/2014/main" id="{F913C230-58DB-49F3-BEFD-FE1F6F855915}"/>
              </a:ext>
            </a:extLst>
          </p:cNvPr>
          <p:cNvSpPr>
            <a:spLocks noGrp="1"/>
          </p:cNvSpPr>
          <p:nvPr>
            <p:ph idx="1"/>
          </p:nvPr>
        </p:nvSpPr>
        <p:spPr/>
        <p:txBody>
          <a:bodyPr/>
          <a:lstStyle/>
          <a:p>
            <a:r>
              <a:rPr lang="zh-CN" altLang="en-US" dirty="0"/>
              <a:t>拓扑排序可以用来发现图中的环路。当图中的节点没有没全部删除，但又找不到入度为</a:t>
            </a:r>
            <a:r>
              <a:rPr lang="en-US" altLang="zh-CN" dirty="0"/>
              <a:t>0</a:t>
            </a:r>
            <a:r>
              <a:rPr lang="zh-CN" altLang="en-US" dirty="0"/>
              <a:t>的节点，那说明遇到环了</a:t>
            </a:r>
            <a:endParaRPr lang="en-US" altLang="zh-CN" dirty="0"/>
          </a:p>
          <a:p>
            <a:endParaRPr lang="en-US" altLang="zh-CN" dirty="0"/>
          </a:p>
          <a:p>
            <a:endParaRPr lang="en-US" altLang="zh-CN" dirty="0"/>
          </a:p>
          <a:p>
            <a:endParaRPr lang="en-US" altLang="zh-CN" dirty="0"/>
          </a:p>
          <a:p>
            <a:r>
              <a:rPr lang="en-US" altLang="zh-CN" dirty="0"/>
              <a:t>AVE</a:t>
            </a:r>
            <a:r>
              <a:rPr lang="zh-CN" altLang="en-US" dirty="0"/>
              <a:t>、</a:t>
            </a:r>
            <a:r>
              <a:rPr lang="en-US" altLang="zh-CN" dirty="0"/>
              <a:t>AOV</a:t>
            </a:r>
            <a:r>
              <a:rPr lang="zh-CN" altLang="en-US" dirty="0"/>
              <a:t>的变化较少，掌握思路或者板子应该就行（吧）。</a:t>
            </a:r>
          </a:p>
        </p:txBody>
      </p:sp>
      <p:grpSp>
        <p:nvGrpSpPr>
          <p:cNvPr id="28" name="组合 27">
            <a:extLst>
              <a:ext uri="{FF2B5EF4-FFF2-40B4-BE49-F238E27FC236}">
                <a16:creationId xmlns:a16="http://schemas.microsoft.com/office/drawing/2014/main" id="{A8A2CF30-A73F-42DF-824E-A20C6F347EA0}"/>
              </a:ext>
            </a:extLst>
          </p:cNvPr>
          <p:cNvGrpSpPr/>
          <p:nvPr/>
        </p:nvGrpSpPr>
        <p:grpSpPr>
          <a:xfrm>
            <a:off x="7488956" y="2876197"/>
            <a:ext cx="2326320" cy="810720"/>
            <a:chOff x="7488956" y="2876197"/>
            <a:chExt cx="2326320" cy="810720"/>
          </a:xfrm>
        </p:grpSpPr>
        <mc:AlternateContent xmlns:mc="http://schemas.openxmlformats.org/markup-compatibility/2006" xmlns:p14="http://schemas.microsoft.com/office/powerpoint/2010/main">
          <mc:Choice Requires="p14">
            <p:contentPart p14:bwMode="auto" r:id="rId2">
              <p14:nvContentPartPr>
                <p14:cNvPr id="7" name="墨迹 6">
                  <a:extLst>
                    <a:ext uri="{FF2B5EF4-FFF2-40B4-BE49-F238E27FC236}">
                      <a16:creationId xmlns:a16="http://schemas.microsoft.com/office/drawing/2014/main" id="{79DA42AD-A103-4C3F-AB14-C9946C860BA7}"/>
                    </a:ext>
                  </a:extLst>
                </p14:cNvPr>
                <p14:cNvContentPartPr/>
                <p14:nvPr/>
              </p14:nvContentPartPr>
              <p14:xfrm>
                <a:off x="8702156" y="3564157"/>
                <a:ext cx="80640" cy="122760"/>
              </p14:xfrm>
            </p:contentPart>
          </mc:Choice>
          <mc:Fallback xmlns="">
            <p:pic>
              <p:nvPicPr>
                <p:cNvPr id="7" name="墨迹 6">
                  <a:extLst>
                    <a:ext uri="{FF2B5EF4-FFF2-40B4-BE49-F238E27FC236}">
                      <a16:creationId xmlns:a16="http://schemas.microsoft.com/office/drawing/2014/main" id="{79DA42AD-A103-4C3F-AB14-C9946C860BA7}"/>
                    </a:ext>
                  </a:extLst>
                </p:cNvPr>
                <p:cNvPicPr/>
                <p:nvPr/>
              </p:nvPicPr>
              <p:blipFill>
                <a:blip r:embed="rId3"/>
                <a:stretch>
                  <a:fillRect/>
                </a:stretch>
              </p:blipFill>
              <p:spPr>
                <a:xfrm>
                  <a:off x="8693516" y="3555517"/>
                  <a:ext cx="982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墨迹 9">
                  <a:extLst>
                    <a:ext uri="{FF2B5EF4-FFF2-40B4-BE49-F238E27FC236}">
                      <a16:creationId xmlns:a16="http://schemas.microsoft.com/office/drawing/2014/main" id="{4E4FD794-2660-46AB-88A3-5F9DC47E64D5}"/>
                    </a:ext>
                  </a:extLst>
                </p14:cNvPr>
                <p14:cNvContentPartPr/>
                <p14:nvPr/>
              </p14:nvContentPartPr>
              <p14:xfrm>
                <a:off x="9737516" y="3304957"/>
                <a:ext cx="77760" cy="111600"/>
              </p14:xfrm>
            </p:contentPart>
          </mc:Choice>
          <mc:Fallback xmlns="">
            <p:pic>
              <p:nvPicPr>
                <p:cNvPr id="10" name="墨迹 9">
                  <a:extLst>
                    <a:ext uri="{FF2B5EF4-FFF2-40B4-BE49-F238E27FC236}">
                      <a16:creationId xmlns:a16="http://schemas.microsoft.com/office/drawing/2014/main" id="{4E4FD794-2660-46AB-88A3-5F9DC47E64D5}"/>
                    </a:ext>
                  </a:extLst>
                </p:cNvPr>
                <p:cNvPicPr/>
                <p:nvPr/>
              </p:nvPicPr>
              <p:blipFill>
                <a:blip r:embed="rId5"/>
                <a:stretch>
                  <a:fillRect/>
                </a:stretch>
              </p:blipFill>
              <p:spPr>
                <a:xfrm>
                  <a:off x="9728876" y="3296317"/>
                  <a:ext cx="9540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墨迹 4">
                  <a:extLst>
                    <a:ext uri="{FF2B5EF4-FFF2-40B4-BE49-F238E27FC236}">
                      <a16:creationId xmlns:a16="http://schemas.microsoft.com/office/drawing/2014/main" id="{4363430E-3F25-4B43-B794-F5D715400C48}"/>
                    </a:ext>
                  </a:extLst>
                </p14:cNvPr>
                <p14:cNvContentPartPr/>
                <p14:nvPr/>
              </p14:nvContentPartPr>
              <p14:xfrm>
                <a:off x="8733116" y="2903917"/>
                <a:ext cx="113760" cy="99360"/>
              </p14:xfrm>
            </p:contentPart>
          </mc:Choice>
          <mc:Fallback xmlns="">
            <p:pic>
              <p:nvPicPr>
                <p:cNvPr id="5" name="墨迹 4">
                  <a:extLst>
                    <a:ext uri="{FF2B5EF4-FFF2-40B4-BE49-F238E27FC236}">
                      <a16:creationId xmlns:a16="http://schemas.microsoft.com/office/drawing/2014/main" id="{4363430E-3F25-4B43-B794-F5D715400C48}"/>
                    </a:ext>
                  </a:extLst>
                </p:cNvPr>
                <p:cNvPicPr/>
                <p:nvPr/>
              </p:nvPicPr>
              <p:blipFill>
                <a:blip r:embed="rId7"/>
                <a:stretch>
                  <a:fillRect/>
                </a:stretch>
              </p:blipFill>
              <p:spPr>
                <a:xfrm>
                  <a:off x="8724476" y="2894917"/>
                  <a:ext cx="13140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墨迹 5">
                  <a:extLst>
                    <a:ext uri="{FF2B5EF4-FFF2-40B4-BE49-F238E27FC236}">
                      <a16:creationId xmlns:a16="http://schemas.microsoft.com/office/drawing/2014/main" id="{C45A6BE4-D498-480D-9919-51E507720392}"/>
                    </a:ext>
                  </a:extLst>
                </p14:cNvPr>
                <p14:cNvContentPartPr/>
                <p14:nvPr/>
              </p14:nvContentPartPr>
              <p14:xfrm>
                <a:off x="8389676" y="3234757"/>
                <a:ext cx="92520" cy="129240"/>
              </p14:xfrm>
            </p:contentPart>
          </mc:Choice>
          <mc:Fallback xmlns="">
            <p:pic>
              <p:nvPicPr>
                <p:cNvPr id="6" name="墨迹 5">
                  <a:extLst>
                    <a:ext uri="{FF2B5EF4-FFF2-40B4-BE49-F238E27FC236}">
                      <a16:creationId xmlns:a16="http://schemas.microsoft.com/office/drawing/2014/main" id="{C45A6BE4-D498-480D-9919-51E507720392}"/>
                    </a:ext>
                  </a:extLst>
                </p:cNvPr>
                <p:cNvPicPr/>
                <p:nvPr/>
              </p:nvPicPr>
              <p:blipFill>
                <a:blip r:embed="rId9"/>
                <a:stretch>
                  <a:fillRect/>
                </a:stretch>
              </p:blipFill>
              <p:spPr>
                <a:xfrm>
                  <a:off x="8380676" y="3226117"/>
                  <a:ext cx="11016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墨迹 7">
                  <a:extLst>
                    <a:ext uri="{FF2B5EF4-FFF2-40B4-BE49-F238E27FC236}">
                      <a16:creationId xmlns:a16="http://schemas.microsoft.com/office/drawing/2014/main" id="{E94ED5BB-9EBF-4127-A4EA-6AEEB029BE5F}"/>
                    </a:ext>
                  </a:extLst>
                </p14:cNvPr>
                <p14:cNvContentPartPr/>
                <p14:nvPr/>
              </p14:nvContentPartPr>
              <p14:xfrm>
                <a:off x="9126596" y="3285517"/>
                <a:ext cx="92160" cy="117000"/>
              </p14:xfrm>
            </p:contentPart>
          </mc:Choice>
          <mc:Fallback xmlns="">
            <p:pic>
              <p:nvPicPr>
                <p:cNvPr id="8" name="墨迹 7">
                  <a:extLst>
                    <a:ext uri="{FF2B5EF4-FFF2-40B4-BE49-F238E27FC236}">
                      <a16:creationId xmlns:a16="http://schemas.microsoft.com/office/drawing/2014/main" id="{E94ED5BB-9EBF-4127-A4EA-6AEEB029BE5F}"/>
                    </a:ext>
                  </a:extLst>
                </p:cNvPr>
                <p:cNvPicPr/>
                <p:nvPr/>
              </p:nvPicPr>
              <p:blipFill>
                <a:blip r:embed="rId11"/>
                <a:stretch>
                  <a:fillRect/>
                </a:stretch>
              </p:blipFill>
              <p:spPr>
                <a:xfrm>
                  <a:off x="9117596" y="3276877"/>
                  <a:ext cx="1098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墨迹 8">
                  <a:extLst>
                    <a:ext uri="{FF2B5EF4-FFF2-40B4-BE49-F238E27FC236}">
                      <a16:creationId xmlns:a16="http://schemas.microsoft.com/office/drawing/2014/main" id="{8420854A-7F8A-40B5-8DDE-ACC13ED8461B}"/>
                    </a:ext>
                  </a:extLst>
                </p14:cNvPr>
                <p14:cNvContentPartPr/>
                <p14:nvPr/>
              </p14:nvContentPartPr>
              <p14:xfrm>
                <a:off x="7836356" y="3255637"/>
                <a:ext cx="67680" cy="95400"/>
              </p14:xfrm>
            </p:contentPart>
          </mc:Choice>
          <mc:Fallback xmlns="">
            <p:pic>
              <p:nvPicPr>
                <p:cNvPr id="9" name="墨迹 8">
                  <a:extLst>
                    <a:ext uri="{FF2B5EF4-FFF2-40B4-BE49-F238E27FC236}">
                      <a16:creationId xmlns:a16="http://schemas.microsoft.com/office/drawing/2014/main" id="{8420854A-7F8A-40B5-8DDE-ACC13ED8461B}"/>
                    </a:ext>
                  </a:extLst>
                </p:cNvPr>
                <p:cNvPicPr/>
                <p:nvPr/>
              </p:nvPicPr>
              <p:blipFill>
                <a:blip r:embed="rId13"/>
                <a:stretch>
                  <a:fillRect/>
                </a:stretch>
              </p:blipFill>
              <p:spPr>
                <a:xfrm>
                  <a:off x="7827716" y="3246637"/>
                  <a:ext cx="853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墨迹 10">
                  <a:extLst>
                    <a:ext uri="{FF2B5EF4-FFF2-40B4-BE49-F238E27FC236}">
                      <a16:creationId xmlns:a16="http://schemas.microsoft.com/office/drawing/2014/main" id="{14EB99E4-0B2B-4C8A-97B7-002F5F813139}"/>
                    </a:ext>
                  </a:extLst>
                </p14:cNvPr>
                <p14:cNvContentPartPr/>
                <p14:nvPr/>
              </p14:nvContentPartPr>
              <p14:xfrm>
                <a:off x="7938236" y="3281917"/>
                <a:ext cx="455400" cy="43200"/>
              </p14:xfrm>
            </p:contentPart>
          </mc:Choice>
          <mc:Fallback xmlns="">
            <p:pic>
              <p:nvPicPr>
                <p:cNvPr id="11" name="墨迹 10">
                  <a:extLst>
                    <a:ext uri="{FF2B5EF4-FFF2-40B4-BE49-F238E27FC236}">
                      <a16:creationId xmlns:a16="http://schemas.microsoft.com/office/drawing/2014/main" id="{14EB99E4-0B2B-4C8A-97B7-002F5F813139}"/>
                    </a:ext>
                  </a:extLst>
                </p:cNvPr>
                <p:cNvPicPr/>
                <p:nvPr/>
              </p:nvPicPr>
              <p:blipFill>
                <a:blip r:embed="rId15"/>
                <a:stretch>
                  <a:fillRect/>
                </a:stretch>
              </p:blipFill>
              <p:spPr>
                <a:xfrm>
                  <a:off x="7929596" y="3273277"/>
                  <a:ext cx="47304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墨迹 11">
                  <a:extLst>
                    <a:ext uri="{FF2B5EF4-FFF2-40B4-BE49-F238E27FC236}">
                      <a16:creationId xmlns:a16="http://schemas.microsoft.com/office/drawing/2014/main" id="{47C8112D-9FA0-42CC-9788-7241B484EC6E}"/>
                    </a:ext>
                  </a:extLst>
                </p14:cNvPr>
                <p14:cNvContentPartPr/>
                <p14:nvPr/>
              </p14:nvContentPartPr>
              <p14:xfrm>
                <a:off x="8230916" y="3270037"/>
                <a:ext cx="115200" cy="102600"/>
              </p14:xfrm>
            </p:contentPart>
          </mc:Choice>
          <mc:Fallback xmlns="">
            <p:pic>
              <p:nvPicPr>
                <p:cNvPr id="12" name="墨迹 11">
                  <a:extLst>
                    <a:ext uri="{FF2B5EF4-FFF2-40B4-BE49-F238E27FC236}">
                      <a16:creationId xmlns:a16="http://schemas.microsoft.com/office/drawing/2014/main" id="{47C8112D-9FA0-42CC-9788-7241B484EC6E}"/>
                    </a:ext>
                  </a:extLst>
                </p:cNvPr>
                <p:cNvPicPr/>
                <p:nvPr/>
              </p:nvPicPr>
              <p:blipFill>
                <a:blip r:embed="rId17"/>
                <a:stretch>
                  <a:fillRect/>
                </a:stretch>
              </p:blipFill>
              <p:spPr>
                <a:xfrm>
                  <a:off x="8222276" y="3261037"/>
                  <a:ext cx="13284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墨迹 12">
                  <a:extLst>
                    <a:ext uri="{FF2B5EF4-FFF2-40B4-BE49-F238E27FC236}">
                      <a16:creationId xmlns:a16="http://schemas.microsoft.com/office/drawing/2014/main" id="{6F2387F4-09B3-4729-A984-E548884F16EC}"/>
                    </a:ext>
                  </a:extLst>
                </p14:cNvPr>
                <p14:cNvContentPartPr/>
                <p14:nvPr/>
              </p14:nvContentPartPr>
              <p14:xfrm>
                <a:off x="8466716" y="2977717"/>
                <a:ext cx="275040" cy="298080"/>
              </p14:xfrm>
            </p:contentPart>
          </mc:Choice>
          <mc:Fallback xmlns="">
            <p:pic>
              <p:nvPicPr>
                <p:cNvPr id="13" name="墨迹 12">
                  <a:extLst>
                    <a:ext uri="{FF2B5EF4-FFF2-40B4-BE49-F238E27FC236}">
                      <a16:creationId xmlns:a16="http://schemas.microsoft.com/office/drawing/2014/main" id="{6F2387F4-09B3-4729-A984-E548884F16EC}"/>
                    </a:ext>
                  </a:extLst>
                </p:cNvPr>
                <p:cNvPicPr/>
                <p:nvPr/>
              </p:nvPicPr>
              <p:blipFill>
                <a:blip r:embed="rId19"/>
                <a:stretch>
                  <a:fillRect/>
                </a:stretch>
              </p:blipFill>
              <p:spPr>
                <a:xfrm>
                  <a:off x="8458076" y="2968717"/>
                  <a:ext cx="29268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墨迹 13">
                  <a:extLst>
                    <a:ext uri="{FF2B5EF4-FFF2-40B4-BE49-F238E27FC236}">
                      <a16:creationId xmlns:a16="http://schemas.microsoft.com/office/drawing/2014/main" id="{3B3352EB-4056-40C6-9EAB-A48117C9270C}"/>
                    </a:ext>
                  </a:extLst>
                </p14:cNvPr>
                <p14:cNvContentPartPr/>
                <p14:nvPr/>
              </p14:nvContentPartPr>
              <p14:xfrm>
                <a:off x="8643116" y="2977357"/>
                <a:ext cx="78480" cy="99720"/>
              </p14:xfrm>
            </p:contentPart>
          </mc:Choice>
          <mc:Fallback xmlns="">
            <p:pic>
              <p:nvPicPr>
                <p:cNvPr id="14" name="墨迹 13">
                  <a:extLst>
                    <a:ext uri="{FF2B5EF4-FFF2-40B4-BE49-F238E27FC236}">
                      <a16:creationId xmlns:a16="http://schemas.microsoft.com/office/drawing/2014/main" id="{3B3352EB-4056-40C6-9EAB-A48117C9270C}"/>
                    </a:ext>
                  </a:extLst>
                </p:cNvPr>
                <p:cNvPicPr/>
                <p:nvPr/>
              </p:nvPicPr>
              <p:blipFill>
                <a:blip r:embed="rId21"/>
                <a:stretch>
                  <a:fillRect/>
                </a:stretch>
              </p:blipFill>
              <p:spPr>
                <a:xfrm>
                  <a:off x="8634116" y="2968357"/>
                  <a:ext cx="9612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墨迹 14">
                  <a:extLst>
                    <a:ext uri="{FF2B5EF4-FFF2-40B4-BE49-F238E27FC236}">
                      <a16:creationId xmlns:a16="http://schemas.microsoft.com/office/drawing/2014/main" id="{8C1E953B-28A3-42B4-A0FD-71986BB1B653}"/>
                    </a:ext>
                  </a:extLst>
                </p14:cNvPr>
                <p14:cNvContentPartPr/>
                <p14:nvPr/>
              </p14:nvContentPartPr>
              <p14:xfrm>
                <a:off x="8801876" y="2974477"/>
                <a:ext cx="286200" cy="291600"/>
              </p14:xfrm>
            </p:contentPart>
          </mc:Choice>
          <mc:Fallback xmlns="">
            <p:pic>
              <p:nvPicPr>
                <p:cNvPr id="15" name="墨迹 14">
                  <a:extLst>
                    <a:ext uri="{FF2B5EF4-FFF2-40B4-BE49-F238E27FC236}">
                      <a16:creationId xmlns:a16="http://schemas.microsoft.com/office/drawing/2014/main" id="{8C1E953B-28A3-42B4-A0FD-71986BB1B653}"/>
                    </a:ext>
                  </a:extLst>
                </p:cNvPr>
                <p:cNvPicPr/>
                <p:nvPr/>
              </p:nvPicPr>
              <p:blipFill>
                <a:blip r:embed="rId23"/>
                <a:stretch>
                  <a:fillRect/>
                </a:stretch>
              </p:blipFill>
              <p:spPr>
                <a:xfrm>
                  <a:off x="8792876" y="2965477"/>
                  <a:ext cx="30384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墨迹 15">
                  <a:extLst>
                    <a:ext uri="{FF2B5EF4-FFF2-40B4-BE49-F238E27FC236}">
                      <a16:creationId xmlns:a16="http://schemas.microsoft.com/office/drawing/2014/main" id="{2939D73E-A39D-4758-B707-340E35D6D099}"/>
                    </a:ext>
                  </a:extLst>
                </p14:cNvPr>
                <p14:cNvContentPartPr/>
                <p14:nvPr/>
              </p14:nvContentPartPr>
              <p14:xfrm>
                <a:off x="9002396" y="3120637"/>
                <a:ext cx="97920" cy="123120"/>
              </p14:xfrm>
            </p:contentPart>
          </mc:Choice>
          <mc:Fallback xmlns="">
            <p:pic>
              <p:nvPicPr>
                <p:cNvPr id="16" name="墨迹 15">
                  <a:extLst>
                    <a:ext uri="{FF2B5EF4-FFF2-40B4-BE49-F238E27FC236}">
                      <a16:creationId xmlns:a16="http://schemas.microsoft.com/office/drawing/2014/main" id="{2939D73E-A39D-4758-B707-340E35D6D099}"/>
                    </a:ext>
                  </a:extLst>
                </p:cNvPr>
                <p:cNvPicPr/>
                <p:nvPr/>
              </p:nvPicPr>
              <p:blipFill>
                <a:blip r:embed="rId25"/>
                <a:stretch>
                  <a:fillRect/>
                </a:stretch>
              </p:blipFill>
              <p:spPr>
                <a:xfrm>
                  <a:off x="8993756" y="3111997"/>
                  <a:ext cx="11556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墨迹 17">
                  <a:extLst>
                    <a:ext uri="{FF2B5EF4-FFF2-40B4-BE49-F238E27FC236}">
                      <a16:creationId xmlns:a16="http://schemas.microsoft.com/office/drawing/2014/main" id="{3460808E-1F1D-400D-8B0E-CF6A85515128}"/>
                    </a:ext>
                  </a:extLst>
                </p14:cNvPr>
                <p14:cNvContentPartPr/>
                <p14:nvPr/>
              </p14:nvContentPartPr>
              <p14:xfrm>
                <a:off x="8792156" y="3344917"/>
                <a:ext cx="309960" cy="211320"/>
              </p14:xfrm>
            </p:contentPart>
          </mc:Choice>
          <mc:Fallback xmlns="">
            <p:pic>
              <p:nvPicPr>
                <p:cNvPr id="18" name="墨迹 17">
                  <a:extLst>
                    <a:ext uri="{FF2B5EF4-FFF2-40B4-BE49-F238E27FC236}">
                      <a16:creationId xmlns:a16="http://schemas.microsoft.com/office/drawing/2014/main" id="{3460808E-1F1D-400D-8B0E-CF6A85515128}"/>
                    </a:ext>
                  </a:extLst>
                </p:cNvPr>
                <p:cNvPicPr/>
                <p:nvPr/>
              </p:nvPicPr>
              <p:blipFill>
                <a:blip r:embed="rId27"/>
                <a:stretch>
                  <a:fillRect/>
                </a:stretch>
              </p:blipFill>
              <p:spPr>
                <a:xfrm>
                  <a:off x="8783156" y="3335917"/>
                  <a:ext cx="3276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墨迹 18">
                  <a:extLst>
                    <a:ext uri="{FF2B5EF4-FFF2-40B4-BE49-F238E27FC236}">
                      <a16:creationId xmlns:a16="http://schemas.microsoft.com/office/drawing/2014/main" id="{A5973A82-7EB0-44A1-BE0A-71E5A8496368}"/>
                    </a:ext>
                  </a:extLst>
                </p14:cNvPr>
                <p14:cNvContentPartPr/>
                <p14:nvPr/>
              </p14:nvContentPartPr>
              <p14:xfrm>
                <a:off x="8775956" y="3469837"/>
                <a:ext cx="109080" cy="87120"/>
              </p14:xfrm>
            </p:contentPart>
          </mc:Choice>
          <mc:Fallback xmlns="">
            <p:pic>
              <p:nvPicPr>
                <p:cNvPr id="19" name="墨迹 18">
                  <a:extLst>
                    <a:ext uri="{FF2B5EF4-FFF2-40B4-BE49-F238E27FC236}">
                      <a16:creationId xmlns:a16="http://schemas.microsoft.com/office/drawing/2014/main" id="{A5973A82-7EB0-44A1-BE0A-71E5A8496368}"/>
                    </a:ext>
                  </a:extLst>
                </p:cNvPr>
                <p:cNvPicPr/>
                <p:nvPr/>
              </p:nvPicPr>
              <p:blipFill>
                <a:blip r:embed="rId29"/>
                <a:stretch>
                  <a:fillRect/>
                </a:stretch>
              </p:blipFill>
              <p:spPr>
                <a:xfrm>
                  <a:off x="8767316" y="3460837"/>
                  <a:ext cx="12672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墨迹 19">
                  <a:extLst>
                    <a:ext uri="{FF2B5EF4-FFF2-40B4-BE49-F238E27FC236}">
                      <a16:creationId xmlns:a16="http://schemas.microsoft.com/office/drawing/2014/main" id="{59A0F749-9617-4AC3-AD2A-C3E5909795B9}"/>
                    </a:ext>
                  </a:extLst>
                </p14:cNvPr>
                <p14:cNvContentPartPr/>
                <p14:nvPr/>
              </p14:nvContentPartPr>
              <p14:xfrm>
                <a:off x="8492276" y="3324037"/>
                <a:ext cx="200520" cy="236520"/>
              </p14:xfrm>
            </p:contentPart>
          </mc:Choice>
          <mc:Fallback xmlns="">
            <p:pic>
              <p:nvPicPr>
                <p:cNvPr id="20" name="墨迹 19">
                  <a:extLst>
                    <a:ext uri="{FF2B5EF4-FFF2-40B4-BE49-F238E27FC236}">
                      <a16:creationId xmlns:a16="http://schemas.microsoft.com/office/drawing/2014/main" id="{59A0F749-9617-4AC3-AD2A-C3E5909795B9}"/>
                    </a:ext>
                  </a:extLst>
                </p:cNvPr>
                <p:cNvPicPr/>
                <p:nvPr/>
              </p:nvPicPr>
              <p:blipFill>
                <a:blip r:embed="rId31"/>
                <a:stretch>
                  <a:fillRect/>
                </a:stretch>
              </p:blipFill>
              <p:spPr>
                <a:xfrm>
                  <a:off x="8483276" y="3315397"/>
                  <a:ext cx="21816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墨迹 20">
                  <a:extLst>
                    <a:ext uri="{FF2B5EF4-FFF2-40B4-BE49-F238E27FC236}">
                      <a16:creationId xmlns:a16="http://schemas.microsoft.com/office/drawing/2014/main" id="{04579BC7-6EB6-4003-A1DE-2311F8035679}"/>
                    </a:ext>
                  </a:extLst>
                </p14:cNvPr>
                <p14:cNvContentPartPr/>
                <p14:nvPr/>
              </p14:nvContentPartPr>
              <p14:xfrm>
                <a:off x="8516036" y="3326557"/>
                <a:ext cx="106200" cy="57600"/>
              </p14:xfrm>
            </p:contentPart>
          </mc:Choice>
          <mc:Fallback xmlns="">
            <p:pic>
              <p:nvPicPr>
                <p:cNvPr id="21" name="墨迹 20">
                  <a:extLst>
                    <a:ext uri="{FF2B5EF4-FFF2-40B4-BE49-F238E27FC236}">
                      <a16:creationId xmlns:a16="http://schemas.microsoft.com/office/drawing/2014/main" id="{04579BC7-6EB6-4003-A1DE-2311F8035679}"/>
                    </a:ext>
                  </a:extLst>
                </p:cNvPr>
                <p:cNvPicPr/>
                <p:nvPr/>
              </p:nvPicPr>
              <p:blipFill>
                <a:blip r:embed="rId33"/>
                <a:stretch>
                  <a:fillRect/>
                </a:stretch>
              </p:blipFill>
              <p:spPr>
                <a:xfrm>
                  <a:off x="8507396" y="3317557"/>
                  <a:ext cx="12384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墨迹 21">
                  <a:extLst>
                    <a:ext uri="{FF2B5EF4-FFF2-40B4-BE49-F238E27FC236}">
                      <a16:creationId xmlns:a16="http://schemas.microsoft.com/office/drawing/2014/main" id="{C92A5B16-2AB1-4FAE-B822-81937FA91FAC}"/>
                    </a:ext>
                  </a:extLst>
                </p14:cNvPr>
                <p14:cNvContentPartPr/>
                <p14:nvPr/>
              </p14:nvContentPartPr>
              <p14:xfrm>
                <a:off x="9193196" y="3334117"/>
                <a:ext cx="506880" cy="7200"/>
              </p14:xfrm>
            </p:contentPart>
          </mc:Choice>
          <mc:Fallback xmlns="">
            <p:pic>
              <p:nvPicPr>
                <p:cNvPr id="22" name="墨迹 21">
                  <a:extLst>
                    <a:ext uri="{FF2B5EF4-FFF2-40B4-BE49-F238E27FC236}">
                      <a16:creationId xmlns:a16="http://schemas.microsoft.com/office/drawing/2014/main" id="{C92A5B16-2AB1-4FAE-B822-81937FA91FAC}"/>
                    </a:ext>
                  </a:extLst>
                </p:cNvPr>
                <p:cNvPicPr/>
                <p:nvPr/>
              </p:nvPicPr>
              <p:blipFill>
                <a:blip r:embed="rId35"/>
                <a:stretch>
                  <a:fillRect/>
                </a:stretch>
              </p:blipFill>
              <p:spPr>
                <a:xfrm>
                  <a:off x="9184556" y="3325117"/>
                  <a:ext cx="52452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墨迹 22">
                  <a:extLst>
                    <a:ext uri="{FF2B5EF4-FFF2-40B4-BE49-F238E27FC236}">
                      <a16:creationId xmlns:a16="http://schemas.microsoft.com/office/drawing/2014/main" id="{111A9E14-E4E2-474A-BEE9-6D34ED48FF86}"/>
                    </a:ext>
                  </a:extLst>
                </p14:cNvPr>
                <p14:cNvContentPartPr/>
                <p14:nvPr/>
              </p14:nvContentPartPr>
              <p14:xfrm>
                <a:off x="9563276" y="3249517"/>
                <a:ext cx="129600" cy="114480"/>
              </p14:xfrm>
            </p:contentPart>
          </mc:Choice>
          <mc:Fallback xmlns="">
            <p:pic>
              <p:nvPicPr>
                <p:cNvPr id="23" name="墨迹 22">
                  <a:extLst>
                    <a:ext uri="{FF2B5EF4-FFF2-40B4-BE49-F238E27FC236}">
                      <a16:creationId xmlns:a16="http://schemas.microsoft.com/office/drawing/2014/main" id="{111A9E14-E4E2-474A-BEE9-6D34ED48FF86}"/>
                    </a:ext>
                  </a:extLst>
                </p:cNvPr>
                <p:cNvPicPr/>
                <p:nvPr/>
              </p:nvPicPr>
              <p:blipFill>
                <a:blip r:embed="rId37"/>
                <a:stretch>
                  <a:fillRect/>
                </a:stretch>
              </p:blipFill>
              <p:spPr>
                <a:xfrm>
                  <a:off x="9554636" y="3240517"/>
                  <a:ext cx="14724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墨迹 24">
                  <a:extLst>
                    <a:ext uri="{FF2B5EF4-FFF2-40B4-BE49-F238E27FC236}">
                      <a16:creationId xmlns:a16="http://schemas.microsoft.com/office/drawing/2014/main" id="{4B1D94BA-3094-4967-9220-9425A7968E86}"/>
                    </a:ext>
                  </a:extLst>
                </p14:cNvPr>
                <p14:cNvContentPartPr/>
                <p14:nvPr/>
              </p14:nvContentPartPr>
              <p14:xfrm>
                <a:off x="7559516" y="2959357"/>
                <a:ext cx="245160" cy="281880"/>
              </p14:xfrm>
            </p:contentPart>
          </mc:Choice>
          <mc:Fallback xmlns="">
            <p:pic>
              <p:nvPicPr>
                <p:cNvPr id="25" name="墨迹 24">
                  <a:extLst>
                    <a:ext uri="{FF2B5EF4-FFF2-40B4-BE49-F238E27FC236}">
                      <a16:creationId xmlns:a16="http://schemas.microsoft.com/office/drawing/2014/main" id="{4B1D94BA-3094-4967-9220-9425A7968E86}"/>
                    </a:ext>
                  </a:extLst>
                </p:cNvPr>
                <p:cNvPicPr/>
                <p:nvPr/>
              </p:nvPicPr>
              <p:blipFill>
                <a:blip r:embed="rId39"/>
                <a:stretch>
                  <a:fillRect/>
                </a:stretch>
              </p:blipFill>
              <p:spPr>
                <a:xfrm>
                  <a:off x="7550516" y="2950357"/>
                  <a:ext cx="26280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墨迹 25">
                  <a:extLst>
                    <a:ext uri="{FF2B5EF4-FFF2-40B4-BE49-F238E27FC236}">
                      <a16:creationId xmlns:a16="http://schemas.microsoft.com/office/drawing/2014/main" id="{7722C0A5-3632-4B12-A029-FF35CC9FF1B4}"/>
                    </a:ext>
                  </a:extLst>
                </p14:cNvPr>
                <p14:cNvContentPartPr/>
                <p14:nvPr/>
              </p14:nvContentPartPr>
              <p14:xfrm>
                <a:off x="7488956" y="2876197"/>
                <a:ext cx="131760" cy="118080"/>
              </p14:xfrm>
            </p:contentPart>
          </mc:Choice>
          <mc:Fallback xmlns="">
            <p:pic>
              <p:nvPicPr>
                <p:cNvPr id="26" name="墨迹 25">
                  <a:extLst>
                    <a:ext uri="{FF2B5EF4-FFF2-40B4-BE49-F238E27FC236}">
                      <a16:creationId xmlns:a16="http://schemas.microsoft.com/office/drawing/2014/main" id="{7722C0A5-3632-4B12-A029-FF35CC9FF1B4}"/>
                    </a:ext>
                  </a:extLst>
                </p:cNvPr>
                <p:cNvPicPr/>
                <p:nvPr/>
              </p:nvPicPr>
              <p:blipFill>
                <a:blip r:embed="rId41"/>
                <a:stretch>
                  <a:fillRect/>
                </a:stretch>
              </p:blipFill>
              <p:spPr>
                <a:xfrm>
                  <a:off x="7479956" y="2867197"/>
                  <a:ext cx="1494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墨迹 26">
                  <a:extLst>
                    <a:ext uri="{FF2B5EF4-FFF2-40B4-BE49-F238E27FC236}">
                      <a16:creationId xmlns:a16="http://schemas.microsoft.com/office/drawing/2014/main" id="{5605B8BD-CF49-488A-B875-65FC2A1B0611}"/>
                    </a:ext>
                  </a:extLst>
                </p14:cNvPr>
                <p14:cNvContentPartPr/>
                <p14:nvPr/>
              </p14:nvContentPartPr>
              <p14:xfrm>
                <a:off x="7674716" y="3129277"/>
                <a:ext cx="133920" cy="106920"/>
              </p14:xfrm>
            </p:contentPart>
          </mc:Choice>
          <mc:Fallback xmlns="">
            <p:pic>
              <p:nvPicPr>
                <p:cNvPr id="27" name="墨迹 26">
                  <a:extLst>
                    <a:ext uri="{FF2B5EF4-FFF2-40B4-BE49-F238E27FC236}">
                      <a16:creationId xmlns:a16="http://schemas.microsoft.com/office/drawing/2014/main" id="{5605B8BD-CF49-488A-B875-65FC2A1B0611}"/>
                    </a:ext>
                  </a:extLst>
                </p:cNvPr>
                <p:cNvPicPr/>
                <p:nvPr/>
              </p:nvPicPr>
              <p:blipFill>
                <a:blip r:embed="rId43"/>
                <a:stretch>
                  <a:fillRect/>
                </a:stretch>
              </p:blipFill>
              <p:spPr>
                <a:xfrm>
                  <a:off x="7665716" y="3120277"/>
                  <a:ext cx="151560" cy="124560"/>
                </a:xfrm>
                <a:prstGeom prst="rect">
                  <a:avLst/>
                </a:prstGeom>
              </p:spPr>
            </p:pic>
          </mc:Fallback>
        </mc:AlternateContent>
      </p:grpSp>
      <p:grpSp>
        <p:nvGrpSpPr>
          <p:cNvPr id="31" name="组合 30">
            <a:extLst>
              <a:ext uri="{FF2B5EF4-FFF2-40B4-BE49-F238E27FC236}">
                <a16:creationId xmlns:a16="http://schemas.microsoft.com/office/drawing/2014/main" id="{D18E2561-A05A-4740-9521-16670A5636FC}"/>
              </a:ext>
            </a:extLst>
          </p:cNvPr>
          <p:cNvGrpSpPr/>
          <p:nvPr/>
        </p:nvGrpSpPr>
        <p:grpSpPr>
          <a:xfrm>
            <a:off x="7396796" y="2732917"/>
            <a:ext cx="200160" cy="297000"/>
            <a:chOff x="7396796" y="2732917"/>
            <a:chExt cx="200160" cy="297000"/>
          </a:xfrm>
        </p:grpSpPr>
        <mc:AlternateContent xmlns:mc="http://schemas.openxmlformats.org/markup-compatibility/2006" xmlns:p14="http://schemas.microsoft.com/office/powerpoint/2010/main">
          <mc:Choice Requires="p14">
            <p:contentPart p14:bwMode="auto" r:id="rId44">
              <p14:nvContentPartPr>
                <p14:cNvPr id="29" name="墨迹 28">
                  <a:extLst>
                    <a:ext uri="{FF2B5EF4-FFF2-40B4-BE49-F238E27FC236}">
                      <a16:creationId xmlns:a16="http://schemas.microsoft.com/office/drawing/2014/main" id="{4A76F269-7765-4A9B-8E86-53E013F22E8A}"/>
                    </a:ext>
                  </a:extLst>
                </p14:cNvPr>
                <p14:cNvContentPartPr/>
                <p14:nvPr/>
              </p14:nvContentPartPr>
              <p14:xfrm>
                <a:off x="7401116" y="2732917"/>
                <a:ext cx="195480" cy="261720"/>
              </p14:xfrm>
            </p:contentPart>
          </mc:Choice>
          <mc:Fallback xmlns="">
            <p:pic>
              <p:nvPicPr>
                <p:cNvPr id="29" name="墨迹 28">
                  <a:extLst>
                    <a:ext uri="{FF2B5EF4-FFF2-40B4-BE49-F238E27FC236}">
                      <a16:creationId xmlns:a16="http://schemas.microsoft.com/office/drawing/2014/main" id="{4A76F269-7765-4A9B-8E86-53E013F22E8A}"/>
                    </a:ext>
                  </a:extLst>
                </p:cNvPr>
                <p:cNvPicPr/>
                <p:nvPr/>
              </p:nvPicPr>
              <p:blipFill>
                <a:blip r:embed="rId45"/>
                <a:stretch>
                  <a:fillRect/>
                </a:stretch>
              </p:blipFill>
              <p:spPr>
                <a:xfrm>
                  <a:off x="7392116" y="2723917"/>
                  <a:ext cx="21312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墨迹 29">
                  <a:extLst>
                    <a:ext uri="{FF2B5EF4-FFF2-40B4-BE49-F238E27FC236}">
                      <a16:creationId xmlns:a16="http://schemas.microsoft.com/office/drawing/2014/main" id="{84861241-B91B-45E0-BB15-E18172C425A4}"/>
                    </a:ext>
                  </a:extLst>
                </p14:cNvPr>
                <p14:cNvContentPartPr/>
                <p14:nvPr/>
              </p14:nvContentPartPr>
              <p14:xfrm>
                <a:off x="7396796" y="2790157"/>
                <a:ext cx="200160" cy="239760"/>
              </p14:xfrm>
            </p:contentPart>
          </mc:Choice>
          <mc:Fallback xmlns="">
            <p:pic>
              <p:nvPicPr>
                <p:cNvPr id="30" name="墨迹 29">
                  <a:extLst>
                    <a:ext uri="{FF2B5EF4-FFF2-40B4-BE49-F238E27FC236}">
                      <a16:creationId xmlns:a16="http://schemas.microsoft.com/office/drawing/2014/main" id="{84861241-B91B-45E0-BB15-E18172C425A4}"/>
                    </a:ext>
                  </a:extLst>
                </p:cNvPr>
                <p:cNvPicPr/>
                <p:nvPr/>
              </p:nvPicPr>
              <p:blipFill>
                <a:blip r:embed="rId47"/>
                <a:stretch>
                  <a:fillRect/>
                </a:stretch>
              </p:blipFill>
              <p:spPr>
                <a:xfrm>
                  <a:off x="7388156" y="2781157"/>
                  <a:ext cx="217800" cy="257400"/>
                </a:xfrm>
                <a:prstGeom prst="rect">
                  <a:avLst/>
                </a:prstGeom>
              </p:spPr>
            </p:pic>
          </mc:Fallback>
        </mc:AlternateContent>
      </p:grpSp>
      <p:grpSp>
        <p:nvGrpSpPr>
          <p:cNvPr id="34" name="组合 33">
            <a:extLst>
              <a:ext uri="{FF2B5EF4-FFF2-40B4-BE49-F238E27FC236}">
                <a16:creationId xmlns:a16="http://schemas.microsoft.com/office/drawing/2014/main" id="{F467CFDF-E512-4775-BA8E-B6C29C6F80E8}"/>
              </a:ext>
            </a:extLst>
          </p:cNvPr>
          <p:cNvGrpSpPr/>
          <p:nvPr/>
        </p:nvGrpSpPr>
        <p:grpSpPr>
          <a:xfrm>
            <a:off x="7788116" y="3150517"/>
            <a:ext cx="146160" cy="209160"/>
            <a:chOff x="7788116" y="3150517"/>
            <a:chExt cx="146160" cy="209160"/>
          </a:xfrm>
        </p:grpSpPr>
        <mc:AlternateContent xmlns:mc="http://schemas.openxmlformats.org/markup-compatibility/2006" xmlns:p14="http://schemas.microsoft.com/office/powerpoint/2010/main">
          <mc:Choice Requires="p14">
            <p:contentPart p14:bwMode="auto" r:id="rId48">
              <p14:nvContentPartPr>
                <p14:cNvPr id="32" name="墨迹 31">
                  <a:extLst>
                    <a:ext uri="{FF2B5EF4-FFF2-40B4-BE49-F238E27FC236}">
                      <a16:creationId xmlns:a16="http://schemas.microsoft.com/office/drawing/2014/main" id="{6CC10CCF-05ED-4CF2-A2A6-A417B71BC1D6}"/>
                    </a:ext>
                  </a:extLst>
                </p14:cNvPr>
                <p14:cNvContentPartPr/>
                <p14:nvPr/>
              </p14:nvContentPartPr>
              <p14:xfrm>
                <a:off x="7809716" y="3150517"/>
                <a:ext cx="109080" cy="187920"/>
              </p14:xfrm>
            </p:contentPart>
          </mc:Choice>
          <mc:Fallback xmlns="">
            <p:pic>
              <p:nvPicPr>
                <p:cNvPr id="32" name="墨迹 31">
                  <a:extLst>
                    <a:ext uri="{FF2B5EF4-FFF2-40B4-BE49-F238E27FC236}">
                      <a16:creationId xmlns:a16="http://schemas.microsoft.com/office/drawing/2014/main" id="{6CC10CCF-05ED-4CF2-A2A6-A417B71BC1D6}"/>
                    </a:ext>
                  </a:extLst>
                </p:cNvPr>
                <p:cNvPicPr/>
                <p:nvPr/>
              </p:nvPicPr>
              <p:blipFill>
                <a:blip r:embed="rId49"/>
                <a:stretch>
                  <a:fillRect/>
                </a:stretch>
              </p:blipFill>
              <p:spPr>
                <a:xfrm>
                  <a:off x="7800716" y="3141517"/>
                  <a:ext cx="1267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墨迹 32">
                  <a:extLst>
                    <a:ext uri="{FF2B5EF4-FFF2-40B4-BE49-F238E27FC236}">
                      <a16:creationId xmlns:a16="http://schemas.microsoft.com/office/drawing/2014/main" id="{C732B36A-DB7A-4022-A0E5-8C69A01DE2B1}"/>
                    </a:ext>
                  </a:extLst>
                </p14:cNvPr>
                <p14:cNvContentPartPr/>
                <p14:nvPr/>
              </p14:nvContentPartPr>
              <p14:xfrm>
                <a:off x="7788116" y="3156637"/>
                <a:ext cx="146160" cy="203040"/>
              </p14:xfrm>
            </p:contentPart>
          </mc:Choice>
          <mc:Fallback xmlns="">
            <p:pic>
              <p:nvPicPr>
                <p:cNvPr id="33" name="墨迹 32">
                  <a:extLst>
                    <a:ext uri="{FF2B5EF4-FFF2-40B4-BE49-F238E27FC236}">
                      <a16:creationId xmlns:a16="http://schemas.microsoft.com/office/drawing/2014/main" id="{C732B36A-DB7A-4022-A0E5-8C69A01DE2B1}"/>
                    </a:ext>
                  </a:extLst>
                </p:cNvPr>
                <p:cNvPicPr/>
                <p:nvPr/>
              </p:nvPicPr>
              <p:blipFill>
                <a:blip r:embed="rId51"/>
                <a:stretch>
                  <a:fillRect/>
                </a:stretch>
              </p:blipFill>
              <p:spPr>
                <a:xfrm>
                  <a:off x="7779116" y="3147637"/>
                  <a:ext cx="163800" cy="220680"/>
                </a:xfrm>
                <a:prstGeom prst="rect">
                  <a:avLst/>
                </a:prstGeom>
              </p:spPr>
            </p:pic>
          </mc:Fallback>
        </mc:AlternateContent>
      </p:grpSp>
      <p:grpSp>
        <p:nvGrpSpPr>
          <p:cNvPr id="39" name="组合 38">
            <a:extLst>
              <a:ext uri="{FF2B5EF4-FFF2-40B4-BE49-F238E27FC236}">
                <a16:creationId xmlns:a16="http://schemas.microsoft.com/office/drawing/2014/main" id="{341C63B2-F34B-489C-A654-DA956F0A596E}"/>
              </a:ext>
            </a:extLst>
          </p:cNvPr>
          <p:cNvGrpSpPr/>
          <p:nvPr/>
        </p:nvGrpSpPr>
        <p:grpSpPr>
          <a:xfrm>
            <a:off x="8291756" y="2887717"/>
            <a:ext cx="243720" cy="241200"/>
            <a:chOff x="8291756" y="2887717"/>
            <a:chExt cx="243720" cy="241200"/>
          </a:xfrm>
        </p:grpSpPr>
        <mc:AlternateContent xmlns:mc="http://schemas.openxmlformats.org/markup-compatibility/2006" xmlns:p14="http://schemas.microsoft.com/office/powerpoint/2010/main">
          <mc:Choice Requires="p14">
            <p:contentPart p14:bwMode="auto" r:id="rId52">
              <p14:nvContentPartPr>
                <p14:cNvPr id="35" name="墨迹 34">
                  <a:extLst>
                    <a:ext uri="{FF2B5EF4-FFF2-40B4-BE49-F238E27FC236}">
                      <a16:creationId xmlns:a16="http://schemas.microsoft.com/office/drawing/2014/main" id="{4F840F01-B5BE-4D0B-9DD3-892E211FE37D}"/>
                    </a:ext>
                  </a:extLst>
                </p14:cNvPr>
                <p14:cNvContentPartPr/>
                <p14:nvPr/>
              </p14:nvContentPartPr>
              <p14:xfrm>
                <a:off x="8291756" y="2906077"/>
                <a:ext cx="65520" cy="115200"/>
              </p14:xfrm>
            </p:contentPart>
          </mc:Choice>
          <mc:Fallback xmlns="">
            <p:pic>
              <p:nvPicPr>
                <p:cNvPr id="35" name="墨迹 34">
                  <a:extLst>
                    <a:ext uri="{FF2B5EF4-FFF2-40B4-BE49-F238E27FC236}">
                      <a16:creationId xmlns:a16="http://schemas.microsoft.com/office/drawing/2014/main" id="{4F840F01-B5BE-4D0B-9DD3-892E211FE37D}"/>
                    </a:ext>
                  </a:extLst>
                </p:cNvPr>
                <p:cNvPicPr/>
                <p:nvPr/>
              </p:nvPicPr>
              <p:blipFill>
                <a:blip r:embed="rId53"/>
                <a:stretch>
                  <a:fillRect/>
                </a:stretch>
              </p:blipFill>
              <p:spPr>
                <a:xfrm>
                  <a:off x="8283116" y="2897437"/>
                  <a:ext cx="8316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墨迹 35">
                  <a:extLst>
                    <a:ext uri="{FF2B5EF4-FFF2-40B4-BE49-F238E27FC236}">
                      <a16:creationId xmlns:a16="http://schemas.microsoft.com/office/drawing/2014/main" id="{68A6FA9F-A94D-4A4E-8EA5-163CCBBB85A1}"/>
                    </a:ext>
                  </a:extLst>
                </p14:cNvPr>
                <p14:cNvContentPartPr/>
                <p14:nvPr/>
              </p14:nvContentPartPr>
              <p14:xfrm>
                <a:off x="8293916" y="3097237"/>
                <a:ext cx="28080" cy="15480"/>
              </p14:xfrm>
            </p:contentPart>
          </mc:Choice>
          <mc:Fallback xmlns="">
            <p:pic>
              <p:nvPicPr>
                <p:cNvPr id="36" name="墨迹 35">
                  <a:extLst>
                    <a:ext uri="{FF2B5EF4-FFF2-40B4-BE49-F238E27FC236}">
                      <a16:creationId xmlns:a16="http://schemas.microsoft.com/office/drawing/2014/main" id="{68A6FA9F-A94D-4A4E-8EA5-163CCBBB85A1}"/>
                    </a:ext>
                  </a:extLst>
                </p:cNvPr>
                <p:cNvPicPr/>
                <p:nvPr/>
              </p:nvPicPr>
              <p:blipFill>
                <a:blip r:embed="rId55"/>
                <a:stretch>
                  <a:fillRect/>
                </a:stretch>
              </p:blipFill>
              <p:spPr>
                <a:xfrm>
                  <a:off x="8284916" y="3088237"/>
                  <a:ext cx="4572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墨迹 36">
                  <a:extLst>
                    <a:ext uri="{FF2B5EF4-FFF2-40B4-BE49-F238E27FC236}">
                      <a16:creationId xmlns:a16="http://schemas.microsoft.com/office/drawing/2014/main" id="{D7C5A59C-318F-4BE2-B9E2-F512C2ACFD39}"/>
                    </a:ext>
                  </a:extLst>
                </p14:cNvPr>
                <p14:cNvContentPartPr/>
                <p14:nvPr/>
              </p14:nvContentPartPr>
              <p14:xfrm>
                <a:off x="8391836" y="2889877"/>
                <a:ext cx="56160" cy="183960"/>
              </p14:xfrm>
            </p:contentPart>
          </mc:Choice>
          <mc:Fallback xmlns="">
            <p:pic>
              <p:nvPicPr>
                <p:cNvPr id="37" name="墨迹 36">
                  <a:extLst>
                    <a:ext uri="{FF2B5EF4-FFF2-40B4-BE49-F238E27FC236}">
                      <a16:creationId xmlns:a16="http://schemas.microsoft.com/office/drawing/2014/main" id="{D7C5A59C-318F-4BE2-B9E2-F512C2ACFD39}"/>
                    </a:ext>
                  </a:extLst>
                </p:cNvPr>
                <p:cNvPicPr/>
                <p:nvPr/>
              </p:nvPicPr>
              <p:blipFill>
                <a:blip r:embed="rId57"/>
                <a:stretch>
                  <a:fillRect/>
                </a:stretch>
              </p:blipFill>
              <p:spPr>
                <a:xfrm>
                  <a:off x="8382836" y="2880877"/>
                  <a:ext cx="7380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8" name="墨迹 37">
                  <a:extLst>
                    <a:ext uri="{FF2B5EF4-FFF2-40B4-BE49-F238E27FC236}">
                      <a16:creationId xmlns:a16="http://schemas.microsoft.com/office/drawing/2014/main" id="{8320E1D4-E79C-4BB3-8E97-B4A3A0CCCDA9}"/>
                    </a:ext>
                  </a:extLst>
                </p14:cNvPr>
                <p14:cNvContentPartPr/>
                <p14:nvPr/>
              </p14:nvContentPartPr>
              <p14:xfrm>
                <a:off x="8465276" y="2887717"/>
                <a:ext cx="70200" cy="241200"/>
              </p14:xfrm>
            </p:contentPart>
          </mc:Choice>
          <mc:Fallback xmlns="">
            <p:pic>
              <p:nvPicPr>
                <p:cNvPr id="38" name="墨迹 37">
                  <a:extLst>
                    <a:ext uri="{FF2B5EF4-FFF2-40B4-BE49-F238E27FC236}">
                      <a16:creationId xmlns:a16="http://schemas.microsoft.com/office/drawing/2014/main" id="{8320E1D4-E79C-4BB3-8E97-B4A3A0CCCDA9}"/>
                    </a:ext>
                  </a:extLst>
                </p:cNvPr>
                <p:cNvPicPr/>
                <p:nvPr/>
              </p:nvPicPr>
              <p:blipFill>
                <a:blip r:embed="rId59"/>
                <a:stretch>
                  <a:fillRect/>
                </a:stretch>
              </p:blipFill>
              <p:spPr>
                <a:xfrm>
                  <a:off x="8456636" y="2878717"/>
                  <a:ext cx="87840" cy="258840"/>
                </a:xfrm>
                <a:prstGeom prst="rect">
                  <a:avLst/>
                </a:prstGeom>
              </p:spPr>
            </p:pic>
          </mc:Fallback>
        </mc:AlternateContent>
      </p:grpSp>
    </p:spTree>
    <p:extLst>
      <p:ext uri="{BB962C8B-B14F-4D97-AF65-F5344CB8AC3E}">
        <p14:creationId xmlns:p14="http://schemas.microsoft.com/office/powerpoint/2010/main" val="386757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2000" fill="hold"/>
                                        <p:tgtEl>
                                          <p:spTgt spid="28"/>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400"/>
                                  </p:stCondLst>
                                  <p:childTnLst>
                                    <p:set>
                                      <p:cBhvr>
                                        <p:cTn id="11" dur="1" fill="hold">
                                          <p:stCondLst>
                                            <p:cond delay="0"/>
                                          </p:stCondLst>
                                        </p:cTn>
                                        <p:tgtEl>
                                          <p:spTgt spid="31"/>
                                        </p:tgtEl>
                                        <p:attrNameLst>
                                          <p:attrName>style.visibility</p:attrName>
                                        </p:attrNameLst>
                                      </p:cBhvr>
                                      <p:to>
                                        <p:strVal val="visible"/>
                                      </p:to>
                                    </p:set>
                                    <p:anim calcmode="lin" valueType="num">
                                      <p:cBhvr>
                                        <p:cTn id="12" dur="1000" fill="hold"/>
                                        <p:tgtEl>
                                          <p:spTgt spid="31"/>
                                        </p:tgtEl>
                                        <p:attrNameLst>
                                          <p:attrName>drawProgress</p:attrName>
                                        </p:attrNameLst>
                                      </p:cBhvr>
                                      <p:tavLst>
                                        <p:tav tm="0">
                                          <p:val>
                                            <p:fltVal val="0"/>
                                          </p:val>
                                        </p:tav>
                                        <p:tav tm="100000">
                                          <p:val>
                                            <p:fltVal val="1"/>
                                          </p:val>
                                        </p:tav>
                                      </p:tavLst>
                                    </p:anim>
                                  </p:childTnLst>
                                </p:cTn>
                              </p:par>
                            </p:childTnLst>
                          </p:cTn>
                        </p:par>
                        <p:par>
                          <p:cTn id="13" fill="hold">
                            <p:stCondLst>
                              <p:cond delay="1400"/>
                            </p:stCondLst>
                            <p:childTnLst>
                              <p:par>
                                <p:cTn id="14" presetID="63" presetClass="entr" presetSubtype="0" fill="hold"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p:cTn id="16" dur="1000" fill="hold"/>
                                        <p:tgtEl>
                                          <p:spTgt spid="34"/>
                                        </p:tgtEl>
                                        <p:attrNameLst>
                                          <p:attrName>drawProgress</p:attrName>
                                        </p:attrNameLst>
                                      </p:cBhvr>
                                      <p:tavLst>
                                        <p:tav tm="0">
                                          <p:val>
                                            <p:fltVal val="0"/>
                                          </p:val>
                                        </p:tav>
                                        <p:tav tm="100000">
                                          <p:val>
                                            <p:fltVal val="1"/>
                                          </p:val>
                                        </p:tav>
                                      </p:tavLst>
                                    </p:anim>
                                  </p:childTnLst>
                                </p:cTn>
                              </p:par>
                            </p:childTnLst>
                          </p:cTn>
                        </p:par>
                        <p:par>
                          <p:cTn id="17" fill="hold">
                            <p:stCondLst>
                              <p:cond delay="2400"/>
                            </p:stCondLst>
                            <p:childTnLst>
                              <p:par>
                                <p:cTn id="18" presetID="63" presetClass="entr" presetSubtype="0"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 calcmode="lin" valueType="num">
                                      <p:cBhvr>
                                        <p:cTn id="20" dur="1000" fill="hold"/>
                                        <p:tgtEl>
                                          <p:spTgt spid="39"/>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DDC89-C751-4620-BDF4-C6796E216294}"/>
              </a:ext>
            </a:extLst>
          </p:cNvPr>
          <p:cNvSpPr>
            <a:spLocks noGrp="1"/>
          </p:cNvSpPr>
          <p:nvPr>
            <p:ph type="title"/>
          </p:nvPr>
        </p:nvSpPr>
        <p:spPr>
          <a:xfrm>
            <a:off x="838200" y="0"/>
            <a:ext cx="10515600" cy="1325563"/>
          </a:xfrm>
        </p:spPr>
        <p:txBody>
          <a:bodyPr/>
          <a:lstStyle/>
          <a:p>
            <a:r>
              <a:rPr lang="zh-CN" altLang="en-US" dirty="0"/>
              <a:t>资料的获取</a:t>
            </a:r>
          </a:p>
        </p:txBody>
      </p:sp>
      <p:sp>
        <p:nvSpPr>
          <p:cNvPr id="3" name="内容占位符 2">
            <a:extLst>
              <a:ext uri="{FF2B5EF4-FFF2-40B4-BE49-F238E27FC236}">
                <a16:creationId xmlns:a16="http://schemas.microsoft.com/office/drawing/2014/main" id="{B22517D8-33E5-450F-B2AF-8F3E288EE793}"/>
              </a:ext>
            </a:extLst>
          </p:cNvPr>
          <p:cNvSpPr>
            <a:spLocks noGrp="1"/>
          </p:cNvSpPr>
          <p:nvPr>
            <p:ph idx="1"/>
          </p:nvPr>
        </p:nvSpPr>
        <p:spPr>
          <a:xfrm>
            <a:off x="838200" y="1363134"/>
            <a:ext cx="6781800" cy="5494866"/>
          </a:xfrm>
        </p:spPr>
        <p:txBody>
          <a:bodyPr>
            <a:normAutofit/>
          </a:bodyPr>
          <a:lstStyle/>
          <a:p>
            <a:r>
              <a:rPr lang="zh-CN" altLang="en-US" b="1" i="1" u="sng" dirty="0"/>
              <a:t>首先基础要打牢（</a:t>
            </a:r>
            <a:r>
              <a:rPr lang="en-US" altLang="zh-CN" b="1" i="1" u="sng" dirty="0"/>
              <a:t>CTRL+B+U+I</a:t>
            </a:r>
            <a:r>
              <a:rPr lang="zh-CN" altLang="en-US" b="1" i="1" u="sng" dirty="0"/>
              <a:t>！）</a:t>
            </a:r>
            <a:endParaRPr lang="en-US" altLang="zh-CN" dirty="0"/>
          </a:p>
          <a:p>
            <a:endParaRPr lang="en-US" altLang="zh-CN" dirty="0"/>
          </a:p>
          <a:p>
            <a:pPr marL="0" indent="0">
              <a:buNone/>
            </a:pPr>
            <a:r>
              <a:rPr lang="zh-CN" altLang="en-US" dirty="0"/>
              <a:t>之前做过的练习赛和上级赛、水群里的</a:t>
            </a:r>
            <a:r>
              <a:rPr lang="en-US" altLang="zh-CN" dirty="0"/>
              <a:t>Algorithm-Master</a:t>
            </a:r>
          </a:p>
          <a:p>
            <a:pPr marL="0" indent="0">
              <a:buNone/>
            </a:pPr>
            <a:endParaRPr lang="en-US" altLang="zh-CN" dirty="0"/>
          </a:p>
          <a:p>
            <a:pPr marL="0" indent="0">
              <a:buNone/>
            </a:pPr>
            <a:r>
              <a:rPr lang="en-US" altLang="zh-CN" dirty="0"/>
              <a:t>OI Wiki </a:t>
            </a:r>
            <a:r>
              <a:rPr lang="zh-CN" altLang="en-US" dirty="0"/>
              <a:t>：覆盖知识点全面且有例题，可以作为自主学习的指南。但讲解有很多不全，此时百度即可</a:t>
            </a:r>
            <a:endParaRPr lang="en-US" altLang="zh-CN" dirty="0"/>
          </a:p>
          <a:p>
            <a:pPr marL="0" indent="0">
              <a:buNone/>
            </a:pPr>
            <a:endParaRPr lang="en-US" altLang="zh-CN" dirty="0"/>
          </a:p>
          <a:p>
            <a:pPr marL="0" indent="0">
              <a:buNone/>
            </a:pPr>
            <a:r>
              <a:rPr lang="en-US" altLang="zh-CN" dirty="0" err="1"/>
              <a:t>ACCodding</a:t>
            </a:r>
            <a:r>
              <a:rPr lang="en-US" altLang="zh-CN" dirty="0"/>
              <a:t> 14</a:t>
            </a:r>
            <a:r>
              <a:rPr lang="zh-CN" altLang="en-US" dirty="0"/>
              <a:t>、</a:t>
            </a:r>
            <a:r>
              <a:rPr lang="en-US" altLang="zh-CN" dirty="0"/>
              <a:t>15</a:t>
            </a:r>
            <a:r>
              <a:rPr lang="zh-CN" altLang="en-US" dirty="0"/>
              <a:t>级算法分析的课程可以访问，另外网上有</a:t>
            </a:r>
            <a:r>
              <a:rPr lang="en-US" altLang="zh-CN" dirty="0"/>
              <a:t>2018</a:t>
            </a:r>
            <a:r>
              <a:rPr lang="zh-CN" altLang="en-US" dirty="0"/>
              <a:t>期末部分题目</a:t>
            </a:r>
            <a:endParaRPr lang="en-US" altLang="zh-CN" dirty="0"/>
          </a:p>
        </p:txBody>
      </p:sp>
      <p:pic>
        <p:nvPicPr>
          <p:cNvPr id="5" name="图片 4" descr="QR 代码&#10;&#10;描述已自动生成">
            <a:extLst>
              <a:ext uri="{FF2B5EF4-FFF2-40B4-BE49-F238E27FC236}">
                <a16:creationId xmlns:a16="http://schemas.microsoft.com/office/drawing/2014/main" id="{7B330B83-1E74-45F9-B091-35FFD7045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5750" y="1825625"/>
            <a:ext cx="4286250" cy="4286250"/>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墨迹 9">
                <a:extLst>
                  <a:ext uri="{FF2B5EF4-FFF2-40B4-BE49-F238E27FC236}">
                    <a16:creationId xmlns:a16="http://schemas.microsoft.com/office/drawing/2014/main" id="{82935552-DA9F-4926-8141-BED803FFC25F}"/>
                  </a:ext>
                </a:extLst>
              </p14:cNvPr>
              <p14:cNvContentPartPr/>
              <p14:nvPr/>
            </p14:nvContentPartPr>
            <p14:xfrm>
              <a:off x="1856564" y="3174145"/>
              <a:ext cx="6303600" cy="547920"/>
            </p14:xfrm>
          </p:contentPart>
        </mc:Choice>
        <mc:Fallback xmlns="">
          <p:pic>
            <p:nvPicPr>
              <p:cNvPr id="10" name="墨迹 9">
                <a:extLst>
                  <a:ext uri="{FF2B5EF4-FFF2-40B4-BE49-F238E27FC236}">
                    <a16:creationId xmlns:a16="http://schemas.microsoft.com/office/drawing/2014/main" id="{82935552-DA9F-4926-8141-BED803FFC25F}"/>
                  </a:ext>
                </a:extLst>
              </p:cNvPr>
              <p:cNvPicPr/>
              <p:nvPr/>
            </p:nvPicPr>
            <p:blipFill>
              <a:blip r:embed="rId5"/>
              <a:stretch>
                <a:fillRect/>
              </a:stretch>
            </p:blipFill>
            <p:spPr>
              <a:xfrm>
                <a:off x="1847924" y="3165505"/>
                <a:ext cx="6321240" cy="565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墨迹 11">
                <a:extLst>
                  <a:ext uri="{FF2B5EF4-FFF2-40B4-BE49-F238E27FC236}">
                    <a16:creationId xmlns:a16="http://schemas.microsoft.com/office/drawing/2014/main" id="{566AEF6F-E546-41E5-A5BD-BC3A36A3998F}"/>
                  </a:ext>
                </a:extLst>
              </p14:cNvPr>
              <p14:cNvContentPartPr/>
              <p14:nvPr/>
            </p14:nvContentPartPr>
            <p14:xfrm>
              <a:off x="7936964" y="3229945"/>
              <a:ext cx="263520" cy="320760"/>
            </p14:xfrm>
          </p:contentPart>
        </mc:Choice>
        <mc:Fallback xmlns="">
          <p:pic>
            <p:nvPicPr>
              <p:cNvPr id="12" name="墨迹 11">
                <a:extLst>
                  <a:ext uri="{FF2B5EF4-FFF2-40B4-BE49-F238E27FC236}">
                    <a16:creationId xmlns:a16="http://schemas.microsoft.com/office/drawing/2014/main" id="{566AEF6F-E546-41E5-A5BD-BC3A36A3998F}"/>
                  </a:ext>
                </a:extLst>
              </p:cNvPr>
              <p:cNvPicPr/>
              <p:nvPr/>
            </p:nvPicPr>
            <p:blipFill>
              <a:blip r:embed="rId7"/>
              <a:stretch>
                <a:fillRect/>
              </a:stretch>
            </p:blipFill>
            <p:spPr>
              <a:xfrm>
                <a:off x="7928324" y="3220945"/>
                <a:ext cx="281160" cy="338400"/>
              </a:xfrm>
              <a:prstGeom prst="rect">
                <a:avLst/>
              </a:prstGeom>
            </p:spPr>
          </p:pic>
        </mc:Fallback>
      </mc:AlternateContent>
    </p:spTree>
    <p:extLst>
      <p:ext uri="{BB962C8B-B14F-4D97-AF65-F5344CB8AC3E}">
        <p14:creationId xmlns:p14="http://schemas.microsoft.com/office/powerpoint/2010/main" val="173560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000" fill="hold"/>
                                        <p:tgtEl>
                                          <p:spTgt spid="10"/>
                                        </p:tgtEl>
                                        <p:attrNameLst>
                                          <p:attrName>drawProgress</p:attrName>
                                        </p:attrNameLst>
                                      </p:cBhvr>
                                      <p:tavLst>
                                        <p:tav tm="0">
                                          <p:val>
                                            <p:fltVal val="0"/>
                                          </p:val>
                                        </p:tav>
                                        <p:tav tm="100000">
                                          <p:val>
                                            <p:fltVal val="1"/>
                                          </p:val>
                                        </p:tav>
                                      </p:tavLst>
                                    </p:anim>
                                  </p:childTnLst>
                                </p:cTn>
                              </p:par>
                            </p:childTnLst>
                          </p:cTn>
                        </p:par>
                        <p:par>
                          <p:cTn id="8" fill="hold">
                            <p:stCondLst>
                              <p:cond delay="2000"/>
                            </p:stCondLst>
                            <p:childTnLst>
                              <p:par>
                                <p:cTn id="9" presetID="63"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250" fill="hold"/>
                                        <p:tgtEl>
                                          <p:spTgt spid="12"/>
                                        </p:tgtEl>
                                        <p:attrNameLst>
                                          <p:attrName>drawProgress</p:attrName>
                                        </p:attrNameLst>
                                      </p:cBhvr>
                                      <p:tavLst>
                                        <p:tav tm="0">
                                          <p:val>
                                            <p:fltVal val="0"/>
                                          </p:val>
                                        </p:tav>
                                        <p:tav tm="100000">
                                          <p:val>
                                            <p:fltVal val="1"/>
                                          </p:val>
                                        </p:tav>
                                      </p:tavLst>
                                    </p:anim>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9C3559C-D89D-4E36-9834-55964B922E05}"/>
              </a:ext>
            </a:extLst>
          </p:cNvPr>
          <p:cNvSpPr txBox="1"/>
          <p:nvPr/>
        </p:nvSpPr>
        <p:spPr>
          <a:xfrm>
            <a:off x="0" y="2458433"/>
            <a:ext cx="15309453" cy="2646878"/>
          </a:xfrm>
          <a:prstGeom prst="rect">
            <a:avLst/>
          </a:prstGeom>
          <a:noFill/>
        </p:spPr>
        <p:txBody>
          <a:bodyPr wrap="square">
            <a:spAutoFit/>
          </a:bodyPr>
          <a:lstStyle/>
          <a:p>
            <a:r>
              <a:rPr lang="zh-CN" altLang="en-US" sz="16600" b="1" i="1" u="sng" dirty="0">
                <a:solidFill>
                  <a:schemeClr val="bg1"/>
                </a:solidFill>
              </a:rPr>
              <a:t>首先基础要打牢</a:t>
            </a:r>
            <a:endParaRPr lang="en-US" altLang="zh-CN" sz="16600" dirty="0">
              <a:solidFill>
                <a:schemeClr val="bg1"/>
              </a:solidFill>
            </a:endParaRPr>
          </a:p>
        </p:txBody>
      </p:sp>
      <p:sp>
        <p:nvSpPr>
          <p:cNvPr id="4" name="标题 3">
            <a:extLst>
              <a:ext uri="{FF2B5EF4-FFF2-40B4-BE49-F238E27FC236}">
                <a16:creationId xmlns:a16="http://schemas.microsoft.com/office/drawing/2014/main" id="{AACD48A2-7B5B-43DB-8247-533A5AB5A798}"/>
              </a:ext>
            </a:extLst>
          </p:cNvPr>
          <p:cNvSpPr>
            <a:spLocks noGrp="1"/>
          </p:cNvSpPr>
          <p:nvPr>
            <p:ph type="ctrTitle"/>
          </p:nvPr>
        </p:nvSpPr>
        <p:spPr/>
        <p:txBody>
          <a:bodyPr/>
          <a:lstStyle/>
          <a:p>
            <a:r>
              <a:rPr lang="en-US" altLang="zh-CN" dirty="0"/>
              <a:t>3Q</a:t>
            </a:r>
            <a:endParaRPr lang="zh-CN" altLang="en-US" dirty="0"/>
          </a:p>
        </p:txBody>
      </p:sp>
      <p:sp>
        <p:nvSpPr>
          <p:cNvPr id="5" name="副标题 4">
            <a:extLst>
              <a:ext uri="{FF2B5EF4-FFF2-40B4-BE49-F238E27FC236}">
                <a16:creationId xmlns:a16="http://schemas.microsoft.com/office/drawing/2014/main" id="{13A05D52-F884-4F0D-888D-98129282A530}"/>
              </a:ext>
            </a:extLst>
          </p:cNvPr>
          <p:cNvSpPr>
            <a:spLocks noGrp="1"/>
          </p:cNvSpPr>
          <p:nvPr>
            <p:ph type="subTitle" idx="1"/>
          </p:nvPr>
        </p:nvSpPr>
        <p:spPr/>
        <p:txBody>
          <a:bodyPr/>
          <a:lstStyle/>
          <a:p>
            <a:r>
              <a:rPr lang="zh-CN" altLang="en-US" dirty="0"/>
              <a:t>希望大家都考好</a:t>
            </a:r>
          </a:p>
        </p:txBody>
      </p:sp>
    </p:spTree>
    <p:extLst>
      <p:ext uri="{BB962C8B-B14F-4D97-AF65-F5344CB8AC3E}">
        <p14:creationId xmlns:p14="http://schemas.microsoft.com/office/powerpoint/2010/main" val="16443831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5274F-8640-47B6-86A6-1003EF241BF1}"/>
              </a:ext>
            </a:extLst>
          </p:cNvPr>
          <p:cNvSpPr>
            <a:spLocks noGrp="1"/>
          </p:cNvSpPr>
          <p:nvPr>
            <p:ph type="title"/>
          </p:nvPr>
        </p:nvSpPr>
        <p:spPr/>
        <p:txBody>
          <a:bodyPr/>
          <a:lstStyle/>
          <a:p>
            <a:r>
              <a:rPr lang="zh-CN" altLang="en-US" dirty="0"/>
              <a:t>存图</a:t>
            </a:r>
          </a:p>
        </p:txBody>
      </p:sp>
      <p:sp>
        <p:nvSpPr>
          <p:cNvPr id="3" name="内容占位符 2">
            <a:extLst>
              <a:ext uri="{FF2B5EF4-FFF2-40B4-BE49-F238E27FC236}">
                <a16:creationId xmlns:a16="http://schemas.microsoft.com/office/drawing/2014/main" id="{4653E777-0477-4EC7-833A-F872003EBC25}"/>
              </a:ext>
            </a:extLst>
          </p:cNvPr>
          <p:cNvSpPr>
            <a:spLocks noGrp="1"/>
          </p:cNvSpPr>
          <p:nvPr>
            <p:ph idx="1"/>
          </p:nvPr>
        </p:nvSpPr>
        <p:spPr/>
        <p:txBody>
          <a:bodyPr/>
          <a:lstStyle/>
          <a:p>
            <a:r>
              <a:rPr lang="zh-CN" altLang="en-US" dirty="0"/>
              <a:t>邻接矩阵：比较适合多源最短路</a:t>
            </a:r>
            <a:endParaRPr lang="en-US" altLang="zh-CN" dirty="0"/>
          </a:p>
          <a:p>
            <a:r>
              <a:rPr lang="zh-CN" altLang="en-US" dirty="0"/>
              <a:t>邻接表：比较适合大部分图论算法</a:t>
            </a:r>
            <a:endParaRPr lang="en-US" altLang="zh-CN" dirty="0"/>
          </a:p>
          <a:p>
            <a:r>
              <a:rPr lang="zh-CN" altLang="en-US" dirty="0"/>
              <a:t>直接存边：就最小生成树会用到</a:t>
            </a:r>
            <a:endParaRPr lang="en-US" altLang="zh-CN" dirty="0"/>
          </a:p>
          <a:p>
            <a:endParaRPr lang="en-US" altLang="zh-CN" dirty="0"/>
          </a:p>
          <a:p>
            <a:r>
              <a:rPr lang="zh-CN" altLang="en-US" dirty="0"/>
              <a:t>邻接表我一般用一个</a:t>
            </a:r>
            <a:r>
              <a:rPr lang="en-US" altLang="zh-CN" dirty="0"/>
              <a:t>vector</a:t>
            </a:r>
            <a:r>
              <a:rPr lang="zh-CN" altLang="en-US" dirty="0"/>
              <a:t>数组实现，性能较低（懒）</a:t>
            </a:r>
            <a:endParaRPr lang="en-US" altLang="zh-CN" dirty="0"/>
          </a:p>
          <a:p>
            <a:r>
              <a:rPr lang="zh-CN" altLang="en-US" dirty="0"/>
              <a:t>较为简单且快速的存储方式：</a:t>
            </a:r>
            <a:endParaRPr lang="en-US" altLang="zh-CN" dirty="0"/>
          </a:p>
          <a:p>
            <a:pPr marL="457200" lvl="1" indent="0">
              <a:buNone/>
            </a:pPr>
            <a:r>
              <a:rPr lang="en-US" altLang="zh-CN" dirty="0"/>
              <a:t>struct edge{  int </a:t>
            </a:r>
            <a:r>
              <a:rPr lang="en-US" altLang="zh-CN" dirty="0" err="1"/>
              <a:t>v,next</a:t>
            </a:r>
            <a:r>
              <a:rPr lang="en-US" altLang="zh-CN" dirty="0"/>
              <a:t>;  }</a:t>
            </a:r>
          </a:p>
          <a:p>
            <a:pPr marL="457200" lvl="1" indent="0">
              <a:buNone/>
            </a:pPr>
            <a:r>
              <a:rPr lang="en-US" altLang="zh-CN" dirty="0"/>
              <a:t>edge edges[MAXM];</a:t>
            </a:r>
          </a:p>
          <a:p>
            <a:pPr marL="457200" lvl="1" indent="0">
              <a:buNone/>
            </a:pPr>
            <a:r>
              <a:rPr lang="en-US" altLang="zh-CN" dirty="0"/>
              <a:t>Int head[MAXN];</a:t>
            </a:r>
            <a:endParaRPr lang="zh-CN" altLang="en-US" dirty="0"/>
          </a:p>
        </p:txBody>
      </p:sp>
      <p:grpSp>
        <p:nvGrpSpPr>
          <p:cNvPr id="112" name="组合 111">
            <a:extLst>
              <a:ext uri="{FF2B5EF4-FFF2-40B4-BE49-F238E27FC236}">
                <a16:creationId xmlns:a16="http://schemas.microsoft.com/office/drawing/2014/main" id="{648F619B-E484-4AAD-B250-383717E9E3D8}"/>
              </a:ext>
            </a:extLst>
          </p:cNvPr>
          <p:cNvGrpSpPr/>
          <p:nvPr/>
        </p:nvGrpSpPr>
        <p:grpSpPr>
          <a:xfrm>
            <a:off x="3642720" y="5154180"/>
            <a:ext cx="4077000" cy="1017000"/>
            <a:chOff x="3642720" y="5154180"/>
            <a:chExt cx="4077000" cy="1017000"/>
          </a:xfrm>
        </p:grpSpPr>
        <mc:AlternateContent xmlns:mc="http://schemas.openxmlformats.org/markup-compatibility/2006">
          <mc:Choice xmlns:p14="http://schemas.microsoft.com/office/powerpoint/2010/main" Requires="p14">
            <p:contentPart p14:bwMode="auto" r:id="rId3">
              <p14:nvContentPartPr>
                <p14:cNvPr id="18" name="墨迹 17">
                  <a:extLst>
                    <a:ext uri="{FF2B5EF4-FFF2-40B4-BE49-F238E27FC236}">
                      <a16:creationId xmlns:a16="http://schemas.microsoft.com/office/drawing/2014/main" id="{B5A2E31F-1024-4CA6-881D-26B3272DB8B7}"/>
                    </a:ext>
                  </a:extLst>
                </p14:cNvPr>
                <p14:cNvContentPartPr/>
                <p14:nvPr/>
              </p14:nvContentPartPr>
              <p14:xfrm>
                <a:off x="3642720" y="5833140"/>
                <a:ext cx="447840" cy="23760"/>
              </p14:xfrm>
            </p:contentPart>
          </mc:Choice>
          <mc:Fallback>
            <p:pic>
              <p:nvPicPr>
                <p:cNvPr id="18" name="墨迹 17">
                  <a:extLst>
                    <a:ext uri="{FF2B5EF4-FFF2-40B4-BE49-F238E27FC236}">
                      <a16:creationId xmlns:a16="http://schemas.microsoft.com/office/drawing/2014/main" id="{B5A2E31F-1024-4CA6-881D-26B3272DB8B7}"/>
                    </a:ext>
                  </a:extLst>
                </p:cNvPr>
                <p:cNvPicPr/>
                <p:nvPr/>
              </p:nvPicPr>
              <p:blipFill>
                <a:blip r:embed="rId4"/>
                <a:stretch>
                  <a:fillRect/>
                </a:stretch>
              </p:blipFill>
              <p:spPr>
                <a:xfrm>
                  <a:off x="3634080" y="5824500"/>
                  <a:ext cx="46548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9" name="墨迹 18">
                  <a:extLst>
                    <a:ext uri="{FF2B5EF4-FFF2-40B4-BE49-F238E27FC236}">
                      <a16:creationId xmlns:a16="http://schemas.microsoft.com/office/drawing/2014/main" id="{06162FC6-CA08-4568-8D5D-3EF938352C3C}"/>
                    </a:ext>
                  </a:extLst>
                </p14:cNvPr>
                <p14:cNvContentPartPr/>
                <p14:nvPr/>
              </p14:nvContentPartPr>
              <p14:xfrm>
                <a:off x="3968520" y="5757180"/>
                <a:ext cx="122760" cy="168480"/>
              </p14:xfrm>
            </p:contentPart>
          </mc:Choice>
          <mc:Fallback>
            <p:pic>
              <p:nvPicPr>
                <p:cNvPr id="19" name="墨迹 18">
                  <a:extLst>
                    <a:ext uri="{FF2B5EF4-FFF2-40B4-BE49-F238E27FC236}">
                      <a16:creationId xmlns:a16="http://schemas.microsoft.com/office/drawing/2014/main" id="{06162FC6-CA08-4568-8D5D-3EF938352C3C}"/>
                    </a:ext>
                  </a:extLst>
                </p:cNvPr>
                <p:cNvPicPr/>
                <p:nvPr/>
              </p:nvPicPr>
              <p:blipFill>
                <a:blip r:embed="rId6"/>
                <a:stretch>
                  <a:fillRect/>
                </a:stretch>
              </p:blipFill>
              <p:spPr>
                <a:xfrm>
                  <a:off x="3959880" y="5748540"/>
                  <a:ext cx="1404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0" name="墨迹 19">
                  <a:extLst>
                    <a:ext uri="{FF2B5EF4-FFF2-40B4-BE49-F238E27FC236}">
                      <a16:creationId xmlns:a16="http://schemas.microsoft.com/office/drawing/2014/main" id="{3C23C4A3-AC3E-457D-B66B-BB2D05278FAA}"/>
                    </a:ext>
                  </a:extLst>
                </p14:cNvPr>
                <p14:cNvContentPartPr/>
                <p14:nvPr/>
              </p14:nvContentPartPr>
              <p14:xfrm>
                <a:off x="4202880" y="5722980"/>
                <a:ext cx="154800" cy="3960"/>
              </p14:xfrm>
            </p:contentPart>
          </mc:Choice>
          <mc:Fallback>
            <p:pic>
              <p:nvPicPr>
                <p:cNvPr id="20" name="墨迹 19">
                  <a:extLst>
                    <a:ext uri="{FF2B5EF4-FFF2-40B4-BE49-F238E27FC236}">
                      <a16:creationId xmlns:a16="http://schemas.microsoft.com/office/drawing/2014/main" id="{3C23C4A3-AC3E-457D-B66B-BB2D05278FAA}"/>
                    </a:ext>
                  </a:extLst>
                </p:cNvPr>
                <p:cNvPicPr/>
                <p:nvPr/>
              </p:nvPicPr>
              <p:blipFill>
                <a:blip r:embed="rId8"/>
                <a:stretch>
                  <a:fillRect/>
                </a:stretch>
              </p:blipFill>
              <p:spPr>
                <a:xfrm>
                  <a:off x="4193880" y="5713980"/>
                  <a:ext cx="1724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1" name="墨迹 20">
                  <a:extLst>
                    <a:ext uri="{FF2B5EF4-FFF2-40B4-BE49-F238E27FC236}">
                      <a16:creationId xmlns:a16="http://schemas.microsoft.com/office/drawing/2014/main" id="{AE886FBF-34B8-46FB-85CA-ED43B159044D}"/>
                    </a:ext>
                  </a:extLst>
                </p14:cNvPr>
                <p14:cNvContentPartPr/>
                <p14:nvPr/>
              </p14:nvContentPartPr>
              <p14:xfrm>
                <a:off x="4107480" y="5650620"/>
                <a:ext cx="202320" cy="302040"/>
              </p14:xfrm>
            </p:contentPart>
          </mc:Choice>
          <mc:Fallback>
            <p:pic>
              <p:nvPicPr>
                <p:cNvPr id="21" name="墨迹 20">
                  <a:extLst>
                    <a:ext uri="{FF2B5EF4-FFF2-40B4-BE49-F238E27FC236}">
                      <a16:creationId xmlns:a16="http://schemas.microsoft.com/office/drawing/2014/main" id="{AE886FBF-34B8-46FB-85CA-ED43B159044D}"/>
                    </a:ext>
                  </a:extLst>
                </p:cNvPr>
                <p:cNvPicPr/>
                <p:nvPr/>
              </p:nvPicPr>
              <p:blipFill>
                <a:blip r:embed="rId10"/>
                <a:stretch>
                  <a:fillRect/>
                </a:stretch>
              </p:blipFill>
              <p:spPr>
                <a:xfrm>
                  <a:off x="4098840" y="5641980"/>
                  <a:ext cx="21996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2" name="墨迹 21">
                  <a:extLst>
                    <a:ext uri="{FF2B5EF4-FFF2-40B4-BE49-F238E27FC236}">
                      <a16:creationId xmlns:a16="http://schemas.microsoft.com/office/drawing/2014/main" id="{D4C2D0F6-A98E-4FEF-B669-7F833E24784D}"/>
                    </a:ext>
                  </a:extLst>
                </p14:cNvPr>
                <p14:cNvContentPartPr/>
                <p14:nvPr/>
              </p14:nvContentPartPr>
              <p14:xfrm>
                <a:off x="4215840" y="5869140"/>
                <a:ext cx="208440" cy="197640"/>
              </p14:xfrm>
            </p:contentPart>
          </mc:Choice>
          <mc:Fallback>
            <p:pic>
              <p:nvPicPr>
                <p:cNvPr id="22" name="墨迹 21">
                  <a:extLst>
                    <a:ext uri="{FF2B5EF4-FFF2-40B4-BE49-F238E27FC236}">
                      <a16:creationId xmlns:a16="http://schemas.microsoft.com/office/drawing/2014/main" id="{D4C2D0F6-A98E-4FEF-B669-7F833E24784D}"/>
                    </a:ext>
                  </a:extLst>
                </p:cNvPr>
                <p:cNvPicPr/>
                <p:nvPr/>
              </p:nvPicPr>
              <p:blipFill>
                <a:blip r:embed="rId12"/>
                <a:stretch>
                  <a:fillRect/>
                </a:stretch>
              </p:blipFill>
              <p:spPr>
                <a:xfrm>
                  <a:off x="4206840" y="5860500"/>
                  <a:ext cx="22608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墨迹 22">
                  <a:extLst>
                    <a:ext uri="{FF2B5EF4-FFF2-40B4-BE49-F238E27FC236}">
                      <a16:creationId xmlns:a16="http://schemas.microsoft.com/office/drawing/2014/main" id="{EFC7A140-6FFA-4B3E-8C59-BB482137788D}"/>
                    </a:ext>
                  </a:extLst>
                </p14:cNvPr>
                <p14:cNvContentPartPr/>
                <p14:nvPr/>
              </p14:nvContentPartPr>
              <p14:xfrm>
                <a:off x="4482960" y="5730180"/>
                <a:ext cx="360" cy="360"/>
              </p14:xfrm>
            </p:contentPart>
          </mc:Choice>
          <mc:Fallback>
            <p:pic>
              <p:nvPicPr>
                <p:cNvPr id="23" name="墨迹 22">
                  <a:extLst>
                    <a:ext uri="{FF2B5EF4-FFF2-40B4-BE49-F238E27FC236}">
                      <a16:creationId xmlns:a16="http://schemas.microsoft.com/office/drawing/2014/main" id="{EFC7A140-6FFA-4B3E-8C59-BB482137788D}"/>
                    </a:ext>
                  </a:extLst>
                </p:cNvPr>
                <p:cNvPicPr/>
                <p:nvPr/>
              </p:nvPicPr>
              <p:blipFill>
                <a:blip r:embed="rId14"/>
                <a:stretch>
                  <a:fillRect/>
                </a:stretch>
              </p:blipFill>
              <p:spPr>
                <a:xfrm>
                  <a:off x="4473960" y="57215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墨迹 23">
                  <a:extLst>
                    <a:ext uri="{FF2B5EF4-FFF2-40B4-BE49-F238E27FC236}">
                      <a16:creationId xmlns:a16="http://schemas.microsoft.com/office/drawing/2014/main" id="{FAAEBBFE-2BCA-4DC0-9453-D1938BE9463E}"/>
                    </a:ext>
                  </a:extLst>
                </p14:cNvPr>
                <p14:cNvContentPartPr/>
                <p14:nvPr/>
              </p14:nvContentPartPr>
              <p14:xfrm>
                <a:off x="4450560" y="5849340"/>
                <a:ext cx="90000" cy="212040"/>
              </p14:xfrm>
            </p:contentPart>
          </mc:Choice>
          <mc:Fallback>
            <p:pic>
              <p:nvPicPr>
                <p:cNvPr id="24" name="墨迹 23">
                  <a:extLst>
                    <a:ext uri="{FF2B5EF4-FFF2-40B4-BE49-F238E27FC236}">
                      <a16:creationId xmlns:a16="http://schemas.microsoft.com/office/drawing/2014/main" id="{FAAEBBFE-2BCA-4DC0-9453-D1938BE9463E}"/>
                    </a:ext>
                  </a:extLst>
                </p:cNvPr>
                <p:cNvPicPr/>
                <p:nvPr/>
              </p:nvPicPr>
              <p:blipFill>
                <a:blip r:embed="rId16"/>
                <a:stretch>
                  <a:fillRect/>
                </a:stretch>
              </p:blipFill>
              <p:spPr>
                <a:xfrm>
                  <a:off x="4441560" y="5840700"/>
                  <a:ext cx="10764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5" name="墨迹 24">
                  <a:extLst>
                    <a:ext uri="{FF2B5EF4-FFF2-40B4-BE49-F238E27FC236}">
                      <a16:creationId xmlns:a16="http://schemas.microsoft.com/office/drawing/2014/main" id="{0B1C57F6-1CA2-4F40-9621-55A0C7085915}"/>
                    </a:ext>
                  </a:extLst>
                </p14:cNvPr>
                <p14:cNvContentPartPr/>
                <p14:nvPr/>
              </p14:nvContentPartPr>
              <p14:xfrm>
                <a:off x="4469640" y="5701380"/>
                <a:ext cx="50040" cy="61920"/>
              </p14:xfrm>
            </p:contentPart>
          </mc:Choice>
          <mc:Fallback>
            <p:pic>
              <p:nvPicPr>
                <p:cNvPr id="25" name="墨迹 24">
                  <a:extLst>
                    <a:ext uri="{FF2B5EF4-FFF2-40B4-BE49-F238E27FC236}">
                      <a16:creationId xmlns:a16="http://schemas.microsoft.com/office/drawing/2014/main" id="{0B1C57F6-1CA2-4F40-9621-55A0C7085915}"/>
                    </a:ext>
                  </a:extLst>
                </p:cNvPr>
                <p:cNvPicPr/>
                <p:nvPr/>
              </p:nvPicPr>
              <p:blipFill>
                <a:blip r:embed="rId18"/>
                <a:stretch>
                  <a:fillRect/>
                </a:stretch>
              </p:blipFill>
              <p:spPr>
                <a:xfrm>
                  <a:off x="4460640" y="5692380"/>
                  <a:ext cx="6768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6" name="墨迹 25">
                  <a:extLst>
                    <a:ext uri="{FF2B5EF4-FFF2-40B4-BE49-F238E27FC236}">
                      <a16:creationId xmlns:a16="http://schemas.microsoft.com/office/drawing/2014/main" id="{E0BE63ED-6DA8-412D-87FE-20A20C8FE708}"/>
                    </a:ext>
                  </a:extLst>
                </p14:cNvPr>
                <p14:cNvContentPartPr/>
                <p14:nvPr/>
              </p14:nvContentPartPr>
              <p14:xfrm>
                <a:off x="4307280" y="5621820"/>
                <a:ext cx="165960" cy="307440"/>
              </p14:xfrm>
            </p:contentPart>
          </mc:Choice>
          <mc:Fallback>
            <p:pic>
              <p:nvPicPr>
                <p:cNvPr id="26" name="墨迹 25">
                  <a:extLst>
                    <a:ext uri="{FF2B5EF4-FFF2-40B4-BE49-F238E27FC236}">
                      <a16:creationId xmlns:a16="http://schemas.microsoft.com/office/drawing/2014/main" id="{E0BE63ED-6DA8-412D-87FE-20A20C8FE708}"/>
                    </a:ext>
                  </a:extLst>
                </p:cNvPr>
                <p:cNvPicPr/>
                <p:nvPr/>
              </p:nvPicPr>
              <p:blipFill>
                <a:blip r:embed="rId20"/>
                <a:stretch>
                  <a:fillRect/>
                </a:stretch>
              </p:blipFill>
              <p:spPr>
                <a:xfrm>
                  <a:off x="4298280" y="5613180"/>
                  <a:ext cx="18360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7" name="墨迹 26">
                  <a:extLst>
                    <a:ext uri="{FF2B5EF4-FFF2-40B4-BE49-F238E27FC236}">
                      <a16:creationId xmlns:a16="http://schemas.microsoft.com/office/drawing/2014/main" id="{D1673D67-9857-47DC-8F38-F1FD650E7B0E}"/>
                    </a:ext>
                  </a:extLst>
                </p14:cNvPr>
                <p14:cNvContentPartPr/>
                <p14:nvPr/>
              </p14:nvContentPartPr>
              <p14:xfrm>
                <a:off x="4456320" y="5870940"/>
                <a:ext cx="360" cy="161280"/>
              </p14:xfrm>
            </p:contentPart>
          </mc:Choice>
          <mc:Fallback>
            <p:pic>
              <p:nvPicPr>
                <p:cNvPr id="27" name="墨迹 26">
                  <a:extLst>
                    <a:ext uri="{FF2B5EF4-FFF2-40B4-BE49-F238E27FC236}">
                      <a16:creationId xmlns:a16="http://schemas.microsoft.com/office/drawing/2014/main" id="{D1673D67-9857-47DC-8F38-F1FD650E7B0E}"/>
                    </a:ext>
                  </a:extLst>
                </p:cNvPr>
                <p:cNvPicPr/>
                <p:nvPr/>
              </p:nvPicPr>
              <p:blipFill>
                <a:blip r:embed="rId22"/>
                <a:stretch>
                  <a:fillRect/>
                </a:stretch>
              </p:blipFill>
              <p:spPr>
                <a:xfrm>
                  <a:off x="4447320" y="5862300"/>
                  <a:ext cx="1800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8" name="墨迹 27">
                  <a:extLst>
                    <a:ext uri="{FF2B5EF4-FFF2-40B4-BE49-F238E27FC236}">
                      <a16:creationId xmlns:a16="http://schemas.microsoft.com/office/drawing/2014/main" id="{72E2C849-7E6D-4B89-923A-7206999085D3}"/>
                    </a:ext>
                  </a:extLst>
                </p14:cNvPr>
                <p14:cNvContentPartPr/>
                <p14:nvPr/>
              </p14:nvContentPartPr>
              <p14:xfrm>
                <a:off x="4589520" y="5728380"/>
                <a:ext cx="118440" cy="45360"/>
              </p14:xfrm>
            </p:contentPart>
          </mc:Choice>
          <mc:Fallback>
            <p:pic>
              <p:nvPicPr>
                <p:cNvPr id="28" name="墨迹 27">
                  <a:extLst>
                    <a:ext uri="{FF2B5EF4-FFF2-40B4-BE49-F238E27FC236}">
                      <a16:creationId xmlns:a16="http://schemas.microsoft.com/office/drawing/2014/main" id="{72E2C849-7E6D-4B89-923A-7206999085D3}"/>
                    </a:ext>
                  </a:extLst>
                </p:cNvPr>
                <p:cNvPicPr/>
                <p:nvPr/>
              </p:nvPicPr>
              <p:blipFill>
                <a:blip r:embed="rId24"/>
                <a:stretch>
                  <a:fillRect/>
                </a:stretch>
              </p:blipFill>
              <p:spPr>
                <a:xfrm>
                  <a:off x="4580880" y="5719740"/>
                  <a:ext cx="13608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9" name="墨迹 28">
                  <a:extLst>
                    <a:ext uri="{FF2B5EF4-FFF2-40B4-BE49-F238E27FC236}">
                      <a16:creationId xmlns:a16="http://schemas.microsoft.com/office/drawing/2014/main" id="{3BB18FE9-C50A-4F24-9739-FA117A4A4170}"/>
                    </a:ext>
                  </a:extLst>
                </p14:cNvPr>
                <p14:cNvContentPartPr/>
                <p14:nvPr/>
              </p14:nvContentPartPr>
              <p14:xfrm>
                <a:off x="4568640" y="5674380"/>
                <a:ext cx="126000" cy="155160"/>
              </p14:xfrm>
            </p:contentPart>
          </mc:Choice>
          <mc:Fallback>
            <p:pic>
              <p:nvPicPr>
                <p:cNvPr id="29" name="墨迹 28">
                  <a:extLst>
                    <a:ext uri="{FF2B5EF4-FFF2-40B4-BE49-F238E27FC236}">
                      <a16:creationId xmlns:a16="http://schemas.microsoft.com/office/drawing/2014/main" id="{3BB18FE9-C50A-4F24-9739-FA117A4A4170}"/>
                    </a:ext>
                  </a:extLst>
                </p:cNvPr>
                <p:cNvPicPr/>
                <p:nvPr/>
              </p:nvPicPr>
              <p:blipFill>
                <a:blip r:embed="rId26"/>
                <a:stretch>
                  <a:fillRect/>
                </a:stretch>
              </p:blipFill>
              <p:spPr>
                <a:xfrm>
                  <a:off x="4559640" y="5665380"/>
                  <a:ext cx="14364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0" name="墨迹 29">
                  <a:extLst>
                    <a:ext uri="{FF2B5EF4-FFF2-40B4-BE49-F238E27FC236}">
                      <a16:creationId xmlns:a16="http://schemas.microsoft.com/office/drawing/2014/main" id="{972BC673-E80F-4715-A3BA-93C60EDE3517}"/>
                    </a:ext>
                  </a:extLst>
                </p14:cNvPr>
                <p14:cNvContentPartPr/>
                <p14:nvPr/>
              </p14:nvContentPartPr>
              <p14:xfrm>
                <a:off x="4498080" y="5661420"/>
                <a:ext cx="225000" cy="350640"/>
              </p14:xfrm>
            </p:contentPart>
          </mc:Choice>
          <mc:Fallback>
            <p:pic>
              <p:nvPicPr>
                <p:cNvPr id="30" name="墨迹 29">
                  <a:extLst>
                    <a:ext uri="{FF2B5EF4-FFF2-40B4-BE49-F238E27FC236}">
                      <a16:creationId xmlns:a16="http://schemas.microsoft.com/office/drawing/2014/main" id="{972BC673-E80F-4715-A3BA-93C60EDE3517}"/>
                    </a:ext>
                  </a:extLst>
                </p:cNvPr>
                <p:cNvPicPr/>
                <p:nvPr/>
              </p:nvPicPr>
              <p:blipFill>
                <a:blip r:embed="rId28"/>
                <a:stretch>
                  <a:fillRect/>
                </a:stretch>
              </p:blipFill>
              <p:spPr>
                <a:xfrm>
                  <a:off x="4489440" y="5652780"/>
                  <a:ext cx="24264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1" name="墨迹 30">
                  <a:extLst>
                    <a:ext uri="{FF2B5EF4-FFF2-40B4-BE49-F238E27FC236}">
                      <a16:creationId xmlns:a16="http://schemas.microsoft.com/office/drawing/2014/main" id="{540B9493-8578-4994-AFE0-21B7BCE4EF60}"/>
                    </a:ext>
                  </a:extLst>
                </p14:cNvPr>
                <p14:cNvContentPartPr/>
                <p14:nvPr/>
              </p14:nvContentPartPr>
              <p14:xfrm>
                <a:off x="4589520" y="5900820"/>
                <a:ext cx="127080" cy="189000"/>
              </p14:xfrm>
            </p:contentPart>
          </mc:Choice>
          <mc:Fallback>
            <p:pic>
              <p:nvPicPr>
                <p:cNvPr id="31" name="墨迹 30">
                  <a:extLst>
                    <a:ext uri="{FF2B5EF4-FFF2-40B4-BE49-F238E27FC236}">
                      <a16:creationId xmlns:a16="http://schemas.microsoft.com/office/drawing/2014/main" id="{540B9493-8578-4994-AFE0-21B7BCE4EF60}"/>
                    </a:ext>
                  </a:extLst>
                </p:cNvPr>
                <p:cNvPicPr/>
                <p:nvPr/>
              </p:nvPicPr>
              <p:blipFill>
                <a:blip r:embed="rId30"/>
                <a:stretch>
                  <a:fillRect/>
                </a:stretch>
              </p:blipFill>
              <p:spPr>
                <a:xfrm>
                  <a:off x="4580880" y="5892180"/>
                  <a:ext cx="14472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2" name="墨迹 31">
                  <a:extLst>
                    <a:ext uri="{FF2B5EF4-FFF2-40B4-BE49-F238E27FC236}">
                      <a16:creationId xmlns:a16="http://schemas.microsoft.com/office/drawing/2014/main" id="{D29830BF-2635-4209-A419-B491745D10CC}"/>
                    </a:ext>
                  </a:extLst>
                </p14:cNvPr>
                <p14:cNvContentPartPr/>
                <p14:nvPr/>
              </p14:nvContentPartPr>
              <p14:xfrm>
                <a:off x="4606800" y="6026460"/>
                <a:ext cx="112680" cy="3960"/>
              </p14:xfrm>
            </p:contentPart>
          </mc:Choice>
          <mc:Fallback>
            <p:pic>
              <p:nvPicPr>
                <p:cNvPr id="32" name="墨迹 31">
                  <a:extLst>
                    <a:ext uri="{FF2B5EF4-FFF2-40B4-BE49-F238E27FC236}">
                      <a16:creationId xmlns:a16="http://schemas.microsoft.com/office/drawing/2014/main" id="{D29830BF-2635-4209-A419-B491745D10CC}"/>
                    </a:ext>
                  </a:extLst>
                </p:cNvPr>
                <p:cNvPicPr/>
                <p:nvPr/>
              </p:nvPicPr>
              <p:blipFill>
                <a:blip r:embed="rId32"/>
                <a:stretch>
                  <a:fillRect/>
                </a:stretch>
              </p:blipFill>
              <p:spPr>
                <a:xfrm>
                  <a:off x="4597800" y="6017460"/>
                  <a:ext cx="13032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4" name="墨迹 33">
                  <a:extLst>
                    <a:ext uri="{FF2B5EF4-FFF2-40B4-BE49-F238E27FC236}">
                      <a16:creationId xmlns:a16="http://schemas.microsoft.com/office/drawing/2014/main" id="{DF170732-6BF9-4C8A-8AB0-2E8666B37161}"/>
                    </a:ext>
                  </a:extLst>
                </p14:cNvPr>
                <p14:cNvContentPartPr/>
                <p14:nvPr/>
              </p14:nvContentPartPr>
              <p14:xfrm>
                <a:off x="4854480" y="5681580"/>
                <a:ext cx="360" cy="360"/>
              </p14:xfrm>
            </p:contentPart>
          </mc:Choice>
          <mc:Fallback>
            <p:pic>
              <p:nvPicPr>
                <p:cNvPr id="34" name="墨迹 33">
                  <a:extLst>
                    <a:ext uri="{FF2B5EF4-FFF2-40B4-BE49-F238E27FC236}">
                      <a16:creationId xmlns:a16="http://schemas.microsoft.com/office/drawing/2014/main" id="{DF170732-6BF9-4C8A-8AB0-2E8666B37161}"/>
                    </a:ext>
                  </a:extLst>
                </p:cNvPr>
                <p:cNvPicPr/>
                <p:nvPr/>
              </p:nvPicPr>
              <p:blipFill>
                <a:blip r:embed="rId14"/>
                <a:stretch>
                  <a:fillRect/>
                </a:stretch>
              </p:blipFill>
              <p:spPr>
                <a:xfrm>
                  <a:off x="4845480" y="56725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7" name="墨迹 36">
                  <a:extLst>
                    <a:ext uri="{FF2B5EF4-FFF2-40B4-BE49-F238E27FC236}">
                      <a16:creationId xmlns:a16="http://schemas.microsoft.com/office/drawing/2014/main" id="{05C59F7F-26E6-4B31-8303-AA2204686EAF}"/>
                    </a:ext>
                  </a:extLst>
                </p14:cNvPr>
                <p14:cNvContentPartPr/>
                <p14:nvPr/>
              </p14:nvContentPartPr>
              <p14:xfrm>
                <a:off x="4839000" y="5769780"/>
                <a:ext cx="246240" cy="360"/>
              </p14:xfrm>
            </p:contentPart>
          </mc:Choice>
          <mc:Fallback>
            <p:pic>
              <p:nvPicPr>
                <p:cNvPr id="37" name="墨迹 36">
                  <a:extLst>
                    <a:ext uri="{FF2B5EF4-FFF2-40B4-BE49-F238E27FC236}">
                      <a16:creationId xmlns:a16="http://schemas.microsoft.com/office/drawing/2014/main" id="{05C59F7F-26E6-4B31-8303-AA2204686EAF}"/>
                    </a:ext>
                  </a:extLst>
                </p:cNvPr>
                <p:cNvPicPr/>
                <p:nvPr/>
              </p:nvPicPr>
              <p:blipFill>
                <a:blip r:embed="rId35"/>
                <a:stretch>
                  <a:fillRect/>
                </a:stretch>
              </p:blipFill>
              <p:spPr>
                <a:xfrm>
                  <a:off x="4830360" y="5761140"/>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8" name="墨迹 37">
                  <a:extLst>
                    <a:ext uri="{FF2B5EF4-FFF2-40B4-BE49-F238E27FC236}">
                      <a16:creationId xmlns:a16="http://schemas.microsoft.com/office/drawing/2014/main" id="{ACAB11CC-896C-47A9-83EB-37E244E05476}"/>
                    </a:ext>
                  </a:extLst>
                </p14:cNvPr>
                <p14:cNvContentPartPr/>
                <p14:nvPr/>
              </p14:nvContentPartPr>
              <p14:xfrm>
                <a:off x="4911360" y="5690580"/>
                <a:ext cx="9720" cy="163080"/>
              </p14:xfrm>
            </p:contentPart>
          </mc:Choice>
          <mc:Fallback>
            <p:pic>
              <p:nvPicPr>
                <p:cNvPr id="38" name="墨迹 37">
                  <a:extLst>
                    <a:ext uri="{FF2B5EF4-FFF2-40B4-BE49-F238E27FC236}">
                      <a16:creationId xmlns:a16="http://schemas.microsoft.com/office/drawing/2014/main" id="{ACAB11CC-896C-47A9-83EB-37E244E05476}"/>
                    </a:ext>
                  </a:extLst>
                </p:cNvPr>
                <p:cNvPicPr/>
                <p:nvPr/>
              </p:nvPicPr>
              <p:blipFill>
                <a:blip r:embed="rId37"/>
                <a:stretch>
                  <a:fillRect/>
                </a:stretch>
              </p:blipFill>
              <p:spPr>
                <a:xfrm>
                  <a:off x="4902720" y="5681580"/>
                  <a:ext cx="2736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9" name="墨迹 38">
                  <a:extLst>
                    <a:ext uri="{FF2B5EF4-FFF2-40B4-BE49-F238E27FC236}">
                      <a16:creationId xmlns:a16="http://schemas.microsoft.com/office/drawing/2014/main" id="{D45EFA52-0781-42A9-BB6D-DE62CC9F3A59}"/>
                    </a:ext>
                  </a:extLst>
                </p14:cNvPr>
                <p14:cNvContentPartPr/>
                <p14:nvPr/>
              </p14:nvContentPartPr>
              <p14:xfrm>
                <a:off x="4983720" y="5728380"/>
                <a:ext cx="7920" cy="142920"/>
              </p14:xfrm>
            </p:contentPart>
          </mc:Choice>
          <mc:Fallback>
            <p:pic>
              <p:nvPicPr>
                <p:cNvPr id="39" name="墨迹 38">
                  <a:extLst>
                    <a:ext uri="{FF2B5EF4-FFF2-40B4-BE49-F238E27FC236}">
                      <a16:creationId xmlns:a16="http://schemas.microsoft.com/office/drawing/2014/main" id="{D45EFA52-0781-42A9-BB6D-DE62CC9F3A59}"/>
                    </a:ext>
                  </a:extLst>
                </p:cNvPr>
                <p:cNvPicPr/>
                <p:nvPr/>
              </p:nvPicPr>
              <p:blipFill>
                <a:blip r:embed="rId39"/>
                <a:stretch>
                  <a:fillRect/>
                </a:stretch>
              </p:blipFill>
              <p:spPr>
                <a:xfrm>
                  <a:off x="4975080" y="5719740"/>
                  <a:ext cx="255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0" name="墨迹 39">
                  <a:extLst>
                    <a:ext uri="{FF2B5EF4-FFF2-40B4-BE49-F238E27FC236}">
                      <a16:creationId xmlns:a16="http://schemas.microsoft.com/office/drawing/2014/main" id="{6F05C656-870E-4E2D-8398-076958766D23}"/>
                    </a:ext>
                  </a:extLst>
                </p14:cNvPr>
                <p14:cNvContentPartPr/>
                <p14:nvPr/>
              </p14:nvContentPartPr>
              <p14:xfrm>
                <a:off x="4854480" y="5885700"/>
                <a:ext cx="238320" cy="94320"/>
              </p14:xfrm>
            </p:contentPart>
          </mc:Choice>
          <mc:Fallback>
            <p:pic>
              <p:nvPicPr>
                <p:cNvPr id="40" name="墨迹 39">
                  <a:extLst>
                    <a:ext uri="{FF2B5EF4-FFF2-40B4-BE49-F238E27FC236}">
                      <a16:creationId xmlns:a16="http://schemas.microsoft.com/office/drawing/2014/main" id="{6F05C656-870E-4E2D-8398-076958766D23}"/>
                    </a:ext>
                  </a:extLst>
                </p:cNvPr>
                <p:cNvPicPr/>
                <p:nvPr/>
              </p:nvPicPr>
              <p:blipFill>
                <a:blip r:embed="rId41"/>
                <a:stretch>
                  <a:fillRect/>
                </a:stretch>
              </p:blipFill>
              <p:spPr>
                <a:xfrm>
                  <a:off x="4845480" y="5876700"/>
                  <a:ext cx="25596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1" name="墨迹 40">
                  <a:extLst>
                    <a:ext uri="{FF2B5EF4-FFF2-40B4-BE49-F238E27FC236}">
                      <a16:creationId xmlns:a16="http://schemas.microsoft.com/office/drawing/2014/main" id="{E30B9F0C-F935-469C-A0A7-512C9E070E63}"/>
                    </a:ext>
                  </a:extLst>
                </p14:cNvPr>
                <p14:cNvContentPartPr/>
                <p14:nvPr/>
              </p14:nvContentPartPr>
              <p14:xfrm>
                <a:off x="4985880" y="5923500"/>
                <a:ext cx="360" cy="133920"/>
              </p14:xfrm>
            </p:contentPart>
          </mc:Choice>
          <mc:Fallback>
            <p:pic>
              <p:nvPicPr>
                <p:cNvPr id="41" name="墨迹 40">
                  <a:extLst>
                    <a:ext uri="{FF2B5EF4-FFF2-40B4-BE49-F238E27FC236}">
                      <a16:creationId xmlns:a16="http://schemas.microsoft.com/office/drawing/2014/main" id="{E30B9F0C-F935-469C-A0A7-512C9E070E63}"/>
                    </a:ext>
                  </a:extLst>
                </p:cNvPr>
                <p:cNvPicPr/>
                <p:nvPr/>
              </p:nvPicPr>
              <p:blipFill>
                <a:blip r:embed="rId43"/>
                <a:stretch>
                  <a:fillRect/>
                </a:stretch>
              </p:blipFill>
              <p:spPr>
                <a:xfrm>
                  <a:off x="4976880" y="5914500"/>
                  <a:ext cx="1800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2" name="墨迹 41">
                  <a:extLst>
                    <a:ext uri="{FF2B5EF4-FFF2-40B4-BE49-F238E27FC236}">
                      <a16:creationId xmlns:a16="http://schemas.microsoft.com/office/drawing/2014/main" id="{2E825088-1155-4461-9383-359F6B91438C}"/>
                    </a:ext>
                  </a:extLst>
                </p14:cNvPr>
                <p14:cNvContentPartPr/>
                <p14:nvPr/>
              </p14:nvContentPartPr>
              <p14:xfrm>
                <a:off x="5149320" y="5712180"/>
                <a:ext cx="91440" cy="138960"/>
              </p14:xfrm>
            </p:contentPart>
          </mc:Choice>
          <mc:Fallback>
            <p:pic>
              <p:nvPicPr>
                <p:cNvPr id="42" name="墨迹 41">
                  <a:extLst>
                    <a:ext uri="{FF2B5EF4-FFF2-40B4-BE49-F238E27FC236}">
                      <a16:creationId xmlns:a16="http://schemas.microsoft.com/office/drawing/2014/main" id="{2E825088-1155-4461-9383-359F6B91438C}"/>
                    </a:ext>
                  </a:extLst>
                </p:cNvPr>
                <p:cNvPicPr/>
                <p:nvPr/>
              </p:nvPicPr>
              <p:blipFill>
                <a:blip r:embed="rId45"/>
                <a:stretch>
                  <a:fillRect/>
                </a:stretch>
              </p:blipFill>
              <p:spPr>
                <a:xfrm>
                  <a:off x="5140680" y="5703180"/>
                  <a:ext cx="1090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3" name="墨迹 42">
                  <a:extLst>
                    <a:ext uri="{FF2B5EF4-FFF2-40B4-BE49-F238E27FC236}">
                      <a16:creationId xmlns:a16="http://schemas.microsoft.com/office/drawing/2014/main" id="{857297EF-24F7-4C3D-A0B2-55C0B0AA8692}"/>
                    </a:ext>
                  </a:extLst>
                </p14:cNvPr>
                <p14:cNvContentPartPr/>
                <p14:nvPr/>
              </p14:nvContentPartPr>
              <p14:xfrm>
                <a:off x="5073360" y="5852940"/>
                <a:ext cx="173880" cy="96120"/>
              </p14:xfrm>
            </p:contentPart>
          </mc:Choice>
          <mc:Fallback>
            <p:pic>
              <p:nvPicPr>
                <p:cNvPr id="43" name="墨迹 42">
                  <a:extLst>
                    <a:ext uri="{FF2B5EF4-FFF2-40B4-BE49-F238E27FC236}">
                      <a16:creationId xmlns:a16="http://schemas.microsoft.com/office/drawing/2014/main" id="{857297EF-24F7-4C3D-A0B2-55C0B0AA8692}"/>
                    </a:ext>
                  </a:extLst>
                </p:cNvPr>
                <p:cNvPicPr/>
                <p:nvPr/>
              </p:nvPicPr>
              <p:blipFill>
                <a:blip r:embed="rId47"/>
                <a:stretch>
                  <a:fillRect/>
                </a:stretch>
              </p:blipFill>
              <p:spPr>
                <a:xfrm>
                  <a:off x="5064720" y="5844300"/>
                  <a:ext cx="19152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4" name="墨迹 43">
                  <a:extLst>
                    <a:ext uri="{FF2B5EF4-FFF2-40B4-BE49-F238E27FC236}">
                      <a16:creationId xmlns:a16="http://schemas.microsoft.com/office/drawing/2014/main" id="{959DD426-87B8-4289-8B2B-27DD567BAB69}"/>
                    </a:ext>
                  </a:extLst>
                </p14:cNvPr>
                <p14:cNvContentPartPr/>
                <p14:nvPr/>
              </p14:nvContentPartPr>
              <p14:xfrm>
                <a:off x="5037360" y="5999460"/>
                <a:ext cx="131760" cy="121320"/>
              </p14:xfrm>
            </p:contentPart>
          </mc:Choice>
          <mc:Fallback>
            <p:pic>
              <p:nvPicPr>
                <p:cNvPr id="44" name="墨迹 43">
                  <a:extLst>
                    <a:ext uri="{FF2B5EF4-FFF2-40B4-BE49-F238E27FC236}">
                      <a16:creationId xmlns:a16="http://schemas.microsoft.com/office/drawing/2014/main" id="{959DD426-87B8-4289-8B2B-27DD567BAB69}"/>
                    </a:ext>
                  </a:extLst>
                </p:cNvPr>
                <p:cNvPicPr/>
                <p:nvPr/>
              </p:nvPicPr>
              <p:blipFill>
                <a:blip r:embed="rId49"/>
                <a:stretch>
                  <a:fillRect/>
                </a:stretch>
              </p:blipFill>
              <p:spPr>
                <a:xfrm>
                  <a:off x="5028360" y="5990460"/>
                  <a:ext cx="1494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5" name="墨迹 44">
                  <a:extLst>
                    <a:ext uri="{FF2B5EF4-FFF2-40B4-BE49-F238E27FC236}">
                      <a16:creationId xmlns:a16="http://schemas.microsoft.com/office/drawing/2014/main" id="{A72B9563-F227-43FB-BE1C-092C76840FC6}"/>
                    </a:ext>
                  </a:extLst>
                </p14:cNvPr>
                <p14:cNvContentPartPr/>
                <p14:nvPr/>
              </p14:nvContentPartPr>
              <p14:xfrm>
                <a:off x="5197200" y="6024660"/>
                <a:ext cx="106920" cy="48960"/>
              </p14:xfrm>
            </p:contentPart>
          </mc:Choice>
          <mc:Fallback>
            <p:pic>
              <p:nvPicPr>
                <p:cNvPr id="45" name="墨迹 44">
                  <a:extLst>
                    <a:ext uri="{FF2B5EF4-FFF2-40B4-BE49-F238E27FC236}">
                      <a16:creationId xmlns:a16="http://schemas.microsoft.com/office/drawing/2014/main" id="{A72B9563-F227-43FB-BE1C-092C76840FC6}"/>
                    </a:ext>
                  </a:extLst>
                </p:cNvPr>
                <p:cNvPicPr/>
                <p:nvPr/>
              </p:nvPicPr>
              <p:blipFill>
                <a:blip r:embed="rId51"/>
                <a:stretch>
                  <a:fillRect/>
                </a:stretch>
              </p:blipFill>
              <p:spPr>
                <a:xfrm>
                  <a:off x="5188560" y="6015660"/>
                  <a:ext cx="1245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6" name="墨迹 45">
                  <a:extLst>
                    <a:ext uri="{FF2B5EF4-FFF2-40B4-BE49-F238E27FC236}">
                      <a16:creationId xmlns:a16="http://schemas.microsoft.com/office/drawing/2014/main" id="{945FB8FB-26A5-44D4-96CB-8511C0C893CF}"/>
                    </a:ext>
                  </a:extLst>
                </p14:cNvPr>
                <p14:cNvContentPartPr/>
                <p14:nvPr/>
              </p14:nvContentPartPr>
              <p14:xfrm>
                <a:off x="5412480" y="5746380"/>
                <a:ext cx="25200" cy="92520"/>
              </p14:xfrm>
            </p:contentPart>
          </mc:Choice>
          <mc:Fallback>
            <p:pic>
              <p:nvPicPr>
                <p:cNvPr id="46" name="墨迹 45">
                  <a:extLst>
                    <a:ext uri="{FF2B5EF4-FFF2-40B4-BE49-F238E27FC236}">
                      <a16:creationId xmlns:a16="http://schemas.microsoft.com/office/drawing/2014/main" id="{945FB8FB-26A5-44D4-96CB-8511C0C893CF}"/>
                    </a:ext>
                  </a:extLst>
                </p:cNvPr>
                <p:cNvPicPr/>
                <p:nvPr/>
              </p:nvPicPr>
              <p:blipFill>
                <a:blip r:embed="rId53"/>
                <a:stretch>
                  <a:fillRect/>
                </a:stretch>
              </p:blipFill>
              <p:spPr>
                <a:xfrm>
                  <a:off x="5403840" y="5737740"/>
                  <a:ext cx="4284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7" name="墨迹 46">
                  <a:extLst>
                    <a:ext uri="{FF2B5EF4-FFF2-40B4-BE49-F238E27FC236}">
                      <a16:creationId xmlns:a16="http://schemas.microsoft.com/office/drawing/2014/main" id="{F1CB1ABE-72CA-4994-B5C3-89C917BD5A5A}"/>
                    </a:ext>
                  </a:extLst>
                </p14:cNvPr>
                <p14:cNvContentPartPr/>
                <p14:nvPr/>
              </p14:nvContentPartPr>
              <p14:xfrm>
                <a:off x="5412480" y="5698140"/>
                <a:ext cx="196560" cy="155160"/>
              </p14:xfrm>
            </p:contentPart>
          </mc:Choice>
          <mc:Fallback>
            <p:pic>
              <p:nvPicPr>
                <p:cNvPr id="47" name="墨迹 46">
                  <a:extLst>
                    <a:ext uri="{FF2B5EF4-FFF2-40B4-BE49-F238E27FC236}">
                      <a16:creationId xmlns:a16="http://schemas.microsoft.com/office/drawing/2014/main" id="{F1CB1ABE-72CA-4994-B5C3-89C917BD5A5A}"/>
                    </a:ext>
                  </a:extLst>
                </p:cNvPr>
                <p:cNvPicPr/>
                <p:nvPr/>
              </p:nvPicPr>
              <p:blipFill>
                <a:blip r:embed="rId55"/>
                <a:stretch>
                  <a:fillRect/>
                </a:stretch>
              </p:blipFill>
              <p:spPr>
                <a:xfrm>
                  <a:off x="5403840" y="5689140"/>
                  <a:ext cx="21420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8" name="墨迹 47">
                  <a:extLst>
                    <a:ext uri="{FF2B5EF4-FFF2-40B4-BE49-F238E27FC236}">
                      <a16:creationId xmlns:a16="http://schemas.microsoft.com/office/drawing/2014/main" id="{2AA265CE-CF54-4774-A549-3B14A200BDE0}"/>
                    </a:ext>
                  </a:extLst>
                </p14:cNvPr>
                <p14:cNvContentPartPr/>
                <p14:nvPr/>
              </p14:nvContentPartPr>
              <p14:xfrm>
                <a:off x="5326800" y="5795340"/>
                <a:ext cx="278280" cy="92520"/>
              </p14:xfrm>
            </p:contentPart>
          </mc:Choice>
          <mc:Fallback>
            <p:pic>
              <p:nvPicPr>
                <p:cNvPr id="48" name="墨迹 47">
                  <a:extLst>
                    <a:ext uri="{FF2B5EF4-FFF2-40B4-BE49-F238E27FC236}">
                      <a16:creationId xmlns:a16="http://schemas.microsoft.com/office/drawing/2014/main" id="{2AA265CE-CF54-4774-A549-3B14A200BDE0}"/>
                    </a:ext>
                  </a:extLst>
                </p:cNvPr>
                <p:cNvPicPr/>
                <p:nvPr/>
              </p:nvPicPr>
              <p:blipFill>
                <a:blip r:embed="rId57"/>
                <a:stretch>
                  <a:fillRect/>
                </a:stretch>
              </p:blipFill>
              <p:spPr>
                <a:xfrm>
                  <a:off x="5317800" y="5786340"/>
                  <a:ext cx="29592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9" name="墨迹 48">
                  <a:extLst>
                    <a:ext uri="{FF2B5EF4-FFF2-40B4-BE49-F238E27FC236}">
                      <a16:creationId xmlns:a16="http://schemas.microsoft.com/office/drawing/2014/main" id="{9775B3C4-6384-4E40-8F1B-2B5AE4635472}"/>
                    </a:ext>
                  </a:extLst>
                </p14:cNvPr>
                <p14:cNvContentPartPr/>
                <p14:nvPr/>
              </p14:nvContentPartPr>
              <p14:xfrm>
                <a:off x="5384040" y="5894700"/>
                <a:ext cx="21240" cy="188280"/>
              </p14:xfrm>
            </p:contentPart>
          </mc:Choice>
          <mc:Fallback>
            <p:pic>
              <p:nvPicPr>
                <p:cNvPr id="49" name="墨迹 48">
                  <a:extLst>
                    <a:ext uri="{FF2B5EF4-FFF2-40B4-BE49-F238E27FC236}">
                      <a16:creationId xmlns:a16="http://schemas.microsoft.com/office/drawing/2014/main" id="{9775B3C4-6384-4E40-8F1B-2B5AE4635472}"/>
                    </a:ext>
                  </a:extLst>
                </p:cNvPr>
                <p:cNvPicPr/>
                <p:nvPr/>
              </p:nvPicPr>
              <p:blipFill>
                <a:blip r:embed="rId59"/>
                <a:stretch>
                  <a:fillRect/>
                </a:stretch>
              </p:blipFill>
              <p:spPr>
                <a:xfrm>
                  <a:off x="5375040" y="5885700"/>
                  <a:ext cx="3888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0" name="墨迹 49">
                  <a:extLst>
                    <a:ext uri="{FF2B5EF4-FFF2-40B4-BE49-F238E27FC236}">
                      <a16:creationId xmlns:a16="http://schemas.microsoft.com/office/drawing/2014/main" id="{E1E8B996-E684-4840-86B0-8C4CCDDAC038}"/>
                    </a:ext>
                  </a:extLst>
                </p14:cNvPr>
                <p14:cNvContentPartPr/>
                <p14:nvPr/>
              </p14:nvContentPartPr>
              <p14:xfrm>
                <a:off x="5374320" y="5885700"/>
                <a:ext cx="107280" cy="251640"/>
              </p14:xfrm>
            </p:contentPart>
          </mc:Choice>
          <mc:Fallback>
            <p:pic>
              <p:nvPicPr>
                <p:cNvPr id="50" name="墨迹 49">
                  <a:extLst>
                    <a:ext uri="{FF2B5EF4-FFF2-40B4-BE49-F238E27FC236}">
                      <a16:creationId xmlns:a16="http://schemas.microsoft.com/office/drawing/2014/main" id="{E1E8B996-E684-4840-86B0-8C4CCDDAC038}"/>
                    </a:ext>
                  </a:extLst>
                </p:cNvPr>
                <p:cNvPicPr/>
                <p:nvPr/>
              </p:nvPicPr>
              <p:blipFill>
                <a:blip r:embed="rId61"/>
                <a:stretch>
                  <a:fillRect/>
                </a:stretch>
              </p:blipFill>
              <p:spPr>
                <a:xfrm>
                  <a:off x="5365680" y="5876700"/>
                  <a:ext cx="12492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1" name="墨迹 50">
                  <a:extLst>
                    <a:ext uri="{FF2B5EF4-FFF2-40B4-BE49-F238E27FC236}">
                      <a16:creationId xmlns:a16="http://schemas.microsoft.com/office/drawing/2014/main" id="{CA961E9C-7ED5-4D54-9ABF-40CDBE377220}"/>
                    </a:ext>
                  </a:extLst>
                </p14:cNvPr>
                <p14:cNvContentPartPr/>
                <p14:nvPr/>
              </p14:nvContentPartPr>
              <p14:xfrm>
                <a:off x="5351640" y="5968500"/>
                <a:ext cx="141480" cy="101520"/>
              </p14:xfrm>
            </p:contentPart>
          </mc:Choice>
          <mc:Fallback>
            <p:pic>
              <p:nvPicPr>
                <p:cNvPr id="51" name="墨迹 50">
                  <a:extLst>
                    <a:ext uri="{FF2B5EF4-FFF2-40B4-BE49-F238E27FC236}">
                      <a16:creationId xmlns:a16="http://schemas.microsoft.com/office/drawing/2014/main" id="{CA961E9C-7ED5-4D54-9ABF-40CDBE377220}"/>
                    </a:ext>
                  </a:extLst>
                </p:cNvPr>
                <p:cNvPicPr/>
                <p:nvPr/>
              </p:nvPicPr>
              <p:blipFill>
                <a:blip r:embed="rId63"/>
                <a:stretch>
                  <a:fillRect/>
                </a:stretch>
              </p:blipFill>
              <p:spPr>
                <a:xfrm>
                  <a:off x="5342640" y="5959860"/>
                  <a:ext cx="15912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2" name="墨迹 51">
                  <a:extLst>
                    <a:ext uri="{FF2B5EF4-FFF2-40B4-BE49-F238E27FC236}">
                      <a16:creationId xmlns:a16="http://schemas.microsoft.com/office/drawing/2014/main" id="{F264F71F-8462-49C4-BAB1-8ADE698F9A10}"/>
                    </a:ext>
                  </a:extLst>
                </p14:cNvPr>
                <p14:cNvContentPartPr/>
                <p14:nvPr/>
              </p14:nvContentPartPr>
              <p14:xfrm>
                <a:off x="5467560" y="5973900"/>
                <a:ext cx="219600" cy="147240"/>
              </p14:xfrm>
            </p:contentPart>
          </mc:Choice>
          <mc:Fallback>
            <p:pic>
              <p:nvPicPr>
                <p:cNvPr id="52" name="墨迹 51">
                  <a:extLst>
                    <a:ext uri="{FF2B5EF4-FFF2-40B4-BE49-F238E27FC236}">
                      <a16:creationId xmlns:a16="http://schemas.microsoft.com/office/drawing/2014/main" id="{F264F71F-8462-49C4-BAB1-8ADE698F9A10}"/>
                    </a:ext>
                  </a:extLst>
                </p:cNvPr>
                <p:cNvPicPr/>
                <p:nvPr/>
              </p:nvPicPr>
              <p:blipFill>
                <a:blip r:embed="rId65"/>
                <a:stretch>
                  <a:fillRect/>
                </a:stretch>
              </p:blipFill>
              <p:spPr>
                <a:xfrm>
                  <a:off x="5458920" y="5965260"/>
                  <a:ext cx="23724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3" name="墨迹 52">
                  <a:extLst>
                    <a:ext uri="{FF2B5EF4-FFF2-40B4-BE49-F238E27FC236}">
                      <a16:creationId xmlns:a16="http://schemas.microsoft.com/office/drawing/2014/main" id="{5DDDD3DA-6DB5-4B3B-9CDE-7EB584B1BA0E}"/>
                    </a:ext>
                  </a:extLst>
                </p14:cNvPr>
                <p14:cNvContentPartPr/>
                <p14:nvPr/>
              </p14:nvContentPartPr>
              <p14:xfrm>
                <a:off x="5762040" y="5683380"/>
                <a:ext cx="117720" cy="307080"/>
              </p14:xfrm>
            </p:contentPart>
          </mc:Choice>
          <mc:Fallback>
            <p:pic>
              <p:nvPicPr>
                <p:cNvPr id="53" name="墨迹 52">
                  <a:extLst>
                    <a:ext uri="{FF2B5EF4-FFF2-40B4-BE49-F238E27FC236}">
                      <a16:creationId xmlns:a16="http://schemas.microsoft.com/office/drawing/2014/main" id="{5DDDD3DA-6DB5-4B3B-9CDE-7EB584B1BA0E}"/>
                    </a:ext>
                  </a:extLst>
                </p:cNvPr>
                <p:cNvPicPr/>
                <p:nvPr/>
              </p:nvPicPr>
              <p:blipFill>
                <a:blip r:embed="rId67"/>
                <a:stretch>
                  <a:fillRect/>
                </a:stretch>
              </p:blipFill>
              <p:spPr>
                <a:xfrm>
                  <a:off x="5753040" y="5674380"/>
                  <a:ext cx="13536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4" name="墨迹 53">
                  <a:extLst>
                    <a:ext uri="{FF2B5EF4-FFF2-40B4-BE49-F238E27FC236}">
                      <a16:creationId xmlns:a16="http://schemas.microsoft.com/office/drawing/2014/main" id="{EA827301-B795-4CAE-BA03-200E9953CF16}"/>
                    </a:ext>
                  </a:extLst>
                </p14:cNvPr>
                <p14:cNvContentPartPr/>
                <p14:nvPr/>
              </p14:nvContentPartPr>
              <p14:xfrm>
                <a:off x="5795520" y="5849340"/>
                <a:ext cx="143280" cy="141120"/>
              </p14:xfrm>
            </p:contentPart>
          </mc:Choice>
          <mc:Fallback>
            <p:pic>
              <p:nvPicPr>
                <p:cNvPr id="54" name="墨迹 53">
                  <a:extLst>
                    <a:ext uri="{FF2B5EF4-FFF2-40B4-BE49-F238E27FC236}">
                      <a16:creationId xmlns:a16="http://schemas.microsoft.com/office/drawing/2014/main" id="{EA827301-B795-4CAE-BA03-200E9953CF16}"/>
                    </a:ext>
                  </a:extLst>
                </p:cNvPr>
                <p:cNvPicPr/>
                <p:nvPr/>
              </p:nvPicPr>
              <p:blipFill>
                <a:blip r:embed="rId69"/>
                <a:stretch>
                  <a:fillRect/>
                </a:stretch>
              </p:blipFill>
              <p:spPr>
                <a:xfrm>
                  <a:off x="5786520" y="5840700"/>
                  <a:ext cx="1609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5" name="墨迹 54">
                  <a:extLst>
                    <a:ext uri="{FF2B5EF4-FFF2-40B4-BE49-F238E27FC236}">
                      <a16:creationId xmlns:a16="http://schemas.microsoft.com/office/drawing/2014/main" id="{2EBF5F11-824C-4940-A7FC-EDB5C8AE5C8D}"/>
                    </a:ext>
                  </a:extLst>
                </p14:cNvPr>
                <p14:cNvContentPartPr/>
                <p14:nvPr/>
              </p14:nvContentPartPr>
              <p14:xfrm>
                <a:off x="5656200" y="5719380"/>
                <a:ext cx="430920" cy="336600"/>
              </p14:xfrm>
            </p:contentPart>
          </mc:Choice>
          <mc:Fallback>
            <p:pic>
              <p:nvPicPr>
                <p:cNvPr id="55" name="墨迹 54">
                  <a:extLst>
                    <a:ext uri="{FF2B5EF4-FFF2-40B4-BE49-F238E27FC236}">
                      <a16:creationId xmlns:a16="http://schemas.microsoft.com/office/drawing/2014/main" id="{2EBF5F11-824C-4940-A7FC-EDB5C8AE5C8D}"/>
                    </a:ext>
                  </a:extLst>
                </p:cNvPr>
                <p:cNvPicPr/>
                <p:nvPr/>
              </p:nvPicPr>
              <p:blipFill>
                <a:blip r:embed="rId71"/>
                <a:stretch>
                  <a:fillRect/>
                </a:stretch>
              </p:blipFill>
              <p:spPr>
                <a:xfrm>
                  <a:off x="5647560" y="5710380"/>
                  <a:ext cx="44856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6" name="墨迹 55">
                  <a:extLst>
                    <a:ext uri="{FF2B5EF4-FFF2-40B4-BE49-F238E27FC236}">
                      <a16:creationId xmlns:a16="http://schemas.microsoft.com/office/drawing/2014/main" id="{0C369C01-0A4A-4020-89BF-5FD3171C7AE6}"/>
                    </a:ext>
                  </a:extLst>
                </p14:cNvPr>
                <p14:cNvContentPartPr/>
                <p14:nvPr/>
              </p14:nvContentPartPr>
              <p14:xfrm>
                <a:off x="6042840" y="5712180"/>
                <a:ext cx="30960" cy="58320"/>
              </p14:xfrm>
            </p:contentPart>
          </mc:Choice>
          <mc:Fallback>
            <p:pic>
              <p:nvPicPr>
                <p:cNvPr id="56" name="墨迹 55">
                  <a:extLst>
                    <a:ext uri="{FF2B5EF4-FFF2-40B4-BE49-F238E27FC236}">
                      <a16:creationId xmlns:a16="http://schemas.microsoft.com/office/drawing/2014/main" id="{0C369C01-0A4A-4020-89BF-5FD3171C7AE6}"/>
                    </a:ext>
                  </a:extLst>
                </p:cNvPr>
                <p:cNvPicPr/>
                <p:nvPr/>
              </p:nvPicPr>
              <p:blipFill>
                <a:blip r:embed="rId73"/>
                <a:stretch>
                  <a:fillRect/>
                </a:stretch>
              </p:blipFill>
              <p:spPr>
                <a:xfrm>
                  <a:off x="6034200" y="5703180"/>
                  <a:ext cx="486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7" name="墨迹 56">
                  <a:extLst>
                    <a:ext uri="{FF2B5EF4-FFF2-40B4-BE49-F238E27FC236}">
                      <a16:creationId xmlns:a16="http://schemas.microsoft.com/office/drawing/2014/main" id="{DE3D946A-64B9-4D42-88FF-8E241EFF7F58}"/>
                    </a:ext>
                  </a:extLst>
                </p14:cNvPr>
                <p14:cNvContentPartPr/>
                <p14:nvPr/>
              </p14:nvContentPartPr>
              <p14:xfrm>
                <a:off x="6024120" y="5838540"/>
                <a:ext cx="74520" cy="218880"/>
              </p14:xfrm>
            </p:contentPart>
          </mc:Choice>
          <mc:Fallback>
            <p:pic>
              <p:nvPicPr>
                <p:cNvPr id="57" name="墨迹 56">
                  <a:extLst>
                    <a:ext uri="{FF2B5EF4-FFF2-40B4-BE49-F238E27FC236}">
                      <a16:creationId xmlns:a16="http://schemas.microsoft.com/office/drawing/2014/main" id="{DE3D946A-64B9-4D42-88FF-8E241EFF7F58}"/>
                    </a:ext>
                  </a:extLst>
                </p:cNvPr>
                <p:cNvPicPr/>
                <p:nvPr/>
              </p:nvPicPr>
              <p:blipFill>
                <a:blip r:embed="rId75"/>
                <a:stretch>
                  <a:fillRect/>
                </a:stretch>
              </p:blipFill>
              <p:spPr>
                <a:xfrm>
                  <a:off x="6015120" y="5829900"/>
                  <a:ext cx="9216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8" name="墨迹 57">
                  <a:extLst>
                    <a:ext uri="{FF2B5EF4-FFF2-40B4-BE49-F238E27FC236}">
                      <a16:creationId xmlns:a16="http://schemas.microsoft.com/office/drawing/2014/main" id="{64FAB04F-5966-4933-8066-26B9572532BE}"/>
                    </a:ext>
                  </a:extLst>
                </p14:cNvPr>
                <p14:cNvContentPartPr/>
                <p14:nvPr/>
              </p14:nvContentPartPr>
              <p14:xfrm>
                <a:off x="6105840" y="5757180"/>
                <a:ext cx="146880" cy="99720"/>
              </p14:xfrm>
            </p:contentPart>
          </mc:Choice>
          <mc:Fallback>
            <p:pic>
              <p:nvPicPr>
                <p:cNvPr id="58" name="墨迹 57">
                  <a:extLst>
                    <a:ext uri="{FF2B5EF4-FFF2-40B4-BE49-F238E27FC236}">
                      <a16:creationId xmlns:a16="http://schemas.microsoft.com/office/drawing/2014/main" id="{64FAB04F-5966-4933-8066-26B9572532BE}"/>
                    </a:ext>
                  </a:extLst>
                </p:cNvPr>
                <p:cNvPicPr/>
                <p:nvPr/>
              </p:nvPicPr>
              <p:blipFill>
                <a:blip r:embed="rId77"/>
                <a:stretch>
                  <a:fillRect/>
                </a:stretch>
              </p:blipFill>
              <p:spPr>
                <a:xfrm>
                  <a:off x="6097200" y="5748540"/>
                  <a:ext cx="16452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9" name="墨迹 58">
                  <a:extLst>
                    <a:ext uri="{FF2B5EF4-FFF2-40B4-BE49-F238E27FC236}">
                      <a16:creationId xmlns:a16="http://schemas.microsoft.com/office/drawing/2014/main" id="{3018F573-C6E5-400C-9E86-1896864E1BB8}"/>
                    </a:ext>
                  </a:extLst>
                </p14:cNvPr>
                <p14:cNvContentPartPr/>
                <p14:nvPr/>
              </p14:nvContentPartPr>
              <p14:xfrm>
                <a:off x="6088560" y="5733780"/>
                <a:ext cx="160200" cy="182880"/>
              </p14:xfrm>
            </p:contentPart>
          </mc:Choice>
          <mc:Fallback>
            <p:pic>
              <p:nvPicPr>
                <p:cNvPr id="59" name="墨迹 58">
                  <a:extLst>
                    <a:ext uri="{FF2B5EF4-FFF2-40B4-BE49-F238E27FC236}">
                      <a16:creationId xmlns:a16="http://schemas.microsoft.com/office/drawing/2014/main" id="{3018F573-C6E5-400C-9E86-1896864E1BB8}"/>
                    </a:ext>
                  </a:extLst>
                </p:cNvPr>
                <p:cNvPicPr/>
                <p:nvPr/>
              </p:nvPicPr>
              <p:blipFill>
                <a:blip r:embed="rId79"/>
                <a:stretch>
                  <a:fillRect/>
                </a:stretch>
              </p:blipFill>
              <p:spPr>
                <a:xfrm>
                  <a:off x="6079920" y="5725140"/>
                  <a:ext cx="17784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0" name="墨迹 59">
                  <a:extLst>
                    <a:ext uri="{FF2B5EF4-FFF2-40B4-BE49-F238E27FC236}">
                      <a16:creationId xmlns:a16="http://schemas.microsoft.com/office/drawing/2014/main" id="{23FE1188-1EC0-427F-8D78-5909F111A2D5}"/>
                    </a:ext>
                  </a:extLst>
                </p14:cNvPr>
                <p14:cNvContentPartPr/>
                <p14:nvPr/>
              </p14:nvContentPartPr>
              <p14:xfrm>
                <a:off x="6088560" y="5892900"/>
                <a:ext cx="92160" cy="228960"/>
              </p14:xfrm>
            </p:contentPart>
          </mc:Choice>
          <mc:Fallback>
            <p:pic>
              <p:nvPicPr>
                <p:cNvPr id="60" name="墨迹 59">
                  <a:extLst>
                    <a:ext uri="{FF2B5EF4-FFF2-40B4-BE49-F238E27FC236}">
                      <a16:creationId xmlns:a16="http://schemas.microsoft.com/office/drawing/2014/main" id="{23FE1188-1EC0-427F-8D78-5909F111A2D5}"/>
                    </a:ext>
                  </a:extLst>
                </p:cNvPr>
                <p:cNvPicPr/>
                <p:nvPr/>
              </p:nvPicPr>
              <p:blipFill>
                <a:blip r:embed="rId81"/>
                <a:stretch>
                  <a:fillRect/>
                </a:stretch>
              </p:blipFill>
              <p:spPr>
                <a:xfrm>
                  <a:off x="6079920" y="5883900"/>
                  <a:ext cx="10980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1" name="墨迹 60">
                  <a:extLst>
                    <a:ext uri="{FF2B5EF4-FFF2-40B4-BE49-F238E27FC236}">
                      <a16:creationId xmlns:a16="http://schemas.microsoft.com/office/drawing/2014/main" id="{FC02AB1B-A92D-4587-932C-395332331D32}"/>
                    </a:ext>
                  </a:extLst>
                </p14:cNvPr>
                <p14:cNvContentPartPr/>
                <p14:nvPr/>
              </p14:nvContentPartPr>
              <p14:xfrm>
                <a:off x="6124920" y="5994060"/>
                <a:ext cx="198360" cy="32760"/>
              </p14:xfrm>
            </p:contentPart>
          </mc:Choice>
          <mc:Fallback>
            <p:pic>
              <p:nvPicPr>
                <p:cNvPr id="61" name="墨迹 60">
                  <a:extLst>
                    <a:ext uri="{FF2B5EF4-FFF2-40B4-BE49-F238E27FC236}">
                      <a16:creationId xmlns:a16="http://schemas.microsoft.com/office/drawing/2014/main" id="{FC02AB1B-A92D-4587-932C-395332331D32}"/>
                    </a:ext>
                  </a:extLst>
                </p:cNvPr>
                <p:cNvPicPr/>
                <p:nvPr/>
              </p:nvPicPr>
              <p:blipFill>
                <a:blip r:embed="rId83"/>
                <a:stretch>
                  <a:fillRect/>
                </a:stretch>
              </p:blipFill>
              <p:spPr>
                <a:xfrm>
                  <a:off x="6116280" y="5985060"/>
                  <a:ext cx="21600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2" name="墨迹 61">
                  <a:extLst>
                    <a:ext uri="{FF2B5EF4-FFF2-40B4-BE49-F238E27FC236}">
                      <a16:creationId xmlns:a16="http://schemas.microsoft.com/office/drawing/2014/main" id="{39866963-6BD0-4615-AD94-F6AE276AEEBF}"/>
                    </a:ext>
                  </a:extLst>
                </p14:cNvPr>
                <p14:cNvContentPartPr/>
                <p14:nvPr/>
              </p14:nvContentPartPr>
              <p14:xfrm>
                <a:off x="6284760" y="5925300"/>
                <a:ext cx="174600" cy="202680"/>
              </p14:xfrm>
            </p:contentPart>
          </mc:Choice>
          <mc:Fallback>
            <p:pic>
              <p:nvPicPr>
                <p:cNvPr id="62" name="墨迹 61">
                  <a:extLst>
                    <a:ext uri="{FF2B5EF4-FFF2-40B4-BE49-F238E27FC236}">
                      <a16:creationId xmlns:a16="http://schemas.microsoft.com/office/drawing/2014/main" id="{39866963-6BD0-4615-AD94-F6AE276AEEBF}"/>
                    </a:ext>
                  </a:extLst>
                </p:cNvPr>
                <p:cNvPicPr/>
                <p:nvPr/>
              </p:nvPicPr>
              <p:blipFill>
                <a:blip r:embed="rId85"/>
                <a:stretch>
                  <a:fillRect/>
                </a:stretch>
              </p:blipFill>
              <p:spPr>
                <a:xfrm>
                  <a:off x="6276120" y="5916300"/>
                  <a:ext cx="1922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3" name="墨迹 62">
                  <a:extLst>
                    <a:ext uri="{FF2B5EF4-FFF2-40B4-BE49-F238E27FC236}">
                      <a16:creationId xmlns:a16="http://schemas.microsoft.com/office/drawing/2014/main" id="{E3B52ADE-63CB-487E-8927-C11343855788}"/>
                    </a:ext>
                  </a:extLst>
                </p14:cNvPr>
                <p14:cNvContentPartPr/>
                <p14:nvPr/>
              </p14:nvContentPartPr>
              <p14:xfrm>
                <a:off x="6315360" y="5767980"/>
                <a:ext cx="68760" cy="334440"/>
              </p14:xfrm>
            </p:contentPart>
          </mc:Choice>
          <mc:Fallback>
            <p:pic>
              <p:nvPicPr>
                <p:cNvPr id="63" name="墨迹 62">
                  <a:extLst>
                    <a:ext uri="{FF2B5EF4-FFF2-40B4-BE49-F238E27FC236}">
                      <a16:creationId xmlns:a16="http://schemas.microsoft.com/office/drawing/2014/main" id="{E3B52ADE-63CB-487E-8927-C11343855788}"/>
                    </a:ext>
                  </a:extLst>
                </p:cNvPr>
                <p:cNvPicPr/>
                <p:nvPr/>
              </p:nvPicPr>
              <p:blipFill>
                <a:blip r:embed="rId87"/>
                <a:stretch>
                  <a:fillRect/>
                </a:stretch>
              </p:blipFill>
              <p:spPr>
                <a:xfrm>
                  <a:off x="6306720" y="5759340"/>
                  <a:ext cx="8640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4" name="墨迹 63">
                  <a:extLst>
                    <a:ext uri="{FF2B5EF4-FFF2-40B4-BE49-F238E27FC236}">
                      <a16:creationId xmlns:a16="http://schemas.microsoft.com/office/drawing/2014/main" id="{CD4B7146-1837-4C35-B6FD-E93D189D80BE}"/>
                    </a:ext>
                  </a:extLst>
                </p14:cNvPr>
                <p14:cNvContentPartPr/>
                <p14:nvPr/>
              </p14:nvContentPartPr>
              <p14:xfrm>
                <a:off x="6492480" y="5866980"/>
                <a:ext cx="79920" cy="101880"/>
              </p14:xfrm>
            </p:contentPart>
          </mc:Choice>
          <mc:Fallback>
            <p:pic>
              <p:nvPicPr>
                <p:cNvPr id="64" name="墨迹 63">
                  <a:extLst>
                    <a:ext uri="{FF2B5EF4-FFF2-40B4-BE49-F238E27FC236}">
                      <a16:creationId xmlns:a16="http://schemas.microsoft.com/office/drawing/2014/main" id="{CD4B7146-1837-4C35-B6FD-E93D189D80BE}"/>
                    </a:ext>
                  </a:extLst>
                </p:cNvPr>
                <p:cNvPicPr/>
                <p:nvPr/>
              </p:nvPicPr>
              <p:blipFill>
                <a:blip r:embed="rId89"/>
                <a:stretch>
                  <a:fillRect/>
                </a:stretch>
              </p:blipFill>
              <p:spPr>
                <a:xfrm>
                  <a:off x="6483840" y="5858340"/>
                  <a:ext cx="9756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6" name="墨迹 65">
                  <a:extLst>
                    <a:ext uri="{FF2B5EF4-FFF2-40B4-BE49-F238E27FC236}">
                      <a16:creationId xmlns:a16="http://schemas.microsoft.com/office/drawing/2014/main" id="{710105B0-B026-41AE-AC61-629277AC7569}"/>
                    </a:ext>
                  </a:extLst>
                </p14:cNvPr>
                <p14:cNvContentPartPr/>
                <p14:nvPr/>
              </p14:nvContentPartPr>
              <p14:xfrm>
                <a:off x="6645120" y="5852940"/>
                <a:ext cx="162360" cy="203400"/>
              </p14:xfrm>
            </p:contentPart>
          </mc:Choice>
          <mc:Fallback>
            <p:pic>
              <p:nvPicPr>
                <p:cNvPr id="66" name="墨迹 65">
                  <a:extLst>
                    <a:ext uri="{FF2B5EF4-FFF2-40B4-BE49-F238E27FC236}">
                      <a16:creationId xmlns:a16="http://schemas.microsoft.com/office/drawing/2014/main" id="{710105B0-B026-41AE-AC61-629277AC7569}"/>
                    </a:ext>
                  </a:extLst>
                </p:cNvPr>
                <p:cNvPicPr/>
                <p:nvPr/>
              </p:nvPicPr>
              <p:blipFill>
                <a:blip r:embed="rId91"/>
                <a:stretch>
                  <a:fillRect/>
                </a:stretch>
              </p:blipFill>
              <p:spPr>
                <a:xfrm>
                  <a:off x="6636120" y="5844300"/>
                  <a:ext cx="18000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7" name="墨迹 66">
                  <a:extLst>
                    <a:ext uri="{FF2B5EF4-FFF2-40B4-BE49-F238E27FC236}">
                      <a16:creationId xmlns:a16="http://schemas.microsoft.com/office/drawing/2014/main" id="{A793F9B2-BFD5-44B7-9D35-C31DDE6CDDAB}"/>
                    </a:ext>
                  </a:extLst>
                </p14:cNvPr>
                <p14:cNvContentPartPr/>
                <p14:nvPr/>
              </p14:nvContentPartPr>
              <p14:xfrm>
                <a:off x="6593640" y="5695980"/>
                <a:ext cx="154800" cy="365400"/>
              </p14:xfrm>
            </p:contentPart>
          </mc:Choice>
          <mc:Fallback>
            <p:pic>
              <p:nvPicPr>
                <p:cNvPr id="67" name="墨迹 66">
                  <a:extLst>
                    <a:ext uri="{FF2B5EF4-FFF2-40B4-BE49-F238E27FC236}">
                      <a16:creationId xmlns:a16="http://schemas.microsoft.com/office/drawing/2014/main" id="{A793F9B2-BFD5-44B7-9D35-C31DDE6CDDAB}"/>
                    </a:ext>
                  </a:extLst>
                </p:cNvPr>
                <p:cNvPicPr/>
                <p:nvPr/>
              </p:nvPicPr>
              <p:blipFill>
                <a:blip r:embed="rId93"/>
                <a:stretch>
                  <a:fillRect/>
                </a:stretch>
              </p:blipFill>
              <p:spPr>
                <a:xfrm>
                  <a:off x="6584640" y="5686980"/>
                  <a:ext cx="172440" cy="3830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8" name="墨迹 67">
                  <a:extLst>
                    <a:ext uri="{FF2B5EF4-FFF2-40B4-BE49-F238E27FC236}">
                      <a16:creationId xmlns:a16="http://schemas.microsoft.com/office/drawing/2014/main" id="{CF58D1DC-B4E3-46FA-979C-A5DF31FA53DB}"/>
                    </a:ext>
                  </a:extLst>
                </p14:cNvPr>
                <p14:cNvContentPartPr/>
                <p14:nvPr/>
              </p14:nvContentPartPr>
              <p14:xfrm>
                <a:off x="6526680" y="5739180"/>
                <a:ext cx="318600" cy="382320"/>
              </p14:xfrm>
            </p:contentPart>
          </mc:Choice>
          <mc:Fallback>
            <p:pic>
              <p:nvPicPr>
                <p:cNvPr id="68" name="墨迹 67">
                  <a:extLst>
                    <a:ext uri="{FF2B5EF4-FFF2-40B4-BE49-F238E27FC236}">
                      <a16:creationId xmlns:a16="http://schemas.microsoft.com/office/drawing/2014/main" id="{CF58D1DC-B4E3-46FA-979C-A5DF31FA53DB}"/>
                    </a:ext>
                  </a:extLst>
                </p:cNvPr>
                <p:cNvPicPr/>
                <p:nvPr/>
              </p:nvPicPr>
              <p:blipFill>
                <a:blip r:embed="rId95"/>
                <a:stretch>
                  <a:fillRect/>
                </a:stretch>
              </p:blipFill>
              <p:spPr>
                <a:xfrm>
                  <a:off x="6518040" y="5730540"/>
                  <a:ext cx="33624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9" name="墨迹 68">
                  <a:extLst>
                    <a:ext uri="{FF2B5EF4-FFF2-40B4-BE49-F238E27FC236}">
                      <a16:creationId xmlns:a16="http://schemas.microsoft.com/office/drawing/2014/main" id="{4B51D991-3FF0-4EAF-ADBB-245BEE4C5FFB}"/>
                    </a:ext>
                  </a:extLst>
                </p14:cNvPr>
                <p14:cNvContentPartPr/>
                <p14:nvPr/>
              </p14:nvContentPartPr>
              <p14:xfrm>
                <a:off x="6866880" y="5710380"/>
                <a:ext cx="94680" cy="363240"/>
              </p14:xfrm>
            </p:contentPart>
          </mc:Choice>
          <mc:Fallback>
            <p:pic>
              <p:nvPicPr>
                <p:cNvPr id="69" name="墨迹 68">
                  <a:extLst>
                    <a:ext uri="{FF2B5EF4-FFF2-40B4-BE49-F238E27FC236}">
                      <a16:creationId xmlns:a16="http://schemas.microsoft.com/office/drawing/2014/main" id="{4B51D991-3FF0-4EAF-ADBB-245BEE4C5FFB}"/>
                    </a:ext>
                  </a:extLst>
                </p:cNvPr>
                <p:cNvPicPr/>
                <p:nvPr/>
              </p:nvPicPr>
              <p:blipFill>
                <a:blip r:embed="rId97"/>
                <a:stretch>
                  <a:fillRect/>
                </a:stretch>
              </p:blipFill>
              <p:spPr>
                <a:xfrm>
                  <a:off x="6858240" y="5701380"/>
                  <a:ext cx="11232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0" name="墨迹 69">
                  <a:extLst>
                    <a:ext uri="{FF2B5EF4-FFF2-40B4-BE49-F238E27FC236}">
                      <a16:creationId xmlns:a16="http://schemas.microsoft.com/office/drawing/2014/main" id="{78BDCD81-C3CA-43B1-A07B-3D05D6190A3E}"/>
                    </a:ext>
                  </a:extLst>
                </p14:cNvPr>
                <p14:cNvContentPartPr/>
                <p14:nvPr/>
              </p14:nvContentPartPr>
              <p14:xfrm>
                <a:off x="6856440" y="6044460"/>
                <a:ext cx="103320" cy="14760"/>
              </p14:xfrm>
            </p:contentPart>
          </mc:Choice>
          <mc:Fallback>
            <p:pic>
              <p:nvPicPr>
                <p:cNvPr id="70" name="墨迹 69">
                  <a:extLst>
                    <a:ext uri="{FF2B5EF4-FFF2-40B4-BE49-F238E27FC236}">
                      <a16:creationId xmlns:a16="http://schemas.microsoft.com/office/drawing/2014/main" id="{78BDCD81-C3CA-43B1-A07B-3D05D6190A3E}"/>
                    </a:ext>
                  </a:extLst>
                </p:cNvPr>
                <p:cNvPicPr/>
                <p:nvPr/>
              </p:nvPicPr>
              <p:blipFill>
                <a:blip r:embed="rId99"/>
                <a:stretch>
                  <a:fillRect/>
                </a:stretch>
              </p:blipFill>
              <p:spPr>
                <a:xfrm>
                  <a:off x="6847440" y="6035460"/>
                  <a:ext cx="1209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1" name="墨迹 70">
                  <a:extLst>
                    <a:ext uri="{FF2B5EF4-FFF2-40B4-BE49-F238E27FC236}">
                      <a16:creationId xmlns:a16="http://schemas.microsoft.com/office/drawing/2014/main" id="{0C6EAE9F-85A8-4115-825B-4C8A441D5640}"/>
                    </a:ext>
                  </a:extLst>
                </p14:cNvPr>
                <p14:cNvContentPartPr/>
                <p14:nvPr/>
              </p14:nvContentPartPr>
              <p14:xfrm>
                <a:off x="7010880" y="5668620"/>
                <a:ext cx="74520" cy="462960"/>
              </p14:xfrm>
            </p:contentPart>
          </mc:Choice>
          <mc:Fallback>
            <p:pic>
              <p:nvPicPr>
                <p:cNvPr id="71" name="墨迹 70">
                  <a:extLst>
                    <a:ext uri="{FF2B5EF4-FFF2-40B4-BE49-F238E27FC236}">
                      <a16:creationId xmlns:a16="http://schemas.microsoft.com/office/drawing/2014/main" id="{0C6EAE9F-85A8-4115-825B-4C8A441D5640}"/>
                    </a:ext>
                  </a:extLst>
                </p:cNvPr>
                <p:cNvPicPr/>
                <p:nvPr/>
              </p:nvPicPr>
              <p:blipFill>
                <a:blip r:embed="rId101"/>
                <a:stretch>
                  <a:fillRect/>
                </a:stretch>
              </p:blipFill>
              <p:spPr>
                <a:xfrm>
                  <a:off x="7002240" y="5659980"/>
                  <a:ext cx="92160" cy="4806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2" name="墨迹 71">
                  <a:extLst>
                    <a:ext uri="{FF2B5EF4-FFF2-40B4-BE49-F238E27FC236}">
                      <a16:creationId xmlns:a16="http://schemas.microsoft.com/office/drawing/2014/main" id="{A5E703A0-3A55-4971-BAA3-B4D0944578F3}"/>
                    </a:ext>
                  </a:extLst>
                </p14:cNvPr>
                <p14:cNvContentPartPr/>
                <p14:nvPr/>
              </p14:nvContentPartPr>
              <p14:xfrm>
                <a:off x="7138320" y="5726580"/>
                <a:ext cx="135720" cy="365400"/>
              </p14:xfrm>
            </p:contentPart>
          </mc:Choice>
          <mc:Fallback>
            <p:pic>
              <p:nvPicPr>
                <p:cNvPr id="72" name="墨迹 71">
                  <a:extLst>
                    <a:ext uri="{FF2B5EF4-FFF2-40B4-BE49-F238E27FC236}">
                      <a16:creationId xmlns:a16="http://schemas.microsoft.com/office/drawing/2014/main" id="{A5E703A0-3A55-4971-BAA3-B4D0944578F3}"/>
                    </a:ext>
                  </a:extLst>
                </p:cNvPr>
                <p:cNvPicPr/>
                <p:nvPr/>
              </p:nvPicPr>
              <p:blipFill>
                <a:blip r:embed="rId103"/>
                <a:stretch>
                  <a:fillRect/>
                </a:stretch>
              </p:blipFill>
              <p:spPr>
                <a:xfrm>
                  <a:off x="7129680" y="5717940"/>
                  <a:ext cx="153360" cy="3830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3" name="墨迹 72">
                  <a:extLst>
                    <a:ext uri="{FF2B5EF4-FFF2-40B4-BE49-F238E27FC236}">
                      <a16:creationId xmlns:a16="http://schemas.microsoft.com/office/drawing/2014/main" id="{B3B83978-4994-4F34-834E-E81AAD24D82E}"/>
                    </a:ext>
                  </a:extLst>
                </p14:cNvPr>
                <p14:cNvContentPartPr/>
                <p14:nvPr/>
              </p14:nvContentPartPr>
              <p14:xfrm>
                <a:off x="7317240" y="5692380"/>
                <a:ext cx="51840" cy="70920"/>
              </p14:xfrm>
            </p:contentPart>
          </mc:Choice>
          <mc:Fallback>
            <p:pic>
              <p:nvPicPr>
                <p:cNvPr id="73" name="墨迹 72">
                  <a:extLst>
                    <a:ext uri="{FF2B5EF4-FFF2-40B4-BE49-F238E27FC236}">
                      <a16:creationId xmlns:a16="http://schemas.microsoft.com/office/drawing/2014/main" id="{B3B83978-4994-4F34-834E-E81AAD24D82E}"/>
                    </a:ext>
                  </a:extLst>
                </p:cNvPr>
                <p:cNvPicPr/>
                <p:nvPr/>
              </p:nvPicPr>
              <p:blipFill>
                <a:blip r:embed="rId105"/>
                <a:stretch>
                  <a:fillRect/>
                </a:stretch>
              </p:blipFill>
              <p:spPr>
                <a:xfrm>
                  <a:off x="7308600" y="5683380"/>
                  <a:ext cx="6948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4" name="墨迹 73">
                  <a:extLst>
                    <a:ext uri="{FF2B5EF4-FFF2-40B4-BE49-F238E27FC236}">
                      <a16:creationId xmlns:a16="http://schemas.microsoft.com/office/drawing/2014/main" id="{24D49F37-17E9-47A8-A5DF-6CBB2A64E45C}"/>
                    </a:ext>
                  </a:extLst>
                </p14:cNvPr>
                <p14:cNvContentPartPr/>
                <p14:nvPr/>
              </p14:nvContentPartPr>
              <p14:xfrm>
                <a:off x="7295640" y="5692380"/>
                <a:ext cx="96840" cy="161280"/>
              </p14:xfrm>
            </p:contentPart>
          </mc:Choice>
          <mc:Fallback>
            <p:pic>
              <p:nvPicPr>
                <p:cNvPr id="74" name="墨迹 73">
                  <a:extLst>
                    <a:ext uri="{FF2B5EF4-FFF2-40B4-BE49-F238E27FC236}">
                      <a16:creationId xmlns:a16="http://schemas.microsoft.com/office/drawing/2014/main" id="{24D49F37-17E9-47A8-A5DF-6CBB2A64E45C}"/>
                    </a:ext>
                  </a:extLst>
                </p:cNvPr>
                <p:cNvPicPr/>
                <p:nvPr/>
              </p:nvPicPr>
              <p:blipFill>
                <a:blip r:embed="rId107"/>
                <a:stretch>
                  <a:fillRect/>
                </a:stretch>
              </p:blipFill>
              <p:spPr>
                <a:xfrm>
                  <a:off x="7286640" y="5683380"/>
                  <a:ext cx="11448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5" name="墨迹 74">
                  <a:extLst>
                    <a:ext uri="{FF2B5EF4-FFF2-40B4-BE49-F238E27FC236}">
                      <a16:creationId xmlns:a16="http://schemas.microsoft.com/office/drawing/2014/main" id="{40DBF0FE-5DF1-43BA-9698-6F5914447D56}"/>
                    </a:ext>
                  </a:extLst>
                </p14:cNvPr>
                <p14:cNvContentPartPr/>
                <p14:nvPr/>
              </p14:nvContentPartPr>
              <p14:xfrm>
                <a:off x="7218240" y="5816940"/>
                <a:ext cx="106920" cy="326880"/>
              </p14:xfrm>
            </p:contentPart>
          </mc:Choice>
          <mc:Fallback>
            <p:pic>
              <p:nvPicPr>
                <p:cNvPr id="75" name="墨迹 74">
                  <a:extLst>
                    <a:ext uri="{FF2B5EF4-FFF2-40B4-BE49-F238E27FC236}">
                      <a16:creationId xmlns:a16="http://schemas.microsoft.com/office/drawing/2014/main" id="{40DBF0FE-5DF1-43BA-9698-6F5914447D56}"/>
                    </a:ext>
                  </a:extLst>
                </p:cNvPr>
                <p:cNvPicPr/>
                <p:nvPr/>
              </p:nvPicPr>
              <p:blipFill>
                <a:blip r:embed="rId109"/>
                <a:stretch>
                  <a:fillRect/>
                </a:stretch>
              </p:blipFill>
              <p:spPr>
                <a:xfrm>
                  <a:off x="7209600" y="5807940"/>
                  <a:ext cx="12456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6" name="墨迹 75">
                  <a:extLst>
                    <a:ext uri="{FF2B5EF4-FFF2-40B4-BE49-F238E27FC236}">
                      <a16:creationId xmlns:a16="http://schemas.microsoft.com/office/drawing/2014/main" id="{20118066-D404-4176-A8C8-FE55F1D6240E}"/>
                    </a:ext>
                  </a:extLst>
                </p14:cNvPr>
                <p14:cNvContentPartPr/>
                <p14:nvPr/>
              </p14:nvContentPartPr>
              <p14:xfrm>
                <a:off x="7271520" y="5919900"/>
                <a:ext cx="219960" cy="249840"/>
              </p14:xfrm>
            </p:contentPart>
          </mc:Choice>
          <mc:Fallback>
            <p:pic>
              <p:nvPicPr>
                <p:cNvPr id="76" name="墨迹 75">
                  <a:extLst>
                    <a:ext uri="{FF2B5EF4-FFF2-40B4-BE49-F238E27FC236}">
                      <a16:creationId xmlns:a16="http://schemas.microsoft.com/office/drawing/2014/main" id="{20118066-D404-4176-A8C8-FE55F1D6240E}"/>
                    </a:ext>
                  </a:extLst>
                </p:cNvPr>
                <p:cNvPicPr/>
                <p:nvPr/>
              </p:nvPicPr>
              <p:blipFill>
                <a:blip r:embed="rId111"/>
                <a:stretch>
                  <a:fillRect/>
                </a:stretch>
              </p:blipFill>
              <p:spPr>
                <a:xfrm>
                  <a:off x="7262880" y="5910900"/>
                  <a:ext cx="23760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7" name="墨迹 76">
                  <a:extLst>
                    <a:ext uri="{FF2B5EF4-FFF2-40B4-BE49-F238E27FC236}">
                      <a16:creationId xmlns:a16="http://schemas.microsoft.com/office/drawing/2014/main" id="{4D551199-B4CA-4513-8157-1B3C3F818272}"/>
                    </a:ext>
                  </a:extLst>
                </p14:cNvPr>
                <p14:cNvContentPartPr/>
                <p14:nvPr/>
              </p14:nvContentPartPr>
              <p14:xfrm>
                <a:off x="7307880" y="5986500"/>
                <a:ext cx="137520" cy="133920"/>
              </p14:xfrm>
            </p:contentPart>
          </mc:Choice>
          <mc:Fallback>
            <p:pic>
              <p:nvPicPr>
                <p:cNvPr id="77" name="墨迹 76">
                  <a:extLst>
                    <a:ext uri="{FF2B5EF4-FFF2-40B4-BE49-F238E27FC236}">
                      <a16:creationId xmlns:a16="http://schemas.microsoft.com/office/drawing/2014/main" id="{4D551199-B4CA-4513-8157-1B3C3F818272}"/>
                    </a:ext>
                  </a:extLst>
                </p:cNvPr>
                <p:cNvPicPr/>
                <p:nvPr/>
              </p:nvPicPr>
              <p:blipFill>
                <a:blip r:embed="rId113"/>
                <a:stretch>
                  <a:fillRect/>
                </a:stretch>
              </p:blipFill>
              <p:spPr>
                <a:xfrm>
                  <a:off x="7298880" y="5977860"/>
                  <a:ext cx="1551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8" name="墨迹 77">
                  <a:extLst>
                    <a:ext uri="{FF2B5EF4-FFF2-40B4-BE49-F238E27FC236}">
                      <a16:creationId xmlns:a16="http://schemas.microsoft.com/office/drawing/2014/main" id="{1AFAD58D-C10D-4D6A-A376-B8BA5FAD85F6}"/>
                    </a:ext>
                  </a:extLst>
                </p14:cNvPr>
                <p14:cNvContentPartPr/>
                <p14:nvPr/>
              </p14:nvContentPartPr>
              <p14:xfrm>
                <a:off x="7399320" y="5916300"/>
                <a:ext cx="19440" cy="209880"/>
              </p14:xfrm>
            </p:contentPart>
          </mc:Choice>
          <mc:Fallback>
            <p:pic>
              <p:nvPicPr>
                <p:cNvPr id="78" name="墨迹 77">
                  <a:extLst>
                    <a:ext uri="{FF2B5EF4-FFF2-40B4-BE49-F238E27FC236}">
                      <a16:creationId xmlns:a16="http://schemas.microsoft.com/office/drawing/2014/main" id="{1AFAD58D-C10D-4D6A-A376-B8BA5FAD85F6}"/>
                    </a:ext>
                  </a:extLst>
                </p:cNvPr>
                <p:cNvPicPr/>
                <p:nvPr/>
              </p:nvPicPr>
              <p:blipFill>
                <a:blip r:embed="rId115"/>
                <a:stretch>
                  <a:fillRect/>
                </a:stretch>
              </p:blipFill>
              <p:spPr>
                <a:xfrm>
                  <a:off x="7390320" y="5907300"/>
                  <a:ext cx="3708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9" name="墨迹 78">
                  <a:extLst>
                    <a:ext uri="{FF2B5EF4-FFF2-40B4-BE49-F238E27FC236}">
                      <a16:creationId xmlns:a16="http://schemas.microsoft.com/office/drawing/2014/main" id="{A1E5DA58-F5DC-4E21-9D7F-400E948B0754}"/>
                    </a:ext>
                  </a:extLst>
                </p14:cNvPr>
                <p14:cNvContentPartPr/>
                <p14:nvPr/>
              </p14:nvContentPartPr>
              <p14:xfrm>
                <a:off x="7589760" y="5740260"/>
                <a:ext cx="109080" cy="107640"/>
              </p14:xfrm>
            </p:contentPart>
          </mc:Choice>
          <mc:Fallback>
            <p:pic>
              <p:nvPicPr>
                <p:cNvPr id="79" name="墨迹 78">
                  <a:extLst>
                    <a:ext uri="{FF2B5EF4-FFF2-40B4-BE49-F238E27FC236}">
                      <a16:creationId xmlns:a16="http://schemas.microsoft.com/office/drawing/2014/main" id="{A1E5DA58-F5DC-4E21-9D7F-400E948B0754}"/>
                    </a:ext>
                  </a:extLst>
                </p:cNvPr>
                <p:cNvPicPr/>
                <p:nvPr/>
              </p:nvPicPr>
              <p:blipFill>
                <a:blip r:embed="rId117"/>
                <a:stretch>
                  <a:fillRect/>
                </a:stretch>
              </p:blipFill>
              <p:spPr>
                <a:xfrm>
                  <a:off x="7581120" y="5731620"/>
                  <a:ext cx="12672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0" name="墨迹 79">
                  <a:extLst>
                    <a:ext uri="{FF2B5EF4-FFF2-40B4-BE49-F238E27FC236}">
                      <a16:creationId xmlns:a16="http://schemas.microsoft.com/office/drawing/2014/main" id="{7A27C60D-072B-4C28-8A66-487868274759}"/>
                    </a:ext>
                  </a:extLst>
                </p14:cNvPr>
                <p14:cNvContentPartPr/>
                <p14:nvPr/>
              </p14:nvContentPartPr>
              <p14:xfrm>
                <a:off x="7564920" y="5887500"/>
                <a:ext cx="120240" cy="11160"/>
              </p14:xfrm>
            </p:contentPart>
          </mc:Choice>
          <mc:Fallback>
            <p:pic>
              <p:nvPicPr>
                <p:cNvPr id="80" name="墨迹 79">
                  <a:extLst>
                    <a:ext uri="{FF2B5EF4-FFF2-40B4-BE49-F238E27FC236}">
                      <a16:creationId xmlns:a16="http://schemas.microsoft.com/office/drawing/2014/main" id="{7A27C60D-072B-4C28-8A66-487868274759}"/>
                    </a:ext>
                  </a:extLst>
                </p:cNvPr>
                <p:cNvPicPr/>
                <p:nvPr/>
              </p:nvPicPr>
              <p:blipFill>
                <a:blip r:embed="rId119"/>
                <a:stretch>
                  <a:fillRect/>
                </a:stretch>
              </p:blipFill>
              <p:spPr>
                <a:xfrm>
                  <a:off x="7556280" y="5878500"/>
                  <a:ext cx="13788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1" name="墨迹 80">
                  <a:extLst>
                    <a:ext uri="{FF2B5EF4-FFF2-40B4-BE49-F238E27FC236}">
                      <a16:creationId xmlns:a16="http://schemas.microsoft.com/office/drawing/2014/main" id="{B8B5CB42-8D2D-4BB5-ACB2-0BDFC48B734D}"/>
                    </a:ext>
                  </a:extLst>
                </p14:cNvPr>
                <p14:cNvContentPartPr/>
                <p14:nvPr/>
              </p14:nvContentPartPr>
              <p14:xfrm>
                <a:off x="7557360" y="5962740"/>
                <a:ext cx="162360" cy="208440"/>
              </p14:xfrm>
            </p:contentPart>
          </mc:Choice>
          <mc:Fallback>
            <p:pic>
              <p:nvPicPr>
                <p:cNvPr id="81" name="墨迹 80">
                  <a:extLst>
                    <a:ext uri="{FF2B5EF4-FFF2-40B4-BE49-F238E27FC236}">
                      <a16:creationId xmlns:a16="http://schemas.microsoft.com/office/drawing/2014/main" id="{B8B5CB42-8D2D-4BB5-ACB2-0BDFC48B734D}"/>
                    </a:ext>
                  </a:extLst>
                </p:cNvPr>
                <p:cNvPicPr/>
                <p:nvPr/>
              </p:nvPicPr>
              <p:blipFill>
                <a:blip r:embed="rId121"/>
                <a:stretch>
                  <a:fillRect/>
                </a:stretch>
              </p:blipFill>
              <p:spPr>
                <a:xfrm>
                  <a:off x="7548720" y="5954100"/>
                  <a:ext cx="1800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3" name="墨迹 82">
                  <a:extLst>
                    <a:ext uri="{FF2B5EF4-FFF2-40B4-BE49-F238E27FC236}">
                      <a16:creationId xmlns:a16="http://schemas.microsoft.com/office/drawing/2014/main" id="{9580FAAE-063F-442E-A24E-BE32E8ADD820}"/>
                    </a:ext>
                  </a:extLst>
                </p14:cNvPr>
                <p14:cNvContentPartPr/>
                <p14:nvPr/>
              </p14:nvContentPartPr>
              <p14:xfrm>
                <a:off x="4220160" y="5400780"/>
                <a:ext cx="657360" cy="36000"/>
              </p14:xfrm>
            </p:contentPart>
          </mc:Choice>
          <mc:Fallback>
            <p:pic>
              <p:nvPicPr>
                <p:cNvPr id="83" name="墨迹 82">
                  <a:extLst>
                    <a:ext uri="{FF2B5EF4-FFF2-40B4-BE49-F238E27FC236}">
                      <a16:creationId xmlns:a16="http://schemas.microsoft.com/office/drawing/2014/main" id="{9580FAAE-063F-442E-A24E-BE32E8ADD820}"/>
                    </a:ext>
                  </a:extLst>
                </p:cNvPr>
                <p:cNvPicPr/>
                <p:nvPr/>
              </p:nvPicPr>
              <p:blipFill>
                <a:blip r:embed="rId123"/>
                <a:stretch>
                  <a:fillRect/>
                </a:stretch>
              </p:blipFill>
              <p:spPr>
                <a:xfrm>
                  <a:off x="4211160" y="5392140"/>
                  <a:ext cx="67500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4" name="墨迹 83">
                  <a:extLst>
                    <a:ext uri="{FF2B5EF4-FFF2-40B4-BE49-F238E27FC236}">
                      <a16:creationId xmlns:a16="http://schemas.microsoft.com/office/drawing/2014/main" id="{5ED19758-5C71-432F-A24A-25A817CE0933}"/>
                    </a:ext>
                  </a:extLst>
                </p14:cNvPr>
                <p14:cNvContentPartPr/>
                <p14:nvPr/>
              </p14:nvContentPartPr>
              <p14:xfrm>
                <a:off x="4757280" y="5287740"/>
                <a:ext cx="141840" cy="188280"/>
              </p14:xfrm>
            </p:contentPart>
          </mc:Choice>
          <mc:Fallback>
            <p:pic>
              <p:nvPicPr>
                <p:cNvPr id="84" name="墨迹 83">
                  <a:extLst>
                    <a:ext uri="{FF2B5EF4-FFF2-40B4-BE49-F238E27FC236}">
                      <a16:creationId xmlns:a16="http://schemas.microsoft.com/office/drawing/2014/main" id="{5ED19758-5C71-432F-A24A-25A817CE0933}"/>
                    </a:ext>
                  </a:extLst>
                </p:cNvPr>
                <p:cNvPicPr/>
                <p:nvPr/>
              </p:nvPicPr>
              <p:blipFill>
                <a:blip r:embed="rId125"/>
                <a:stretch>
                  <a:fillRect/>
                </a:stretch>
              </p:blipFill>
              <p:spPr>
                <a:xfrm>
                  <a:off x="4748280" y="5278740"/>
                  <a:ext cx="15948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5" name="墨迹 84">
                  <a:extLst>
                    <a:ext uri="{FF2B5EF4-FFF2-40B4-BE49-F238E27FC236}">
                      <a16:creationId xmlns:a16="http://schemas.microsoft.com/office/drawing/2014/main" id="{7A32AD1B-0699-4CDB-9C35-2CDE7F204018}"/>
                    </a:ext>
                  </a:extLst>
                </p14:cNvPr>
                <p14:cNvContentPartPr/>
                <p14:nvPr/>
              </p14:nvContentPartPr>
              <p14:xfrm>
                <a:off x="5002800" y="5248140"/>
                <a:ext cx="204120" cy="45720"/>
              </p14:xfrm>
            </p:contentPart>
          </mc:Choice>
          <mc:Fallback>
            <p:pic>
              <p:nvPicPr>
                <p:cNvPr id="85" name="墨迹 84">
                  <a:extLst>
                    <a:ext uri="{FF2B5EF4-FFF2-40B4-BE49-F238E27FC236}">
                      <a16:creationId xmlns:a16="http://schemas.microsoft.com/office/drawing/2014/main" id="{7A32AD1B-0699-4CDB-9C35-2CDE7F204018}"/>
                    </a:ext>
                  </a:extLst>
                </p:cNvPr>
                <p:cNvPicPr/>
                <p:nvPr/>
              </p:nvPicPr>
              <p:blipFill>
                <a:blip r:embed="rId127"/>
                <a:stretch>
                  <a:fillRect/>
                </a:stretch>
              </p:blipFill>
              <p:spPr>
                <a:xfrm>
                  <a:off x="4994160" y="5239140"/>
                  <a:ext cx="22176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6" name="墨迹 85">
                  <a:extLst>
                    <a:ext uri="{FF2B5EF4-FFF2-40B4-BE49-F238E27FC236}">
                      <a16:creationId xmlns:a16="http://schemas.microsoft.com/office/drawing/2014/main" id="{2795DE65-2CBC-42A7-BF78-D2DD9B020F8A}"/>
                    </a:ext>
                  </a:extLst>
                </p14:cNvPr>
                <p14:cNvContentPartPr/>
                <p14:nvPr/>
              </p14:nvContentPartPr>
              <p14:xfrm>
                <a:off x="4921080" y="5199180"/>
                <a:ext cx="230760" cy="329040"/>
              </p14:xfrm>
            </p:contentPart>
          </mc:Choice>
          <mc:Fallback>
            <p:pic>
              <p:nvPicPr>
                <p:cNvPr id="86" name="墨迹 85">
                  <a:extLst>
                    <a:ext uri="{FF2B5EF4-FFF2-40B4-BE49-F238E27FC236}">
                      <a16:creationId xmlns:a16="http://schemas.microsoft.com/office/drawing/2014/main" id="{2795DE65-2CBC-42A7-BF78-D2DD9B020F8A}"/>
                    </a:ext>
                  </a:extLst>
                </p:cNvPr>
                <p:cNvPicPr/>
                <p:nvPr/>
              </p:nvPicPr>
              <p:blipFill>
                <a:blip r:embed="rId129"/>
                <a:stretch>
                  <a:fillRect/>
                </a:stretch>
              </p:blipFill>
              <p:spPr>
                <a:xfrm>
                  <a:off x="4912080" y="5190540"/>
                  <a:ext cx="24840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7" name="墨迹 86">
                  <a:extLst>
                    <a:ext uri="{FF2B5EF4-FFF2-40B4-BE49-F238E27FC236}">
                      <a16:creationId xmlns:a16="http://schemas.microsoft.com/office/drawing/2014/main" id="{89531034-27FA-48D3-9794-0EE01EA4D7D8}"/>
                    </a:ext>
                  </a:extLst>
                </p14:cNvPr>
                <p14:cNvContentPartPr/>
                <p14:nvPr/>
              </p14:nvContentPartPr>
              <p14:xfrm>
                <a:off x="5065800" y="5370900"/>
                <a:ext cx="13680" cy="202680"/>
              </p14:xfrm>
            </p:contentPart>
          </mc:Choice>
          <mc:Fallback>
            <p:pic>
              <p:nvPicPr>
                <p:cNvPr id="87" name="墨迹 86">
                  <a:extLst>
                    <a:ext uri="{FF2B5EF4-FFF2-40B4-BE49-F238E27FC236}">
                      <a16:creationId xmlns:a16="http://schemas.microsoft.com/office/drawing/2014/main" id="{89531034-27FA-48D3-9794-0EE01EA4D7D8}"/>
                    </a:ext>
                  </a:extLst>
                </p:cNvPr>
                <p:cNvPicPr/>
                <p:nvPr/>
              </p:nvPicPr>
              <p:blipFill>
                <a:blip r:embed="rId131"/>
                <a:stretch>
                  <a:fillRect/>
                </a:stretch>
              </p:blipFill>
              <p:spPr>
                <a:xfrm>
                  <a:off x="5056800" y="5361900"/>
                  <a:ext cx="3132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8" name="墨迹 87">
                  <a:extLst>
                    <a:ext uri="{FF2B5EF4-FFF2-40B4-BE49-F238E27FC236}">
                      <a16:creationId xmlns:a16="http://schemas.microsoft.com/office/drawing/2014/main" id="{44DC919B-9A2A-4E87-8AD2-98CC1502D8DF}"/>
                    </a:ext>
                  </a:extLst>
                </p14:cNvPr>
                <p14:cNvContentPartPr/>
                <p14:nvPr/>
              </p14:nvContentPartPr>
              <p14:xfrm>
                <a:off x="5065800" y="5370900"/>
                <a:ext cx="261360" cy="267840"/>
              </p14:xfrm>
            </p:contentPart>
          </mc:Choice>
          <mc:Fallback>
            <p:pic>
              <p:nvPicPr>
                <p:cNvPr id="88" name="墨迹 87">
                  <a:extLst>
                    <a:ext uri="{FF2B5EF4-FFF2-40B4-BE49-F238E27FC236}">
                      <a16:creationId xmlns:a16="http://schemas.microsoft.com/office/drawing/2014/main" id="{44DC919B-9A2A-4E87-8AD2-98CC1502D8DF}"/>
                    </a:ext>
                  </a:extLst>
                </p:cNvPr>
                <p:cNvPicPr/>
                <p:nvPr/>
              </p:nvPicPr>
              <p:blipFill>
                <a:blip r:embed="rId133"/>
                <a:stretch>
                  <a:fillRect/>
                </a:stretch>
              </p:blipFill>
              <p:spPr>
                <a:xfrm>
                  <a:off x="5056800" y="5361900"/>
                  <a:ext cx="27900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9" name="墨迹 88">
                  <a:extLst>
                    <a:ext uri="{FF2B5EF4-FFF2-40B4-BE49-F238E27FC236}">
                      <a16:creationId xmlns:a16="http://schemas.microsoft.com/office/drawing/2014/main" id="{47D6B47B-787A-4DEA-B841-5F12F82A01C9}"/>
                    </a:ext>
                  </a:extLst>
                </p14:cNvPr>
                <p14:cNvContentPartPr/>
                <p14:nvPr/>
              </p14:nvContentPartPr>
              <p14:xfrm>
                <a:off x="5359200" y="5154180"/>
                <a:ext cx="133560" cy="371520"/>
              </p14:xfrm>
            </p:contentPart>
          </mc:Choice>
          <mc:Fallback>
            <p:pic>
              <p:nvPicPr>
                <p:cNvPr id="89" name="墨迹 88">
                  <a:extLst>
                    <a:ext uri="{FF2B5EF4-FFF2-40B4-BE49-F238E27FC236}">
                      <a16:creationId xmlns:a16="http://schemas.microsoft.com/office/drawing/2014/main" id="{47D6B47B-787A-4DEA-B841-5F12F82A01C9}"/>
                    </a:ext>
                  </a:extLst>
                </p:cNvPr>
                <p:cNvPicPr/>
                <p:nvPr/>
              </p:nvPicPr>
              <p:blipFill>
                <a:blip r:embed="rId135"/>
                <a:stretch>
                  <a:fillRect/>
                </a:stretch>
              </p:blipFill>
              <p:spPr>
                <a:xfrm>
                  <a:off x="5350200" y="5145180"/>
                  <a:ext cx="15120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0" name="墨迹 89">
                  <a:extLst>
                    <a:ext uri="{FF2B5EF4-FFF2-40B4-BE49-F238E27FC236}">
                      <a16:creationId xmlns:a16="http://schemas.microsoft.com/office/drawing/2014/main" id="{2E7C1FA3-C2D9-4435-921D-259B5CDC6382}"/>
                    </a:ext>
                  </a:extLst>
                </p14:cNvPr>
                <p14:cNvContentPartPr/>
                <p14:nvPr/>
              </p14:nvContentPartPr>
              <p14:xfrm>
                <a:off x="5483040" y="5236980"/>
                <a:ext cx="122400" cy="320040"/>
              </p14:xfrm>
            </p:contentPart>
          </mc:Choice>
          <mc:Fallback>
            <p:pic>
              <p:nvPicPr>
                <p:cNvPr id="90" name="墨迹 89">
                  <a:extLst>
                    <a:ext uri="{FF2B5EF4-FFF2-40B4-BE49-F238E27FC236}">
                      <a16:creationId xmlns:a16="http://schemas.microsoft.com/office/drawing/2014/main" id="{2E7C1FA3-C2D9-4435-921D-259B5CDC6382}"/>
                    </a:ext>
                  </a:extLst>
                </p:cNvPr>
                <p:cNvPicPr/>
                <p:nvPr/>
              </p:nvPicPr>
              <p:blipFill>
                <a:blip r:embed="rId137"/>
                <a:stretch>
                  <a:fillRect/>
                </a:stretch>
              </p:blipFill>
              <p:spPr>
                <a:xfrm>
                  <a:off x="5474040" y="5228340"/>
                  <a:ext cx="14004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1" name="墨迹 90">
                  <a:extLst>
                    <a:ext uri="{FF2B5EF4-FFF2-40B4-BE49-F238E27FC236}">
                      <a16:creationId xmlns:a16="http://schemas.microsoft.com/office/drawing/2014/main" id="{9FDBAF05-84DF-4707-A308-07043C5FBA5B}"/>
                    </a:ext>
                  </a:extLst>
                </p14:cNvPr>
                <p14:cNvContentPartPr/>
                <p14:nvPr/>
              </p14:nvContentPartPr>
              <p14:xfrm>
                <a:off x="5519040" y="5444700"/>
                <a:ext cx="146880" cy="41760"/>
              </p14:xfrm>
            </p:contentPart>
          </mc:Choice>
          <mc:Fallback>
            <p:pic>
              <p:nvPicPr>
                <p:cNvPr id="91" name="墨迹 90">
                  <a:extLst>
                    <a:ext uri="{FF2B5EF4-FFF2-40B4-BE49-F238E27FC236}">
                      <a16:creationId xmlns:a16="http://schemas.microsoft.com/office/drawing/2014/main" id="{9FDBAF05-84DF-4707-A308-07043C5FBA5B}"/>
                    </a:ext>
                  </a:extLst>
                </p:cNvPr>
                <p:cNvPicPr/>
                <p:nvPr/>
              </p:nvPicPr>
              <p:blipFill>
                <a:blip r:embed="rId139"/>
                <a:stretch>
                  <a:fillRect/>
                </a:stretch>
              </p:blipFill>
              <p:spPr>
                <a:xfrm>
                  <a:off x="5510400" y="5436060"/>
                  <a:ext cx="16452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2" name="墨迹 91">
                  <a:extLst>
                    <a:ext uri="{FF2B5EF4-FFF2-40B4-BE49-F238E27FC236}">
                      <a16:creationId xmlns:a16="http://schemas.microsoft.com/office/drawing/2014/main" id="{AADDD05C-97B8-424C-A375-EACF430B9F6E}"/>
                    </a:ext>
                  </a:extLst>
                </p14:cNvPr>
                <p14:cNvContentPartPr/>
                <p14:nvPr/>
              </p14:nvContentPartPr>
              <p14:xfrm>
                <a:off x="5620200" y="5321940"/>
                <a:ext cx="244080" cy="327240"/>
              </p14:xfrm>
            </p:contentPart>
          </mc:Choice>
          <mc:Fallback>
            <p:pic>
              <p:nvPicPr>
                <p:cNvPr id="92" name="墨迹 91">
                  <a:extLst>
                    <a:ext uri="{FF2B5EF4-FFF2-40B4-BE49-F238E27FC236}">
                      <a16:creationId xmlns:a16="http://schemas.microsoft.com/office/drawing/2014/main" id="{AADDD05C-97B8-424C-A375-EACF430B9F6E}"/>
                    </a:ext>
                  </a:extLst>
                </p:cNvPr>
                <p:cNvPicPr/>
                <p:nvPr/>
              </p:nvPicPr>
              <p:blipFill>
                <a:blip r:embed="rId141"/>
                <a:stretch>
                  <a:fillRect/>
                </a:stretch>
              </p:blipFill>
              <p:spPr>
                <a:xfrm>
                  <a:off x="5611200" y="5313300"/>
                  <a:ext cx="26172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3" name="墨迹 92">
                  <a:extLst>
                    <a:ext uri="{FF2B5EF4-FFF2-40B4-BE49-F238E27FC236}">
                      <a16:creationId xmlns:a16="http://schemas.microsoft.com/office/drawing/2014/main" id="{52AE5904-F4BA-4972-B3C7-07E8D8483BE9}"/>
                    </a:ext>
                  </a:extLst>
                </p14:cNvPr>
                <p14:cNvContentPartPr/>
                <p14:nvPr/>
              </p14:nvContentPartPr>
              <p14:xfrm>
                <a:off x="5652960" y="5179380"/>
                <a:ext cx="192240" cy="362880"/>
              </p14:xfrm>
            </p:contentPart>
          </mc:Choice>
          <mc:Fallback>
            <p:pic>
              <p:nvPicPr>
                <p:cNvPr id="93" name="墨迹 92">
                  <a:extLst>
                    <a:ext uri="{FF2B5EF4-FFF2-40B4-BE49-F238E27FC236}">
                      <a16:creationId xmlns:a16="http://schemas.microsoft.com/office/drawing/2014/main" id="{52AE5904-F4BA-4972-B3C7-07E8D8483BE9}"/>
                    </a:ext>
                  </a:extLst>
                </p:cNvPr>
                <p:cNvPicPr/>
                <p:nvPr/>
              </p:nvPicPr>
              <p:blipFill>
                <a:blip r:embed="rId143"/>
                <a:stretch>
                  <a:fillRect/>
                </a:stretch>
              </p:blipFill>
              <p:spPr>
                <a:xfrm>
                  <a:off x="5644320" y="5170380"/>
                  <a:ext cx="20988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4" name="墨迹 93">
                  <a:extLst>
                    <a:ext uri="{FF2B5EF4-FFF2-40B4-BE49-F238E27FC236}">
                      <a16:creationId xmlns:a16="http://schemas.microsoft.com/office/drawing/2014/main" id="{18B3B710-73FA-4C18-84BF-D8EBA4F35CFB}"/>
                    </a:ext>
                  </a:extLst>
                </p14:cNvPr>
                <p14:cNvContentPartPr/>
                <p14:nvPr/>
              </p14:nvContentPartPr>
              <p14:xfrm>
                <a:off x="5740080" y="5408700"/>
                <a:ext cx="18000" cy="203040"/>
              </p14:xfrm>
            </p:contentPart>
          </mc:Choice>
          <mc:Fallback>
            <p:pic>
              <p:nvPicPr>
                <p:cNvPr id="94" name="墨迹 93">
                  <a:extLst>
                    <a:ext uri="{FF2B5EF4-FFF2-40B4-BE49-F238E27FC236}">
                      <a16:creationId xmlns:a16="http://schemas.microsoft.com/office/drawing/2014/main" id="{18B3B710-73FA-4C18-84BF-D8EBA4F35CFB}"/>
                    </a:ext>
                  </a:extLst>
                </p:cNvPr>
                <p:cNvPicPr/>
                <p:nvPr/>
              </p:nvPicPr>
              <p:blipFill>
                <a:blip r:embed="rId145"/>
                <a:stretch>
                  <a:fillRect/>
                </a:stretch>
              </p:blipFill>
              <p:spPr>
                <a:xfrm>
                  <a:off x="5731440" y="5400060"/>
                  <a:ext cx="3564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5" name="墨迹 94">
                  <a:extLst>
                    <a:ext uri="{FF2B5EF4-FFF2-40B4-BE49-F238E27FC236}">
                      <a16:creationId xmlns:a16="http://schemas.microsoft.com/office/drawing/2014/main" id="{734F8C7C-2055-4F75-8642-8A51403DE0B1}"/>
                    </a:ext>
                  </a:extLst>
                </p14:cNvPr>
                <p14:cNvContentPartPr/>
                <p14:nvPr/>
              </p14:nvContentPartPr>
              <p14:xfrm>
                <a:off x="5742960" y="5408700"/>
                <a:ext cx="151920" cy="235440"/>
              </p14:xfrm>
            </p:contentPart>
          </mc:Choice>
          <mc:Fallback>
            <p:pic>
              <p:nvPicPr>
                <p:cNvPr id="95" name="墨迹 94">
                  <a:extLst>
                    <a:ext uri="{FF2B5EF4-FFF2-40B4-BE49-F238E27FC236}">
                      <a16:creationId xmlns:a16="http://schemas.microsoft.com/office/drawing/2014/main" id="{734F8C7C-2055-4F75-8642-8A51403DE0B1}"/>
                    </a:ext>
                  </a:extLst>
                </p:cNvPr>
                <p:cNvPicPr/>
                <p:nvPr/>
              </p:nvPicPr>
              <p:blipFill>
                <a:blip r:embed="rId147"/>
                <a:stretch>
                  <a:fillRect/>
                </a:stretch>
              </p:blipFill>
              <p:spPr>
                <a:xfrm>
                  <a:off x="5733960" y="5400060"/>
                  <a:ext cx="16956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6" name="墨迹 95">
                  <a:extLst>
                    <a:ext uri="{FF2B5EF4-FFF2-40B4-BE49-F238E27FC236}">
                      <a16:creationId xmlns:a16="http://schemas.microsoft.com/office/drawing/2014/main" id="{441189E6-30F3-4ECC-A199-A8AA4DD59298}"/>
                    </a:ext>
                  </a:extLst>
                </p14:cNvPr>
                <p14:cNvContentPartPr/>
                <p14:nvPr/>
              </p14:nvContentPartPr>
              <p14:xfrm>
                <a:off x="5766720" y="5536860"/>
                <a:ext cx="128160" cy="360"/>
              </p14:xfrm>
            </p:contentPart>
          </mc:Choice>
          <mc:Fallback>
            <p:pic>
              <p:nvPicPr>
                <p:cNvPr id="96" name="墨迹 95">
                  <a:extLst>
                    <a:ext uri="{FF2B5EF4-FFF2-40B4-BE49-F238E27FC236}">
                      <a16:creationId xmlns:a16="http://schemas.microsoft.com/office/drawing/2014/main" id="{441189E6-30F3-4ECC-A199-A8AA4DD59298}"/>
                    </a:ext>
                  </a:extLst>
                </p:cNvPr>
                <p:cNvPicPr/>
                <p:nvPr/>
              </p:nvPicPr>
              <p:blipFill>
                <a:blip r:embed="rId149"/>
                <a:stretch>
                  <a:fillRect/>
                </a:stretch>
              </p:blipFill>
              <p:spPr>
                <a:xfrm>
                  <a:off x="5758080" y="5528220"/>
                  <a:ext cx="145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7" name="墨迹 96">
                  <a:extLst>
                    <a:ext uri="{FF2B5EF4-FFF2-40B4-BE49-F238E27FC236}">
                      <a16:creationId xmlns:a16="http://schemas.microsoft.com/office/drawing/2014/main" id="{52038626-D70C-4F50-94A2-4B194BFB1EA8}"/>
                    </a:ext>
                  </a:extLst>
                </p14:cNvPr>
                <p14:cNvContentPartPr/>
                <p14:nvPr/>
              </p14:nvContentPartPr>
              <p14:xfrm>
                <a:off x="6008640" y="5363700"/>
                <a:ext cx="145440" cy="208440"/>
              </p14:xfrm>
            </p:contentPart>
          </mc:Choice>
          <mc:Fallback>
            <p:pic>
              <p:nvPicPr>
                <p:cNvPr id="97" name="墨迹 96">
                  <a:extLst>
                    <a:ext uri="{FF2B5EF4-FFF2-40B4-BE49-F238E27FC236}">
                      <a16:creationId xmlns:a16="http://schemas.microsoft.com/office/drawing/2014/main" id="{52038626-D70C-4F50-94A2-4B194BFB1EA8}"/>
                    </a:ext>
                  </a:extLst>
                </p:cNvPr>
                <p:cNvPicPr/>
                <p:nvPr/>
              </p:nvPicPr>
              <p:blipFill>
                <a:blip r:embed="rId151"/>
                <a:stretch>
                  <a:fillRect/>
                </a:stretch>
              </p:blipFill>
              <p:spPr>
                <a:xfrm>
                  <a:off x="6000000" y="5354700"/>
                  <a:ext cx="16308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8" name="墨迹 97">
                  <a:extLst>
                    <a:ext uri="{FF2B5EF4-FFF2-40B4-BE49-F238E27FC236}">
                      <a16:creationId xmlns:a16="http://schemas.microsoft.com/office/drawing/2014/main" id="{DC8E4536-675A-4045-98FB-6350C69D5D8B}"/>
                    </a:ext>
                  </a:extLst>
                </p14:cNvPr>
                <p14:cNvContentPartPr/>
                <p14:nvPr/>
              </p14:nvContentPartPr>
              <p14:xfrm>
                <a:off x="6033480" y="5233380"/>
                <a:ext cx="61560" cy="276840"/>
              </p14:xfrm>
            </p:contentPart>
          </mc:Choice>
          <mc:Fallback>
            <p:pic>
              <p:nvPicPr>
                <p:cNvPr id="98" name="墨迹 97">
                  <a:extLst>
                    <a:ext uri="{FF2B5EF4-FFF2-40B4-BE49-F238E27FC236}">
                      <a16:creationId xmlns:a16="http://schemas.microsoft.com/office/drawing/2014/main" id="{DC8E4536-675A-4045-98FB-6350C69D5D8B}"/>
                    </a:ext>
                  </a:extLst>
                </p:cNvPr>
                <p:cNvPicPr/>
                <p:nvPr/>
              </p:nvPicPr>
              <p:blipFill>
                <a:blip r:embed="rId153"/>
                <a:stretch>
                  <a:fillRect/>
                </a:stretch>
              </p:blipFill>
              <p:spPr>
                <a:xfrm>
                  <a:off x="6024840" y="5224740"/>
                  <a:ext cx="7920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9" name="墨迹 98">
                  <a:extLst>
                    <a:ext uri="{FF2B5EF4-FFF2-40B4-BE49-F238E27FC236}">
                      <a16:creationId xmlns:a16="http://schemas.microsoft.com/office/drawing/2014/main" id="{27036702-C287-4DE3-8452-DED6FD0F8335}"/>
                    </a:ext>
                  </a:extLst>
                </p14:cNvPr>
                <p14:cNvContentPartPr/>
                <p14:nvPr/>
              </p14:nvContentPartPr>
              <p14:xfrm>
                <a:off x="5913600" y="5233380"/>
                <a:ext cx="329760" cy="365400"/>
              </p14:xfrm>
            </p:contentPart>
          </mc:Choice>
          <mc:Fallback>
            <p:pic>
              <p:nvPicPr>
                <p:cNvPr id="99" name="墨迹 98">
                  <a:extLst>
                    <a:ext uri="{FF2B5EF4-FFF2-40B4-BE49-F238E27FC236}">
                      <a16:creationId xmlns:a16="http://schemas.microsoft.com/office/drawing/2014/main" id="{27036702-C287-4DE3-8452-DED6FD0F8335}"/>
                    </a:ext>
                  </a:extLst>
                </p:cNvPr>
                <p:cNvPicPr/>
                <p:nvPr/>
              </p:nvPicPr>
              <p:blipFill>
                <a:blip r:embed="rId155"/>
                <a:stretch>
                  <a:fillRect/>
                </a:stretch>
              </p:blipFill>
              <p:spPr>
                <a:xfrm>
                  <a:off x="5904600" y="5224740"/>
                  <a:ext cx="347400" cy="383040"/>
                </a:xfrm>
                <a:prstGeom prst="rect">
                  <a:avLst/>
                </a:prstGeom>
              </p:spPr>
            </p:pic>
          </mc:Fallback>
        </mc:AlternateContent>
      </p:grpSp>
      <p:grpSp>
        <p:nvGrpSpPr>
          <p:cNvPr id="140" name="组合 139">
            <a:extLst>
              <a:ext uri="{FF2B5EF4-FFF2-40B4-BE49-F238E27FC236}">
                <a16:creationId xmlns:a16="http://schemas.microsoft.com/office/drawing/2014/main" id="{458BA909-7998-451E-B2A7-0E4CD9B347F5}"/>
              </a:ext>
            </a:extLst>
          </p:cNvPr>
          <p:cNvGrpSpPr/>
          <p:nvPr/>
        </p:nvGrpSpPr>
        <p:grpSpPr>
          <a:xfrm>
            <a:off x="4305480" y="4323300"/>
            <a:ext cx="5128560" cy="657720"/>
            <a:chOff x="4305480" y="4323300"/>
            <a:chExt cx="5128560" cy="657720"/>
          </a:xfrm>
        </p:grpSpPr>
        <mc:AlternateContent xmlns:mc="http://schemas.openxmlformats.org/markup-compatibility/2006">
          <mc:Choice xmlns:p14="http://schemas.microsoft.com/office/powerpoint/2010/main" Requires="p14">
            <p:contentPart p14:bwMode="auto" r:id="rId156">
              <p14:nvContentPartPr>
                <p14:cNvPr id="100" name="墨迹 99">
                  <a:extLst>
                    <a:ext uri="{FF2B5EF4-FFF2-40B4-BE49-F238E27FC236}">
                      <a16:creationId xmlns:a16="http://schemas.microsoft.com/office/drawing/2014/main" id="{50B11EDC-DFCC-4670-BF0A-E5D2BC678937}"/>
                    </a:ext>
                  </a:extLst>
                </p14:cNvPr>
                <p14:cNvContentPartPr/>
                <p14:nvPr/>
              </p14:nvContentPartPr>
              <p14:xfrm>
                <a:off x="4305480" y="4715340"/>
                <a:ext cx="1395000" cy="265680"/>
              </p14:xfrm>
            </p:contentPart>
          </mc:Choice>
          <mc:Fallback>
            <p:pic>
              <p:nvPicPr>
                <p:cNvPr id="100" name="墨迹 99">
                  <a:extLst>
                    <a:ext uri="{FF2B5EF4-FFF2-40B4-BE49-F238E27FC236}">
                      <a16:creationId xmlns:a16="http://schemas.microsoft.com/office/drawing/2014/main" id="{50B11EDC-DFCC-4670-BF0A-E5D2BC678937}"/>
                    </a:ext>
                  </a:extLst>
                </p:cNvPr>
                <p:cNvPicPr/>
                <p:nvPr/>
              </p:nvPicPr>
              <p:blipFill>
                <a:blip r:embed="rId157"/>
                <a:stretch>
                  <a:fillRect/>
                </a:stretch>
              </p:blipFill>
              <p:spPr>
                <a:xfrm>
                  <a:off x="4296840" y="4706340"/>
                  <a:ext cx="141264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1" name="墨迹 100">
                  <a:extLst>
                    <a:ext uri="{FF2B5EF4-FFF2-40B4-BE49-F238E27FC236}">
                      <a16:creationId xmlns:a16="http://schemas.microsoft.com/office/drawing/2014/main" id="{914B87A4-BBD6-47E7-B640-CEF349674AE1}"/>
                    </a:ext>
                  </a:extLst>
                </p14:cNvPr>
                <p14:cNvContentPartPr/>
                <p14:nvPr/>
              </p14:nvContentPartPr>
              <p14:xfrm>
                <a:off x="5568720" y="4606980"/>
                <a:ext cx="178560" cy="262080"/>
              </p14:xfrm>
            </p:contentPart>
          </mc:Choice>
          <mc:Fallback>
            <p:pic>
              <p:nvPicPr>
                <p:cNvPr id="101" name="墨迹 100">
                  <a:extLst>
                    <a:ext uri="{FF2B5EF4-FFF2-40B4-BE49-F238E27FC236}">
                      <a16:creationId xmlns:a16="http://schemas.microsoft.com/office/drawing/2014/main" id="{914B87A4-BBD6-47E7-B640-CEF349674AE1}"/>
                    </a:ext>
                  </a:extLst>
                </p:cNvPr>
                <p:cNvPicPr/>
                <p:nvPr/>
              </p:nvPicPr>
              <p:blipFill>
                <a:blip r:embed="rId159"/>
                <a:stretch>
                  <a:fillRect/>
                </a:stretch>
              </p:blipFill>
              <p:spPr>
                <a:xfrm>
                  <a:off x="5559720" y="4597980"/>
                  <a:ext cx="19620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2" name="墨迹 101">
                  <a:extLst>
                    <a:ext uri="{FF2B5EF4-FFF2-40B4-BE49-F238E27FC236}">
                      <a16:creationId xmlns:a16="http://schemas.microsoft.com/office/drawing/2014/main" id="{66FBCC97-4FB0-4B6F-84FB-7EC8398C13F0}"/>
                    </a:ext>
                  </a:extLst>
                </p14:cNvPr>
                <p14:cNvContentPartPr/>
                <p14:nvPr/>
              </p14:nvContentPartPr>
              <p14:xfrm>
                <a:off x="5846640" y="4545420"/>
                <a:ext cx="206280" cy="278640"/>
              </p14:xfrm>
            </p:contentPart>
          </mc:Choice>
          <mc:Fallback>
            <p:pic>
              <p:nvPicPr>
                <p:cNvPr id="102" name="墨迹 101">
                  <a:extLst>
                    <a:ext uri="{FF2B5EF4-FFF2-40B4-BE49-F238E27FC236}">
                      <a16:creationId xmlns:a16="http://schemas.microsoft.com/office/drawing/2014/main" id="{66FBCC97-4FB0-4B6F-84FB-7EC8398C13F0}"/>
                    </a:ext>
                  </a:extLst>
                </p:cNvPr>
                <p:cNvPicPr/>
                <p:nvPr/>
              </p:nvPicPr>
              <p:blipFill>
                <a:blip r:embed="rId161"/>
                <a:stretch>
                  <a:fillRect/>
                </a:stretch>
              </p:blipFill>
              <p:spPr>
                <a:xfrm>
                  <a:off x="5838000" y="4536420"/>
                  <a:ext cx="22392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3" name="墨迹 102">
                  <a:extLst>
                    <a:ext uri="{FF2B5EF4-FFF2-40B4-BE49-F238E27FC236}">
                      <a16:creationId xmlns:a16="http://schemas.microsoft.com/office/drawing/2014/main" id="{EE221819-CEFE-4D42-A473-3E64DF70114E}"/>
                    </a:ext>
                  </a:extLst>
                </p14:cNvPr>
                <p14:cNvContentPartPr/>
                <p14:nvPr/>
              </p14:nvContentPartPr>
              <p14:xfrm>
                <a:off x="6094320" y="4532820"/>
                <a:ext cx="36720" cy="313920"/>
              </p14:xfrm>
            </p:contentPart>
          </mc:Choice>
          <mc:Fallback>
            <p:pic>
              <p:nvPicPr>
                <p:cNvPr id="103" name="墨迹 102">
                  <a:extLst>
                    <a:ext uri="{FF2B5EF4-FFF2-40B4-BE49-F238E27FC236}">
                      <a16:creationId xmlns:a16="http://schemas.microsoft.com/office/drawing/2014/main" id="{EE221819-CEFE-4D42-A473-3E64DF70114E}"/>
                    </a:ext>
                  </a:extLst>
                </p:cNvPr>
                <p:cNvPicPr/>
                <p:nvPr/>
              </p:nvPicPr>
              <p:blipFill>
                <a:blip r:embed="rId163"/>
                <a:stretch>
                  <a:fillRect/>
                </a:stretch>
              </p:blipFill>
              <p:spPr>
                <a:xfrm>
                  <a:off x="6085680" y="4523820"/>
                  <a:ext cx="5436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4" name="墨迹 103">
                  <a:extLst>
                    <a:ext uri="{FF2B5EF4-FFF2-40B4-BE49-F238E27FC236}">
                      <a16:creationId xmlns:a16="http://schemas.microsoft.com/office/drawing/2014/main" id="{DADE51BA-05CC-47BA-8F6D-080E7868FAD2}"/>
                    </a:ext>
                  </a:extLst>
                </p14:cNvPr>
                <p14:cNvContentPartPr/>
                <p14:nvPr/>
              </p14:nvContentPartPr>
              <p14:xfrm>
                <a:off x="6212400" y="4492860"/>
                <a:ext cx="97560" cy="321840"/>
              </p14:xfrm>
            </p:contentPart>
          </mc:Choice>
          <mc:Fallback>
            <p:pic>
              <p:nvPicPr>
                <p:cNvPr id="104" name="墨迹 103">
                  <a:extLst>
                    <a:ext uri="{FF2B5EF4-FFF2-40B4-BE49-F238E27FC236}">
                      <a16:creationId xmlns:a16="http://schemas.microsoft.com/office/drawing/2014/main" id="{DADE51BA-05CC-47BA-8F6D-080E7868FAD2}"/>
                    </a:ext>
                  </a:extLst>
                </p:cNvPr>
                <p:cNvPicPr/>
                <p:nvPr/>
              </p:nvPicPr>
              <p:blipFill>
                <a:blip r:embed="rId165"/>
                <a:stretch>
                  <a:fillRect/>
                </a:stretch>
              </p:blipFill>
              <p:spPr>
                <a:xfrm>
                  <a:off x="6203400" y="4484220"/>
                  <a:ext cx="11520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5" name="墨迹 104">
                  <a:extLst>
                    <a:ext uri="{FF2B5EF4-FFF2-40B4-BE49-F238E27FC236}">
                      <a16:creationId xmlns:a16="http://schemas.microsoft.com/office/drawing/2014/main" id="{0BD94AC8-FD23-4070-886B-93A76A3DCE34}"/>
                    </a:ext>
                  </a:extLst>
                </p14:cNvPr>
                <p14:cNvContentPartPr/>
                <p14:nvPr/>
              </p14:nvContentPartPr>
              <p14:xfrm>
                <a:off x="6214560" y="4601220"/>
                <a:ext cx="248400" cy="278640"/>
              </p14:xfrm>
            </p:contentPart>
          </mc:Choice>
          <mc:Fallback>
            <p:pic>
              <p:nvPicPr>
                <p:cNvPr id="105" name="墨迹 104">
                  <a:extLst>
                    <a:ext uri="{FF2B5EF4-FFF2-40B4-BE49-F238E27FC236}">
                      <a16:creationId xmlns:a16="http://schemas.microsoft.com/office/drawing/2014/main" id="{0BD94AC8-FD23-4070-886B-93A76A3DCE34}"/>
                    </a:ext>
                  </a:extLst>
                </p:cNvPr>
                <p:cNvPicPr/>
                <p:nvPr/>
              </p:nvPicPr>
              <p:blipFill>
                <a:blip r:embed="rId167"/>
                <a:stretch>
                  <a:fillRect/>
                </a:stretch>
              </p:blipFill>
              <p:spPr>
                <a:xfrm>
                  <a:off x="6205560" y="4592580"/>
                  <a:ext cx="26604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6" name="墨迹 105">
                  <a:extLst>
                    <a:ext uri="{FF2B5EF4-FFF2-40B4-BE49-F238E27FC236}">
                      <a16:creationId xmlns:a16="http://schemas.microsoft.com/office/drawing/2014/main" id="{EF8505EC-9AA4-458E-8CE6-1DC130374395}"/>
                    </a:ext>
                  </a:extLst>
                </p14:cNvPr>
                <p14:cNvContentPartPr/>
                <p14:nvPr/>
              </p14:nvContentPartPr>
              <p14:xfrm>
                <a:off x="6252720" y="4695180"/>
                <a:ext cx="129960" cy="87120"/>
              </p14:xfrm>
            </p:contentPart>
          </mc:Choice>
          <mc:Fallback>
            <p:pic>
              <p:nvPicPr>
                <p:cNvPr id="106" name="墨迹 105">
                  <a:extLst>
                    <a:ext uri="{FF2B5EF4-FFF2-40B4-BE49-F238E27FC236}">
                      <a16:creationId xmlns:a16="http://schemas.microsoft.com/office/drawing/2014/main" id="{EF8505EC-9AA4-458E-8CE6-1DC130374395}"/>
                    </a:ext>
                  </a:extLst>
                </p:cNvPr>
                <p:cNvPicPr/>
                <p:nvPr/>
              </p:nvPicPr>
              <p:blipFill>
                <a:blip r:embed="rId169"/>
                <a:stretch>
                  <a:fillRect/>
                </a:stretch>
              </p:blipFill>
              <p:spPr>
                <a:xfrm>
                  <a:off x="6243720" y="4686540"/>
                  <a:ext cx="14760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3" name="墨迹 112">
                  <a:extLst>
                    <a:ext uri="{FF2B5EF4-FFF2-40B4-BE49-F238E27FC236}">
                      <a16:creationId xmlns:a16="http://schemas.microsoft.com/office/drawing/2014/main" id="{0207ACE6-AFF3-49F8-98EC-7C53B1A01DFF}"/>
                    </a:ext>
                  </a:extLst>
                </p14:cNvPr>
                <p14:cNvContentPartPr/>
                <p14:nvPr/>
              </p14:nvContentPartPr>
              <p14:xfrm>
                <a:off x="6519120" y="4588260"/>
                <a:ext cx="173880" cy="190800"/>
              </p14:xfrm>
            </p:contentPart>
          </mc:Choice>
          <mc:Fallback>
            <p:pic>
              <p:nvPicPr>
                <p:cNvPr id="113" name="墨迹 112">
                  <a:extLst>
                    <a:ext uri="{FF2B5EF4-FFF2-40B4-BE49-F238E27FC236}">
                      <a16:creationId xmlns:a16="http://schemas.microsoft.com/office/drawing/2014/main" id="{0207ACE6-AFF3-49F8-98EC-7C53B1A01DFF}"/>
                    </a:ext>
                  </a:extLst>
                </p:cNvPr>
                <p:cNvPicPr/>
                <p:nvPr/>
              </p:nvPicPr>
              <p:blipFill>
                <a:blip r:embed="rId171"/>
                <a:stretch>
                  <a:fillRect/>
                </a:stretch>
              </p:blipFill>
              <p:spPr>
                <a:xfrm>
                  <a:off x="6510480" y="4579260"/>
                  <a:ext cx="19152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4" name="墨迹 113">
                  <a:extLst>
                    <a:ext uri="{FF2B5EF4-FFF2-40B4-BE49-F238E27FC236}">
                      <a16:creationId xmlns:a16="http://schemas.microsoft.com/office/drawing/2014/main" id="{BBD904D9-F0FB-47A7-A0D4-74396ACB8E82}"/>
                    </a:ext>
                  </a:extLst>
                </p14:cNvPr>
                <p14:cNvContentPartPr/>
                <p14:nvPr/>
              </p14:nvContentPartPr>
              <p14:xfrm>
                <a:off x="6662040" y="4402500"/>
                <a:ext cx="143280" cy="364680"/>
              </p14:xfrm>
            </p:contentPart>
          </mc:Choice>
          <mc:Fallback>
            <p:pic>
              <p:nvPicPr>
                <p:cNvPr id="114" name="墨迹 113">
                  <a:extLst>
                    <a:ext uri="{FF2B5EF4-FFF2-40B4-BE49-F238E27FC236}">
                      <a16:creationId xmlns:a16="http://schemas.microsoft.com/office/drawing/2014/main" id="{BBD904D9-F0FB-47A7-A0D4-74396ACB8E82}"/>
                    </a:ext>
                  </a:extLst>
                </p:cNvPr>
                <p:cNvPicPr/>
                <p:nvPr/>
              </p:nvPicPr>
              <p:blipFill>
                <a:blip r:embed="rId173"/>
                <a:stretch>
                  <a:fillRect/>
                </a:stretch>
              </p:blipFill>
              <p:spPr>
                <a:xfrm>
                  <a:off x="6653040" y="4393860"/>
                  <a:ext cx="16092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5" name="墨迹 114">
                  <a:extLst>
                    <a:ext uri="{FF2B5EF4-FFF2-40B4-BE49-F238E27FC236}">
                      <a16:creationId xmlns:a16="http://schemas.microsoft.com/office/drawing/2014/main" id="{1062068A-67E3-48F5-8C0A-75E0B6A4918E}"/>
                    </a:ext>
                  </a:extLst>
                </p14:cNvPr>
                <p14:cNvContentPartPr/>
                <p14:nvPr/>
              </p14:nvContentPartPr>
              <p14:xfrm>
                <a:off x="6833400" y="4592580"/>
                <a:ext cx="118440" cy="330840"/>
              </p14:xfrm>
            </p:contentPart>
          </mc:Choice>
          <mc:Fallback>
            <p:pic>
              <p:nvPicPr>
                <p:cNvPr id="115" name="墨迹 114">
                  <a:extLst>
                    <a:ext uri="{FF2B5EF4-FFF2-40B4-BE49-F238E27FC236}">
                      <a16:creationId xmlns:a16="http://schemas.microsoft.com/office/drawing/2014/main" id="{1062068A-67E3-48F5-8C0A-75E0B6A4918E}"/>
                    </a:ext>
                  </a:extLst>
                </p:cNvPr>
                <p:cNvPicPr/>
                <p:nvPr/>
              </p:nvPicPr>
              <p:blipFill>
                <a:blip r:embed="rId175"/>
                <a:stretch>
                  <a:fillRect/>
                </a:stretch>
              </p:blipFill>
              <p:spPr>
                <a:xfrm>
                  <a:off x="6824400" y="4583940"/>
                  <a:ext cx="13608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6" name="墨迹 115">
                  <a:extLst>
                    <a:ext uri="{FF2B5EF4-FFF2-40B4-BE49-F238E27FC236}">
                      <a16:creationId xmlns:a16="http://schemas.microsoft.com/office/drawing/2014/main" id="{CD5C378D-D938-47C1-ACE8-0ED681E76A11}"/>
                    </a:ext>
                  </a:extLst>
                </p14:cNvPr>
                <p14:cNvContentPartPr/>
                <p14:nvPr/>
              </p14:nvContentPartPr>
              <p14:xfrm>
                <a:off x="6999360" y="4581060"/>
                <a:ext cx="203040" cy="201600"/>
              </p14:xfrm>
            </p:contentPart>
          </mc:Choice>
          <mc:Fallback>
            <p:pic>
              <p:nvPicPr>
                <p:cNvPr id="116" name="墨迹 115">
                  <a:extLst>
                    <a:ext uri="{FF2B5EF4-FFF2-40B4-BE49-F238E27FC236}">
                      <a16:creationId xmlns:a16="http://schemas.microsoft.com/office/drawing/2014/main" id="{CD5C378D-D938-47C1-ACE8-0ED681E76A11}"/>
                    </a:ext>
                  </a:extLst>
                </p:cNvPr>
                <p:cNvPicPr/>
                <p:nvPr/>
              </p:nvPicPr>
              <p:blipFill>
                <a:blip r:embed="rId177"/>
                <a:stretch>
                  <a:fillRect/>
                </a:stretch>
              </p:blipFill>
              <p:spPr>
                <a:xfrm>
                  <a:off x="6990360" y="4572420"/>
                  <a:ext cx="22068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7" name="墨迹 116">
                  <a:extLst>
                    <a:ext uri="{FF2B5EF4-FFF2-40B4-BE49-F238E27FC236}">
                      <a16:creationId xmlns:a16="http://schemas.microsoft.com/office/drawing/2014/main" id="{9422E7BB-5093-4FC7-B18B-2429DD38E9CC}"/>
                    </a:ext>
                  </a:extLst>
                </p14:cNvPr>
                <p14:cNvContentPartPr/>
                <p14:nvPr/>
              </p14:nvContentPartPr>
              <p14:xfrm>
                <a:off x="7235520" y="4568820"/>
                <a:ext cx="82440" cy="3960"/>
              </p14:xfrm>
            </p:contentPart>
          </mc:Choice>
          <mc:Fallback>
            <p:pic>
              <p:nvPicPr>
                <p:cNvPr id="117" name="墨迹 116">
                  <a:extLst>
                    <a:ext uri="{FF2B5EF4-FFF2-40B4-BE49-F238E27FC236}">
                      <a16:creationId xmlns:a16="http://schemas.microsoft.com/office/drawing/2014/main" id="{9422E7BB-5093-4FC7-B18B-2429DD38E9CC}"/>
                    </a:ext>
                  </a:extLst>
                </p:cNvPr>
                <p:cNvPicPr/>
                <p:nvPr/>
              </p:nvPicPr>
              <p:blipFill>
                <a:blip r:embed="rId179"/>
                <a:stretch>
                  <a:fillRect/>
                </a:stretch>
              </p:blipFill>
              <p:spPr>
                <a:xfrm>
                  <a:off x="7226520" y="4560180"/>
                  <a:ext cx="10008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8" name="墨迹 117">
                  <a:extLst>
                    <a:ext uri="{FF2B5EF4-FFF2-40B4-BE49-F238E27FC236}">
                      <a16:creationId xmlns:a16="http://schemas.microsoft.com/office/drawing/2014/main" id="{CE5F12E9-4D29-401E-81A9-5D34F9DE5D22}"/>
                    </a:ext>
                  </a:extLst>
                </p14:cNvPr>
                <p14:cNvContentPartPr/>
                <p14:nvPr/>
              </p14:nvContentPartPr>
              <p14:xfrm>
                <a:off x="7235520" y="4567380"/>
                <a:ext cx="90000" cy="249480"/>
              </p14:xfrm>
            </p:contentPart>
          </mc:Choice>
          <mc:Fallback>
            <p:pic>
              <p:nvPicPr>
                <p:cNvPr id="118" name="墨迹 117">
                  <a:extLst>
                    <a:ext uri="{FF2B5EF4-FFF2-40B4-BE49-F238E27FC236}">
                      <a16:creationId xmlns:a16="http://schemas.microsoft.com/office/drawing/2014/main" id="{CE5F12E9-4D29-401E-81A9-5D34F9DE5D22}"/>
                    </a:ext>
                  </a:extLst>
                </p:cNvPr>
                <p:cNvPicPr/>
                <p:nvPr/>
              </p:nvPicPr>
              <p:blipFill>
                <a:blip r:embed="rId181"/>
                <a:stretch>
                  <a:fillRect/>
                </a:stretch>
              </p:blipFill>
              <p:spPr>
                <a:xfrm>
                  <a:off x="7226520" y="4558380"/>
                  <a:ext cx="10764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9" name="墨迹 118">
                  <a:extLst>
                    <a:ext uri="{FF2B5EF4-FFF2-40B4-BE49-F238E27FC236}">
                      <a16:creationId xmlns:a16="http://schemas.microsoft.com/office/drawing/2014/main" id="{19F36E07-95B7-4B01-B5D0-B682CE21CF5B}"/>
                    </a:ext>
                  </a:extLst>
                </p14:cNvPr>
                <p14:cNvContentPartPr/>
                <p14:nvPr/>
              </p14:nvContentPartPr>
              <p14:xfrm>
                <a:off x="7401120" y="4547220"/>
                <a:ext cx="110880" cy="280440"/>
              </p14:xfrm>
            </p:contentPart>
          </mc:Choice>
          <mc:Fallback>
            <p:pic>
              <p:nvPicPr>
                <p:cNvPr id="119" name="墨迹 118">
                  <a:extLst>
                    <a:ext uri="{FF2B5EF4-FFF2-40B4-BE49-F238E27FC236}">
                      <a16:creationId xmlns:a16="http://schemas.microsoft.com/office/drawing/2014/main" id="{19F36E07-95B7-4B01-B5D0-B682CE21CF5B}"/>
                    </a:ext>
                  </a:extLst>
                </p:cNvPr>
                <p:cNvPicPr/>
                <p:nvPr/>
              </p:nvPicPr>
              <p:blipFill>
                <a:blip r:embed="rId183"/>
                <a:stretch>
                  <a:fillRect/>
                </a:stretch>
              </p:blipFill>
              <p:spPr>
                <a:xfrm>
                  <a:off x="7392480" y="4538220"/>
                  <a:ext cx="12852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0" name="墨迹 119">
                  <a:extLst>
                    <a:ext uri="{FF2B5EF4-FFF2-40B4-BE49-F238E27FC236}">
                      <a16:creationId xmlns:a16="http://schemas.microsoft.com/office/drawing/2014/main" id="{5B660395-A44D-4B2C-B630-009F19AC30C0}"/>
                    </a:ext>
                  </a:extLst>
                </p14:cNvPr>
                <p14:cNvContentPartPr/>
                <p14:nvPr/>
              </p14:nvContentPartPr>
              <p14:xfrm>
                <a:off x="7647000" y="4624980"/>
                <a:ext cx="15480" cy="45360"/>
              </p14:xfrm>
            </p:contentPart>
          </mc:Choice>
          <mc:Fallback>
            <p:pic>
              <p:nvPicPr>
                <p:cNvPr id="120" name="墨迹 119">
                  <a:extLst>
                    <a:ext uri="{FF2B5EF4-FFF2-40B4-BE49-F238E27FC236}">
                      <a16:creationId xmlns:a16="http://schemas.microsoft.com/office/drawing/2014/main" id="{5B660395-A44D-4B2C-B630-009F19AC30C0}"/>
                    </a:ext>
                  </a:extLst>
                </p:cNvPr>
                <p:cNvPicPr/>
                <p:nvPr/>
              </p:nvPicPr>
              <p:blipFill>
                <a:blip r:embed="rId185"/>
                <a:stretch>
                  <a:fillRect/>
                </a:stretch>
              </p:blipFill>
              <p:spPr>
                <a:xfrm>
                  <a:off x="7638000" y="4615980"/>
                  <a:ext cx="3312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1" name="墨迹 120">
                  <a:extLst>
                    <a:ext uri="{FF2B5EF4-FFF2-40B4-BE49-F238E27FC236}">
                      <a16:creationId xmlns:a16="http://schemas.microsoft.com/office/drawing/2014/main" id="{4B570377-402E-4028-82F3-9535C5EDECF2}"/>
                    </a:ext>
                  </a:extLst>
                </p14:cNvPr>
                <p14:cNvContentPartPr/>
                <p14:nvPr/>
              </p14:nvContentPartPr>
              <p14:xfrm>
                <a:off x="7647000" y="4576020"/>
                <a:ext cx="219600" cy="99720"/>
              </p14:xfrm>
            </p:contentPart>
          </mc:Choice>
          <mc:Fallback>
            <p:pic>
              <p:nvPicPr>
                <p:cNvPr id="121" name="墨迹 120">
                  <a:extLst>
                    <a:ext uri="{FF2B5EF4-FFF2-40B4-BE49-F238E27FC236}">
                      <a16:creationId xmlns:a16="http://schemas.microsoft.com/office/drawing/2014/main" id="{4B570377-402E-4028-82F3-9535C5EDECF2}"/>
                    </a:ext>
                  </a:extLst>
                </p:cNvPr>
                <p:cNvPicPr/>
                <p:nvPr/>
              </p:nvPicPr>
              <p:blipFill>
                <a:blip r:embed="rId187"/>
                <a:stretch>
                  <a:fillRect/>
                </a:stretch>
              </p:blipFill>
              <p:spPr>
                <a:xfrm>
                  <a:off x="7638000" y="4567380"/>
                  <a:ext cx="23724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2" name="墨迹 121">
                  <a:extLst>
                    <a:ext uri="{FF2B5EF4-FFF2-40B4-BE49-F238E27FC236}">
                      <a16:creationId xmlns:a16="http://schemas.microsoft.com/office/drawing/2014/main" id="{8BD86E89-A5E0-4665-AFBF-14B01AE5984E}"/>
                    </a:ext>
                  </a:extLst>
                </p14:cNvPr>
                <p14:cNvContentPartPr/>
                <p14:nvPr/>
              </p14:nvContentPartPr>
              <p14:xfrm>
                <a:off x="7747800" y="4397460"/>
                <a:ext cx="4320" cy="439200"/>
              </p14:xfrm>
            </p:contentPart>
          </mc:Choice>
          <mc:Fallback>
            <p:pic>
              <p:nvPicPr>
                <p:cNvPr id="122" name="墨迹 121">
                  <a:extLst>
                    <a:ext uri="{FF2B5EF4-FFF2-40B4-BE49-F238E27FC236}">
                      <a16:creationId xmlns:a16="http://schemas.microsoft.com/office/drawing/2014/main" id="{8BD86E89-A5E0-4665-AFBF-14B01AE5984E}"/>
                    </a:ext>
                  </a:extLst>
                </p:cNvPr>
                <p:cNvPicPr/>
                <p:nvPr/>
              </p:nvPicPr>
              <p:blipFill>
                <a:blip r:embed="rId189"/>
                <a:stretch>
                  <a:fillRect/>
                </a:stretch>
              </p:blipFill>
              <p:spPr>
                <a:xfrm>
                  <a:off x="7739160" y="4388460"/>
                  <a:ext cx="21960" cy="4568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3" name="墨迹 122">
                  <a:extLst>
                    <a:ext uri="{FF2B5EF4-FFF2-40B4-BE49-F238E27FC236}">
                      <a16:creationId xmlns:a16="http://schemas.microsoft.com/office/drawing/2014/main" id="{CCA7AA62-5580-4CAA-ADC0-2BEEDB43FAD9}"/>
                    </a:ext>
                  </a:extLst>
                </p14:cNvPr>
                <p14:cNvContentPartPr/>
                <p14:nvPr/>
              </p14:nvContentPartPr>
              <p14:xfrm>
                <a:off x="7926000" y="4413660"/>
                <a:ext cx="58680" cy="372600"/>
              </p14:xfrm>
            </p:contentPart>
          </mc:Choice>
          <mc:Fallback>
            <p:pic>
              <p:nvPicPr>
                <p:cNvPr id="123" name="墨迹 122">
                  <a:extLst>
                    <a:ext uri="{FF2B5EF4-FFF2-40B4-BE49-F238E27FC236}">
                      <a16:creationId xmlns:a16="http://schemas.microsoft.com/office/drawing/2014/main" id="{CCA7AA62-5580-4CAA-ADC0-2BEEDB43FAD9}"/>
                    </a:ext>
                  </a:extLst>
                </p:cNvPr>
                <p:cNvPicPr/>
                <p:nvPr/>
              </p:nvPicPr>
              <p:blipFill>
                <a:blip r:embed="rId191"/>
                <a:stretch>
                  <a:fillRect/>
                </a:stretch>
              </p:blipFill>
              <p:spPr>
                <a:xfrm>
                  <a:off x="7917000" y="4404660"/>
                  <a:ext cx="7632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4" name="墨迹 123">
                  <a:extLst>
                    <a:ext uri="{FF2B5EF4-FFF2-40B4-BE49-F238E27FC236}">
                      <a16:creationId xmlns:a16="http://schemas.microsoft.com/office/drawing/2014/main" id="{B3932D76-7FF3-4F97-9A71-3737CA6EDC21}"/>
                    </a:ext>
                  </a:extLst>
                </p14:cNvPr>
                <p14:cNvContentPartPr/>
                <p14:nvPr/>
              </p14:nvContentPartPr>
              <p14:xfrm>
                <a:off x="7946160" y="4554420"/>
                <a:ext cx="86040" cy="254160"/>
              </p14:xfrm>
            </p:contentPart>
          </mc:Choice>
          <mc:Fallback>
            <p:pic>
              <p:nvPicPr>
                <p:cNvPr id="124" name="墨迹 123">
                  <a:extLst>
                    <a:ext uri="{FF2B5EF4-FFF2-40B4-BE49-F238E27FC236}">
                      <a16:creationId xmlns:a16="http://schemas.microsoft.com/office/drawing/2014/main" id="{B3932D76-7FF3-4F97-9A71-3737CA6EDC21}"/>
                    </a:ext>
                  </a:extLst>
                </p:cNvPr>
                <p:cNvPicPr/>
                <p:nvPr/>
              </p:nvPicPr>
              <p:blipFill>
                <a:blip r:embed="rId193"/>
                <a:stretch>
                  <a:fillRect/>
                </a:stretch>
              </p:blipFill>
              <p:spPr>
                <a:xfrm>
                  <a:off x="7937160" y="4545780"/>
                  <a:ext cx="10368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5" name="墨迹 124">
                  <a:extLst>
                    <a:ext uri="{FF2B5EF4-FFF2-40B4-BE49-F238E27FC236}">
                      <a16:creationId xmlns:a16="http://schemas.microsoft.com/office/drawing/2014/main" id="{8E9B11F1-BA54-46A0-A313-C3735FC7CE56}"/>
                    </a:ext>
                  </a:extLst>
                </p14:cNvPr>
                <p14:cNvContentPartPr/>
                <p14:nvPr/>
              </p14:nvContentPartPr>
              <p14:xfrm>
                <a:off x="7934640" y="4666380"/>
                <a:ext cx="118440" cy="88920"/>
              </p14:xfrm>
            </p:contentPart>
          </mc:Choice>
          <mc:Fallback>
            <p:pic>
              <p:nvPicPr>
                <p:cNvPr id="125" name="墨迹 124">
                  <a:extLst>
                    <a:ext uri="{FF2B5EF4-FFF2-40B4-BE49-F238E27FC236}">
                      <a16:creationId xmlns:a16="http://schemas.microsoft.com/office/drawing/2014/main" id="{8E9B11F1-BA54-46A0-A313-C3735FC7CE56}"/>
                    </a:ext>
                  </a:extLst>
                </p:cNvPr>
                <p:cNvPicPr/>
                <p:nvPr/>
              </p:nvPicPr>
              <p:blipFill>
                <a:blip r:embed="rId195"/>
                <a:stretch>
                  <a:fillRect/>
                </a:stretch>
              </p:blipFill>
              <p:spPr>
                <a:xfrm>
                  <a:off x="7925640" y="4657740"/>
                  <a:ext cx="13608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6" name="墨迹 125">
                  <a:extLst>
                    <a:ext uri="{FF2B5EF4-FFF2-40B4-BE49-F238E27FC236}">
                      <a16:creationId xmlns:a16="http://schemas.microsoft.com/office/drawing/2014/main" id="{E5FE0697-CADE-436E-A6C6-095649732FEA}"/>
                    </a:ext>
                  </a:extLst>
                </p14:cNvPr>
                <p14:cNvContentPartPr/>
                <p14:nvPr/>
              </p14:nvContentPartPr>
              <p14:xfrm>
                <a:off x="8132640" y="4323300"/>
                <a:ext cx="69480" cy="466560"/>
              </p14:xfrm>
            </p:contentPart>
          </mc:Choice>
          <mc:Fallback>
            <p:pic>
              <p:nvPicPr>
                <p:cNvPr id="126" name="墨迹 125">
                  <a:extLst>
                    <a:ext uri="{FF2B5EF4-FFF2-40B4-BE49-F238E27FC236}">
                      <a16:creationId xmlns:a16="http://schemas.microsoft.com/office/drawing/2014/main" id="{E5FE0697-CADE-436E-A6C6-095649732FEA}"/>
                    </a:ext>
                  </a:extLst>
                </p:cNvPr>
                <p:cNvPicPr/>
                <p:nvPr/>
              </p:nvPicPr>
              <p:blipFill>
                <a:blip r:embed="rId197"/>
                <a:stretch>
                  <a:fillRect/>
                </a:stretch>
              </p:blipFill>
              <p:spPr>
                <a:xfrm>
                  <a:off x="8123640" y="4314300"/>
                  <a:ext cx="87120" cy="4842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7" name="墨迹 126">
                  <a:extLst>
                    <a:ext uri="{FF2B5EF4-FFF2-40B4-BE49-F238E27FC236}">
                      <a16:creationId xmlns:a16="http://schemas.microsoft.com/office/drawing/2014/main" id="{390B2E96-0AED-4BED-848B-93E4AE516C74}"/>
                    </a:ext>
                  </a:extLst>
                </p14:cNvPr>
                <p14:cNvContentPartPr/>
                <p14:nvPr/>
              </p14:nvContentPartPr>
              <p14:xfrm>
                <a:off x="8088720" y="4662780"/>
                <a:ext cx="76680" cy="5760"/>
              </p14:xfrm>
            </p:contentPart>
          </mc:Choice>
          <mc:Fallback>
            <p:pic>
              <p:nvPicPr>
                <p:cNvPr id="127" name="墨迹 126">
                  <a:extLst>
                    <a:ext uri="{FF2B5EF4-FFF2-40B4-BE49-F238E27FC236}">
                      <a16:creationId xmlns:a16="http://schemas.microsoft.com/office/drawing/2014/main" id="{390B2E96-0AED-4BED-848B-93E4AE516C74}"/>
                    </a:ext>
                  </a:extLst>
                </p:cNvPr>
                <p:cNvPicPr/>
                <p:nvPr/>
              </p:nvPicPr>
              <p:blipFill>
                <a:blip r:embed="rId179"/>
                <a:stretch>
                  <a:fillRect/>
                </a:stretch>
              </p:blipFill>
              <p:spPr>
                <a:xfrm>
                  <a:off x="8080080" y="4654140"/>
                  <a:ext cx="9432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28" name="墨迹 127">
                  <a:extLst>
                    <a:ext uri="{FF2B5EF4-FFF2-40B4-BE49-F238E27FC236}">
                      <a16:creationId xmlns:a16="http://schemas.microsoft.com/office/drawing/2014/main" id="{255377B2-1E02-4C5E-95BC-7AA8ABC5C63A}"/>
                    </a:ext>
                  </a:extLst>
                </p14:cNvPr>
                <p14:cNvContentPartPr/>
                <p14:nvPr/>
              </p14:nvContentPartPr>
              <p14:xfrm>
                <a:off x="8254680" y="4541820"/>
                <a:ext cx="192600" cy="12960"/>
              </p14:xfrm>
            </p:contentPart>
          </mc:Choice>
          <mc:Fallback>
            <p:pic>
              <p:nvPicPr>
                <p:cNvPr id="128" name="墨迹 127">
                  <a:extLst>
                    <a:ext uri="{FF2B5EF4-FFF2-40B4-BE49-F238E27FC236}">
                      <a16:creationId xmlns:a16="http://schemas.microsoft.com/office/drawing/2014/main" id="{255377B2-1E02-4C5E-95BC-7AA8ABC5C63A}"/>
                    </a:ext>
                  </a:extLst>
                </p:cNvPr>
                <p:cNvPicPr/>
                <p:nvPr/>
              </p:nvPicPr>
              <p:blipFill>
                <a:blip r:embed="rId200"/>
                <a:stretch>
                  <a:fillRect/>
                </a:stretch>
              </p:blipFill>
              <p:spPr>
                <a:xfrm>
                  <a:off x="8245680" y="4532820"/>
                  <a:ext cx="2102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29" name="墨迹 128">
                  <a:extLst>
                    <a:ext uri="{FF2B5EF4-FFF2-40B4-BE49-F238E27FC236}">
                      <a16:creationId xmlns:a16="http://schemas.microsoft.com/office/drawing/2014/main" id="{2CD072C0-1C87-4413-8A08-7387575AD65D}"/>
                    </a:ext>
                  </a:extLst>
                </p14:cNvPr>
                <p14:cNvContentPartPr/>
                <p14:nvPr/>
              </p14:nvContentPartPr>
              <p14:xfrm>
                <a:off x="8376360" y="4570620"/>
                <a:ext cx="23760" cy="259560"/>
              </p14:xfrm>
            </p:contentPart>
          </mc:Choice>
          <mc:Fallback>
            <p:pic>
              <p:nvPicPr>
                <p:cNvPr id="129" name="墨迹 128">
                  <a:extLst>
                    <a:ext uri="{FF2B5EF4-FFF2-40B4-BE49-F238E27FC236}">
                      <a16:creationId xmlns:a16="http://schemas.microsoft.com/office/drawing/2014/main" id="{2CD072C0-1C87-4413-8A08-7387575AD65D}"/>
                    </a:ext>
                  </a:extLst>
                </p:cNvPr>
                <p:cNvPicPr/>
                <p:nvPr/>
              </p:nvPicPr>
              <p:blipFill>
                <a:blip r:embed="rId202"/>
                <a:stretch>
                  <a:fillRect/>
                </a:stretch>
              </p:blipFill>
              <p:spPr>
                <a:xfrm>
                  <a:off x="8367720" y="4561980"/>
                  <a:ext cx="4140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30" name="墨迹 129">
                  <a:extLst>
                    <a:ext uri="{FF2B5EF4-FFF2-40B4-BE49-F238E27FC236}">
                      <a16:creationId xmlns:a16="http://schemas.microsoft.com/office/drawing/2014/main" id="{5507AE3B-7290-44A9-A184-575D8B7B44B0}"/>
                    </a:ext>
                  </a:extLst>
                </p14:cNvPr>
                <p14:cNvContentPartPr/>
                <p14:nvPr/>
              </p14:nvContentPartPr>
              <p14:xfrm>
                <a:off x="8408760" y="4720740"/>
                <a:ext cx="86040" cy="5760"/>
              </p14:xfrm>
            </p:contentPart>
          </mc:Choice>
          <mc:Fallback>
            <p:pic>
              <p:nvPicPr>
                <p:cNvPr id="130" name="墨迹 129">
                  <a:extLst>
                    <a:ext uri="{FF2B5EF4-FFF2-40B4-BE49-F238E27FC236}">
                      <a16:creationId xmlns:a16="http://schemas.microsoft.com/office/drawing/2014/main" id="{5507AE3B-7290-44A9-A184-575D8B7B44B0}"/>
                    </a:ext>
                  </a:extLst>
                </p:cNvPr>
                <p:cNvPicPr/>
                <p:nvPr/>
              </p:nvPicPr>
              <p:blipFill>
                <a:blip r:embed="rId204"/>
                <a:stretch>
                  <a:fillRect/>
                </a:stretch>
              </p:blipFill>
              <p:spPr>
                <a:xfrm>
                  <a:off x="8400120" y="4711740"/>
                  <a:ext cx="10368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31" name="墨迹 130">
                  <a:extLst>
                    <a:ext uri="{FF2B5EF4-FFF2-40B4-BE49-F238E27FC236}">
                      <a16:creationId xmlns:a16="http://schemas.microsoft.com/office/drawing/2014/main" id="{A8E909C4-1F2C-455A-B952-81447BDC028D}"/>
                    </a:ext>
                  </a:extLst>
                </p14:cNvPr>
                <p14:cNvContentPartPr/>
                <p14:nvPr/>
              </p14:nvContentPartPr>
              <p14:xfrm>
                <a:off x="8549880" y="4610580"/>
                <a:ext cx="139320" cy="3960"/>
              </p14:xfrm>
            </p:contentPart>
          </mc:Choice>
          <mc:Fallback>
            <p:pic>
              <p:nvPicPr>
                <p:cNvPr id="131" name="墨迹 130">
                  <a:extLst>
                    <a:ext uri="{FF2B5EF4-FFF2-40B4-BE49-F238E27FC236}">
                      <a16:creationId xmlns:a16="http://schemas.microsoft.com/office/drawing/2014/main" id="{A8E909C4-1F2C-455A-B952-81447BDC028D}"/>
                    </a:ext>
                  </a:extLst>
                </p:cNvPr>
                <p:cNvPicPr/>
                <p:nvPr/>
              </p:nvPicPr>
              <p:blipFill>
                <a:blip r:embed="rId206"/>
                <a:stretch>
                  <a:fillRect/>
                </a:stretch>
              </p:blipFill>
              <p:spPr>
                <a:xfrm>
                  <a:off x="8540880" y="4601580"/>
                  <a:ext cx="1569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32" name="墨迹 131">
                  <a:extLst>
                    <a:ext uri="{FF2B5EF4-FFF2-40B4-BE49-F238E27FC236}">
                      <a16:creationId xmlns:a16="http://schemas.microsoft.com/office/drawing/2014/main" id="{3945CF46-98DA-49E5-83B4-30D6E682B193}"/>
                    </a:ext>
                  </a:extLst>
                </p14:cNvPr>
                <p14:cNvContentPartPr/>
                <p14:nvPr/>
              </p14:nvContentPartPr>
              <p14:xfrm>
                <a:off x="8746080" y="4361100"/>
                <a:ext cx="112680" cy="222480"/>
              </p14:xfrm>
            </p:contentPart>
          </mc:Choice>
          <mc:Fallback>
            <p:pic>
              <p:nvPicPr>
                <p:cNvPr id="132" name="墨迹 131">
                  <a:extLst>
                    <a:ext uri="{FF2B5EF4-FFF2-40B4-BE49-F238E27FC236}">
                      <a16:creationId xmlns:a16="http://schemas.microsoft.com/office/drawing/2014/main" id="{3945CF46-98DA-49E5-83B4-30D6E682B193}"/>
                    </a:ext>
                  </a:extLst>
                </p:cNvPr>
                <p:cNvPicPr/>
                <p:nvPr/>
              </p:nvPicPr>
              <p:blipFill>
                <a:blip r:embed="rId208"/>
                <a:stretch>
                  <a:fillRect/>
                </a:stretch>
              </p:blipFill>
              <p:spPr>
                <a:xfrm>
                  <a:off x="8737080" y="4352460"/>
                  <a:ext cx="13032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33" name="墨迹 132">
                  <a:extLst>
                    <a:ext uri="{FF2B5EF4-FFF2-40B4-BE49-F238E27FC236}">
                      <a16:creationId xmlns:a16="http://schemas.microsoft.com/office/drawing/2014/main" id="{BF048CEB-E5A7-41EC-A344-5DDF324389BA}"/>
                    </a:ext>
                  </a:extLst>
                </p14:cNvPr>
                <p14:cNvContentPartPr/>
                <p14:nvPr/>
              </p14:nvContentPartPr>
              <p14:xfrm>
                <a:off x="8715840" y="4474500"/>
                <a:ext cx="194400" cy="150840"/>
              </p14:xfrm>
            </p:contentPart>
          </mc:Choice>
          <mc:Fallback>
            <p:pic>
              <p:nvPicPr>
                <p:cNvPr id="133" name="墨迹 132">
                  <a:extLst>
                    <a:ext uri="{FF2B5EF4-FFF2-40B4-BE49-F238E27FC236}">
                      <a16:creationId xmlns:a16="http://schemas.microsoft.com/office/drawing/2014/main" id="{BF048CEB-E5A7-41EC-A344-5DDF324389BA}"/>
                    </a:ext>
                  </a:extLst>
                </p:cNvPr>
                <p:cNvPicPr/>
                <p:nvPr/>
              </p:nvPicPr>
              <p:blipFill>
                <a:blip r:embed="rId210"/>
                <a:stretch>
                  <a:fillRect/>
                </a:stretch>
              </p:blipFill>
              <p:spPr>
                <a:xfrm>
                  <a:off x="8707200" y="4465500"/>
                  <a:ext cx="21204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34" name="墨迹 133">
                  <a:extLst>
                    <a:ext uri="{FF2B5EF4-FFF2-40B4-BE49-F238E27FC236}">
                      <a16:creationId xmlns:a16="http://schemas.microsoft.com/office/drawing/2014/main" id="{F6B8F501-87A7-4599-8112-DA330069AF4B}"/>
                    </a:ext>
                  </a:extLst>
                </p14:cNvPr>
                <p14:cNvContentPartPr/>
                <p14:nvPr/>
              </p14:nvContentPartPr>
              <p14:xfrm>
                <a:off x="8765160" y="4614180"/>
                <a:ext cx="150840" cy="263880"/>
              </p14:xfrm>
            </p:contentPart>
          </mc:Choice>
          <mc:Fallback>
            <p:pic>
              <p:nvPicPr>
                <p:cNvPr id="134" name="墨迹 133">
                  <a:extLst>
                    <a:ext uri="{FF2B5EF4-FFF2-40B4-BE49-F238E27FC236}">
                      <a16:creationId xmlns:a16="http://schemas.microsoft.com/office/drawing/2014/main" id="{F6B8F501-87A7-4599-8112-DA330069AF4B}"/>
                    </a:ext>
                  </a:extLst>
                </p:cNvPr>
                <p:cNvPicPr/>
                <p:nvPr/>
              </p:nvPicPr>
              <p:blipFill>
                <a:blip r:embed="rId212"/>
                <a:stretch>
                  <a:fillRect/>
                </a:stretch>
              </p:blipFill>
              <p:spPr>
                <a:xfrm>
                  <a:off x="8756160" y="4605180"/>
                  <a:ext cx="16848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35" name="墨迹 134">
                  <a:extLst>
                    <a:ext uri="{FF2B5EF4-FFF2-40B4-BE49-F238E27FC236}">
                      <a16:creationId xmlns:a16="http://schemas.microsoft.com/office/drawing/2014/main" id="{FD1E828B-E4F4-4130-A9B1-8DEB3DB89EDC}"/>
                    </a:ext>
                  </a:extLst>
                </p14:cNvPr>
                <p14:cNvContentPartPr/>
                <p14:nvPr/>
              </p14:nvContentPartPr>
              <p14:xfrm>
                <a:off x="8723400" y="4744140"/>
                <a:ext cx="291960" cy="81720"/>
              </p14:xfrm>
            </p:contentPart>
          </mc:Choice>
          <mc:Fallback>
            <p:pic>
              <p:nvPicPr>
                <p:cNvPr id="135" name="墨迹 134">
                  <a:extLst>
                    <a:ext uri="{FF2B5EF4-FFF2-40B4-BE49-F238E27FC236}">
                      <a16:creationId xmlns:a16="http://schemas.microsoft.com/office/drawing/2014/main" id="{FD1E828B-E4F4-4130-A9B1-8DEB3DB89EDC}"/>
                    </a:ext>
                  </a:extLst>
                </p:cNvPr>
                <p:cNvPicPr/>
                <p:nvPr/>
              </p:nvPicPr>
              <p:blipFill>
                <a:blip r:embed="rId214"/>
                <a:stretch>
                  <a:fillRect/>
                </a:stretch>
              </p:blipFill>
              <p:spPr>
                <a:xfrm>
                  <a:off x="8714400" y="4735140"/>
                  <a:ext cx="30960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37" name="墨迹 136">
                  <a:extLst>
                    <a:ext uri="{FF2B5EF4-FFF2-40B4-BE49-F238E27FC236}">
                      <a16:creationId xmlns:a16="http://schemas.microsoft.com/office/drawing/2014/main" id="{D3626577-3484-4D8F-84B3-1E229F01C3B1}"/>
                    </a:ext>
                  </a:extLst>
                </p14:cNvPr>
                <p14:cNvContentPartPr/>
                <p14:nvPr/>
              </p14:nvContentPartPr>
              <p14:xfrm>
                <a:off x="9047040" y="4549020"/>
                <a:ext cx="226080" cy="186840"/>
              </p14:xfrm>
            </p:contentPart>
          </mc:Choice>
          <mc:Fallback>
            <p:pic>
              <p:nvPicPr>
                <p:cNvPr id="137" name="墨迹 136">
                  <a:extLst>
                    <a:ext uri="{FF2B5EF4-FFF2-40B4-BE49-F238E27FC236}">
                      <a16:creationId xmlns:a16="http://schemas.microsoft.com/office/drawing/2014/main" id="{D3626577-3484-4D8F-84B3-1E229F01C3B1}"/>
                    </a:ext>
                  </a:extLst>
                </p:cNvPr>
                <p:cNvPicPr/>
                <p:nvPr/>
              </p:nvPicPr>
              <p:blipFill>
                <a:blip r:embed="rId216"/>
                <a:stretch>
                  <a:fillRect/>
                </a:stretch>
              </p:blipFill>
              <p:spPr>
                <a:xfrm>
                  <a:off x="9038400" y="4540380"/>
                  <a:ext cx="24372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38" name="墨迹 137">
                  <a:extLst>
                    <a:ext uri="{FF2B5EF4-FFF2-40B4-BE49-F238E27FC236}">
                      <a16:creationId xmlns:a16="http://schemas.microsoft.com/office/drawing/2014/main" id="{40478504-893E-4E48-B871-913871032C3A}"/>
                    </a:ext>
                  </a:extLst>
                </p14:cNvPr>
                <p14:cNvContentPartPr/>
                <p14:nvPr/>
              </p14:nvContentPartPr>
              <p14:xfrm>
                <a:off x="9062160" y="4458660"/>
                <a:ext cx="139320" cy="293760"/>
              </p14:xfrm>
            </p:contentPart>
          </mc:Choice>
          <mc:Fallback>
            <p:pic>
              <p:nvPicPr>
                <p:cNvPr id="138" name="墨迹 137">
                  <a:extLst>
                    <a:ext uri="{FF2B5EF4-FFF2-40B4-BE49-F238E27FC236}">
                      <a16:creationId xmlns:a16="http://schemas.microsoft.com/office/drawing/2014/main" id="{40478504-893E-4E48-B871-913871032C3A}"/>
                    </a:ext>
                  </a:extLst>
                </p:cNvPr>
                <p:cNvPicPr/>
                <p:nvPr/>
              </p:nvPicPr>
              <p:blipFill>
                <a:blip r:embed="rId218"/>
                <a:stretch>
                  <a:fillRect/>
                </a:stretch>
              </p:blipFill>
              <p:spPr>
                <a:xfrm>
                  <a:off x="9053520" y="4450020"/>
                  <a:ext cx="15696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39" name="墨迹 138">
                  <a:extLst>
                    <a:ext uri="{FF2B5EF4-FFF2-40B4-BE49-F238E27FC236}">
                      <a16:creationId xmlns:a16="http://schemas.microsoft.com/office/drawing/2014/main" id="{93B35E9C-C220-4EB4-A607-3EF7C51D765E}"/>
                    </a:ext>
                  </a:extLst>
                </p14:cNvPr>
                <p14:cNvContentPartPr/>
                <p14:nvPr/>
              </p14:nvContentPartPr>
              <p14:xfrm>
                <a:off x="9018240" y="4495740"/>
                <a:ext cx="415800" cy="375840"/>
              </p14:xfrm>
            </p:contentPart>
          </mc:Choice>
          <mc:Fallback>
            <p:pic>
              <p:nvPicPr>
                <p:cNvPr id="139" name="墨迹 138">
                  <a:extLst>
                    <a:ext uri="{FF2B5EF4-FFF2-40B4-BE49-F238E27FC236}">
                      <a16:creationId xmlns:a16="http://schemas.microsoft.com/office/drawing/2014/main" id="{93B35E9C-C220-4EB4-A607-3EF7C51D765E}"/>
                    </a:ext>
                  </a:extLst>
                </p:cNvPr>
                <p:cNvPicPr/>
                <p:nvPr/>
              </p:nvPicPr>
              <p:blipFill>
                <a:blip r:embed="rId220"/>
                <a:stretch>
                  <a:fillRect/>
                </a:stretch>
              </p:blipFill>
              <p:spPr>
                <a:xfrm>
                  <a:off x="9009240" y="4487100"/>
                  <a:ext cx="433440" cy="393480"/>
                </a:xfrm>
                <a:prstGeom prst="rect">
                  <a:avLst/>
                </a:prstGeom>
              </p:spPr>
            </p:pic>
          </mc:Fallback>
        </mc:AlternateContent>
      </p:grpSp>
      <p:grpSp>
        <p:nvGrpSpPr>
          <p:cNvPr id="169" name="组合 168">
            <a:extLst>
              <a:ext uri="{FF2B5EF4-FFF2-40B4-BE49-F238E27FC236}">
                <a16:creationId xmlns:a16="http://schemas.microsoft.com/office/drawing/2014/main" id="{DDA53D39-8DB7-4E7A-8880-422726201479}"/>
              </a:ext>
            </a:extLst>
          </p:cNvPr>
          <p:cNvGrpSpPr/>
          <p:nvPr/>
        </p:nvGrpSpPr>
        <p:grpSpPr>
          <a:xfrm>
            <a:off x="8278080" y="5155980"/>
            <a:ext cx="1235880" cy="567360"/>
            <a:chOff x="8278080" y="5155980"/>
            <a:chExt cx="1235880" cy="567360"/>
          </a:xfrm>
        </p:grpSpPr>
        <mc:AlternateContent xmlns:mc="http://schemas.openxmlformats.org/markup-compatibility/2006">
          <mc:Choice xmlns:p14="http://schemas.microsoft.com/office/powerpoint/2010/main" Requires="p14">
            <p:contentPart p14:bwMode="auto" r:id="rId221">
              <p14:nvContentPartPr>
                <p14:cNvPr id="147" name="墨迹 146">
                  <a:extLst>
                    <a:ext uri="{FF2B5EF4-FFF2-40B4-BE49-F238E27FC236}">
                      <a16:creationId xmlns:a16="http://schemas.microsoft.com/office/drawing/2014/main" id="{CE3BDED6-1DFF-4D93-BE7E-B80DA6DF4D16}"/>
                    </a:ext>
                  </a:extLst>
                </p14:cNvPr>
                <p14:cNvContentPartPr/>
                <p14:nvPr/>
              </p14:nvContentPartPr>
              <p14:xfrm>
                <a:off x="8278080" y="5208180"/>
                <a:ext cx="146520" cy="245880"/>
              </p14:xfrm>
            </p:contentPart>
          </mc:Choice>
          <mc:Fallback>
            <p:pic>
              <p:nvPicPr>
                <p:cNvPr id="147" name="墨迹 146">
                  <a:extLst>
                    <a:ext uri="{FF2B5EF4-FFF2-40B4-BE49-F238E27FC236}">
                      <a16:creationId xmlns:a16="http://schemas.microsoft.com/office/drawing/2014/main" id="{CE3BDED6-1DFF-4D93-BE7E-B80DA6DF4D16}"/>
                    </a:ext>
                  </a:extLst>
                </p:cNvPr>
                <p:cNvPicPr/>
                <p:nvPr/>
              </p:nvPicPr>
              <p:blipFill>
                <a:blip r:embed="rId222"/>
                <a:stretch>
                  <a:fillRect/>
                </a:stretch>
              </p:blipFill>
              <p:spPr>
                <a:xfrm>
                  <a:off x="8269440" y="5199540"/>
                  <a:ext cx="16416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48" name="墨迹 147">
                  <a:extLst>
                    <a:ext uri="{FF2B5EF4-FFF2-40B4-BE49-F238E27FC236}">
                      <a16:creationId xmlns:a16="http://schemas.microsoft.com/office/drawing/2014/main" id="{37A2404C-D052-4FAF-8235-36801EA0BAC8}"/>
                    </a:ext>
                  </a:extLst>
                </p14:cNvPr>
                <p14:cNvContentPartPr/>
                <p14:nvPr/>
              </p14:nvContentPartPr>
              <p14:xfrm>
                <a:off x="8351520" y="5381700"/>
                <a:ext cx="12960" cy="236160"/>
              </p14:xfrm>
            </p:contentPart>
          </mc:Choice>
          <mc:Fallback>
            <p:pic>
              <p:nvPicPr>
                <p:cNvPr id="148" name="墨迹 147">
                  <a:extLst>
                    <a:ext uri="{FF2B5EF4-FFF2-40B4-BE49-F238E27FC236}">
                      <a16:creationId xmlns:a16="http://schemas.microsoft.com/office/drawing/2014/main" id="{37A2404C-D052-4FAF-8235-36801EA0BAC8}"/>
                    </a:ext>
                  </a:extLst>
                </p:cNvPr>
                <p:cNvPicPr/>
                <p:nvPr/>
              </p:nvPicPr>
              <p:blipFill>
                <a:blip r:embed="rId224"/>
                <a:stretch>
                  <a:fillRect/>
                </a:stretch>
              </p:blipFill>
              <p:spPr>
                <a:xfrm>
                  <a:off x="8342880" y="5372700"/>
                  <a:ext cx="3060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49" name="墨迹 148">
                  <a:extLst>
                    <a:ext uri="{FF2B5EF4-FFF2-40B4-BE49-F238E27FC236}">
                      <a16:creationId xmlns:a16="http://schemas.microsoft.com/office/drawing/2014/main" id="{E2AFC3BA-D2F6-4949-B7DA-3BC0A92890DE}"/>
                    </a:ext>
                  </a:extLst>
                </p14:cNvPr>
                <p14:cNvContentPartPr/>
                <p14:nvPr/>
              </p14:nvContentPartPr>
              <p14:xfrm>
                <a:off x="8405160" y="5367300"/>
                <a:ext cx="197640" cy="291960"/>
              </p14:xfrm>
            </p:contentPart>
          </mc:Choice>
          <mc:Fallback>
            <p:pic>
              <p:nvPicPr>
                <p:cNvPr id="149" name="墨迹 148">
                  <a:extLst>
                    <a:ext uri="{FF2B5EF4-FFF2-40B4-BE49-F238E27FC236}">
                      <a16:creationId xmlns:a16="http://schemas.microsoft.com/office/drawing/2014/main" id="{E2AFC3BA-D2F6-4949-B7DA-3BC0A92890DE}"/>
                    </a:ext>
                  </a:extLst>
                </p:cNvPr>
                <p:cNvPicPr/>
                <p:nvPr/>
              </p:nvPicPr>
              <p:blipFill>
                <a:blip r:embed="rId226"/>
                <a:stretch>
                  <a:fillRect/>
                </a:stretch>
              </p:blipFill>
              <p:spPr>
                <a:xfrm>
                  <a:off x="8396160" y="5358300"/>
                  <a:ext cx="21528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50" name="墨迹 149">
                  <a:extLst>
                    <a:ext uri="{FF2B5EF4-FFF2-40B4-BE49-F238E27FC236}">
                      <a16:creationId xmlns:a16="http://schemas.microsoft.com/office/drawing/2014/main" id="{D352AF87-D5DC-414C-ACEB-DE334D60B08F}"/>
                    </a:ext>
                  </a:extLst>
                </p14:cNvPr>
                <p14:cNvContentPartPr/>
                <p14:nvPr/>
              </p14:nvContentPartPr>
              <p14:xfrm>
                <a:off x="8412720" y="5188380"/>
                <a:ext cx="111240" cy="376200"/>
              </p14:xfrm>
            </p:contentPart>
          </mc:Choice>
          <mc:Fallback>
            <p:pic>
              <p:nvPicPr>
                <p:cNvPr id="150" name="墨迹 149">
                  <a:extLst>
                    <a:ext uri="{FF2B5EF4-FFF2-40B4-BE49-F238E27FC236}">
                      <a16:creationId xmlns:a16="http://schemas.microsoft.com/office/drawing/2014/main" id="{D352AF87-D5DC-414C-ACEB-DE334D60B08F}"/>
                    </a:ext>
                  </a:extLst>
                </p:cNvPr>
                <p:cNvPicPr/>
                <p:nvPr/>
              </p:nvPicPr>
              <p:blipFill>
                <a:blip r:embed="rId228"/>
                <a:stretch>
                  <a:fillRect/>
                </a:stretch>
              </p:blipFill>
              <p:spPr>
                <a:xfrm>
                  <a:off x="8403720" y="5179380"/>
                  <a:ext cx="12888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51" name="墨迹 150">
                  <a:extLst>
                    <a:ext uri="{FF2B5EF4-FFF2-40B4-BE49-F238E27FC236}">
                      <a16:creationId xmlns:a16="http://schemas.microsoft.com/office/drawing/2014/main" id="{A9E2D86E-83A9-46A3-B45A-5742AF27233E}"/>
                    </a:ext>
                  </a:extLst>
                </p14:cNvPr>
                <p14:cNvContentPartPr/>
                <p14:nvPr/>
              </p14:nvContentPartPr>
              <p14:xfrm>
                <a:off x="8410920" y="5248140"/>
                <a:ext cx="34560" cy="87120"/>
              </p14:xfrm>
            </p:contentPart>
          </mc:Choice>
          <mc:Fallback>
            <p:pic>
              <p:nvPicPr>
                <p:cNvPr id="151" name="墨迹 150">
                  <a:extLst>
                    <a:ext uri="{FF2B5EF4-FFF2-40B4-BE49-F238E27FC236}">
                      <a16:creationId xmlns:a16="http://schemas.microsoft.com/office/drawing/2014/main" id="{A9E2D86E-83A9-46A3-B45A-5742AF27233E}"/>
                    </a:ext>
                  </a:extLst>
                </p:cNvPr>
                <p:cNvPicPr/>
                <p:nvPr/>
              </p:nvPicPr>
              <p:blipFill>
                <a:blip r:embed="rId230"/>
                <a:stretch>
                  <a:fillRect/>
                </a:stretch>
              </p:blipFill>
              <p:spPr>
                <a:xfrm>
                  <a:off x="8401920" y="5239140"/>
                  <a:ext cx="5220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52" name="墨迹 151">
                  <a:extLst>
                    <a:ext uri="{FF2B5EF4-FFF2-40B4-BE49-F238E27FC236}">
                      <a16:creationId xmlns:a16="http://schemas.microsoft.com/office/drawing/2014/main" id="{012A17C8-33F4-4E96-AC1F-29B769454890}"/>
                    </a:ext>
                  </a:extLst>
                </p14:cNvPr>
                <p14:cNvContentPartPr/>
                <p14:nvPr/>
              </p14:nvContentPartPr>
              <p14:xfrm>
                <a:off x="8515680" y="5446500"/>
                <a:ext cx="47880" cy="85320"/>
              </p14:xfrm>
            </p:contentPart>
          </mc:Choice>
          <mc:Fallback>
            <p:pic>
              <p:nvPicPr>
                <p:cNvPr id="152" name="墨迹 151">
                  <a:extLst>
                    <a:ext uri="{FF2B5EF4-FFF2-40B4-BE49-F238E27FC236}">
                      <a16:creationId xmlns:a16="http://schemas.microsoft.com/office/drawing/2014/main" id="{012A17C8-33F4-4E96-AC1F-29B769454890}"/>
                    </a:ext>
                  </a:extLst>
                </p:cNvPr>
                <p:cNvPicPr/>
                <p:nvPr/>
              </p:nvPicPr>
              <p:blipFill>
                <a:blip r:embed="rId232"/>
                <a:stretch>
                  <a:fillRect/>
                </a:stretch>
              </p:blipFill>
              <p:spPr>
                <a:xfrm>
                  <a:off x="8506680" y="5437860"/>
                  <a:ext cx="6552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53" name="墨迹 152">
                  <a:extLst>
                    <a:ext uri="{FF2B5EF4-FFF2-40B4-BE49-F238E27FC236}">
                      <a16:creationId xmlns:a16="http://schemas.microsoft.com/office/drawing/2014/main" id="{8B813AD8-1346-4C26-BC08-05CD8A9DD776}"/>
                    </a:ext>
                  </a:extLst>
                </p14:cNvPr>
                <p14:cNvContentPartPr/>
                <p14:nvPr/>
              </p14:nvContentPartPr>
              <p14:xfrm>
                <a:off x="8650680" y="5251740"/>
                <a:ext cx="66960" cy="415440"/>
              </p14:xfrm>
            </p:contentPart>
          </mc:Choice>
          <mc:Fallback>
            <p:pic>
              <p:nvPicPr>
                <p:cNvPr id="153" name="墨迹 152">
                  <a:extLst>
                    <a:ext uri="{FF2B5EF4-FFF2-40B4-BE49-F238E27FC236}">
                      <a16:creationId xmlns:a16="http://schemas.microsoft.com/office/drawing/2014/main" id="{8B813AD8-1346-4C26-BC08-05CD8A9DD776}"/>
                    </a:ext>
                  </a:extLst>
                </p:cNvPr>
                <p:cNvPicPr/>
                <p:nvPr/>
              </p:nvPicPr>
              <p:blipFill>
                <a:blip r:embed="rId234"/>
                <a:stretch>
                  <a:fillRect/>
                </a:stretch>
              </p:blipFill>
              <p:spPr>
                <a:xfrm>
                  <a:off x="8642040" y="5242740"/>
                  <a:ext cx="84600" cy="43308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54" name="墨迹 153">
                  <a:extLst>
                    <a:ext uri="{FF2B5EF4-FFF2-40B4-BE49-F238E27FC236}">
                      <a16:creationId xmlns:a16="http://schemas.microsoft.com/office/drawing/2014/main" id="{C5A4F1E0-2968-4051-BE2E-E686763FE53E}"/>
                    </a:ext>
                  </a:extLst>
                </p14:cNvPr>
                <p14:cNvContentPartPr/>
                <p14:nvPr/>
              </p14:nvContentPartPr>
              <p14:xfrm>
                <a:off x="8688840" y="5384940"/>
                <a:ext cx="90000" cy="264600"/>
              </p14:xfrm>
            </p:contentPart>
          </mc:Choice>
          <mc:Fallback>
            <p:pic>
              <p:nvPicPr>
                <p:cNvPr id="154" name="墨迹 153">
                  <a:extLst>
                    <a:ext uri="{FF2B5EF4-FFF2-40B4-BE49-F238E27FC236}">
                      <a16:creationId xmlns:a16="http://schemas.microsoft.com/office/drawing/2014/main" id="{C5A4F1E0-2968-4051-BE2E-E686763FE53E}"/>
                    </a:ext>
                  </a:extLst>
                </p:cNvPr>
                <p:cNvPicPr/>
                <p:nvPr/>
              </p:nvPicPr>
              <p:blipFill>
                <a:blip r:embed="rId236"/>
                <a:stretch>
                  <a:fillRect/>
                </a:stretch>
              </p:blipFill>
              <p:spPr>
                <a:xfrm>
                  <a:off x="8680200" y="5376300"/>
                  <a:ext cx="10764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55" name="墨迹 154">
                  <a:extLst>
                    <a:ext uri="{FF2B5EF4-FFF2-40B4-BE49-F238E27FC236}">
                      <a16:creationId xmlns:a16="http://schemas.microsoft.com/office/drawing/2014/main" id="{334D39DE-2584-4B6D-BBAD-CE4CA4F8EFBF}"/>
                    </a:ext>
                  </a:extLst>
                </p14:cNvPr>
                <p14:cNvContentPartPr/>
                <p14:nvPr/>
              </p14:nvContentPartPr>
              <p14:xfrm>
                <a:off x="8660400" y="5486460"/>
                <a:ext cx="141480" cy="133920"/>
              </p14:xfrm>
            </p:contentPart>
          </mc:Choice>
          <mc:Fallback>
            <p:pic>
              <p:nvPicPr>
                <p:cNvPr id="155" name="墨迹 154">
                  <a:extLst>
                    <a:ext uri="{FF2B5EF4-FFF2-40B4-BE49-F238E27FC236}">
                      <a16:creationId xmlns:a16="http://schemas.microsoft.com/office/drawing/2014/main" id="{334D39DE-2584-4B6D-BBAD-CE4CA4F8EFBF}"/>
                    </a:ext>
                  </a:extLst>
                </p:cNvPr>
                <p:cNvPicPr/>
                <p:nvPr/>
              </p:nvPicPr>
              <p:blipFill>
                <a:blip r:embed="rId238"/>
                <a:stretch>
                  <a:fillRect/>
                </a:stretch>
              </p:blipFill>
              <p:spPr>
                <a:xfrm>
                  <a:off x="8651400" y="5477460"/>
                  <a:ext cx="15912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56" name="墨迹 155">
                  <a:extLst>
                    <a:ext uri="{FF2B5EF4-FFF2-40B4-BE49-F238E27FC236}">
                      <a16:creationId xmlns:a16="http://schemas.microsoft.com/office/drawing/2014/main" id="{FA7B95C0-DE06-446A-829F-13FBE41940E8}"/>
                    </a:ext>
                  </a:extLst>
                </p14:cNvPr>
                <p14:cNvContentPartPr/>
                <p14:nvPr/>
              </p14:nvContentPartPr>
              <p14:xfrm>
                <a:off x="8816640" y="5200980"/>
                <a:ext cx="94320" cy="518760"/>
              </p14:xfrm>
            </p:contentPart>
          </mc:Choice>
          <mc:Fallback>
            <p:pic>
              <p:nvPicPr>
                <p:cNvPr id="156" name="墨迹 155">
                  <a:extLst>
                    <a:ext uri="{FF2B5EF4-FFF2-40B4-BE49-F238E27FC236}">
                      <a16:creationId xmlns:a16="http://schemas.microsoft.com/office/drawing/2014/main" id="{FA7B95C0-DE06-446A-829F-13FBE41940E8}"/>
                    </a:ext>
                  </a:extLst>
                </p:cNvPr>
                <p:cNvPicPr/>
                <p:nvPr/>
              </p:nvPicPr>
              <p:blipFill>
                <a:blip r:embed="rId240"/>
                <a:stretch>
                  <a:fillRect/>
                </a:stretch>
              </p:blipFill>
              <p:spPr>
                <a:xfrm>
                  <a:off x="8807640" y="5192340"/>
                  <a:ext cx="111960" cy="53640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57" name="墨迹 156">
                  <a:extLst>
                    <a:ext uri="{FF2B5EF4-FFF2-40B4-BE49-F238E27FC236}">
                      <a16:creationId xmlns:a16="http://schemas.microsoft.com/office/drawing/2014/main" id="{B6DC1F50-40DE-4B76-84CF-57488A947DB3}"/>
                    </a:ext>
                  </a:extLst>
                </p14:cNvPr>
                <p14:cNvContentPartPr/>
                <p14:nvPr/>
              </p14:nvContentPartPr>
              <p14:xfrm>
                <a:off x="8977200" y="5199180"/>
                <a:ext cx="112320" cy="220680"/>
              </p14:xfrm>
            </p:contentPart>
          </mc:Choice>
          <mc:Fallback>
            <p:pic>
              <p:nvPicPr>
                <p:cNvPr id="157" name="墨迹 156">
                  <a:extLst>
                    <a:ext uri="{FF2B5EF4-FFF2-40B4-BE49-F238E27FC236}">
                      <a16:creationId xmlns:a16="http://schemas.microsoft.com/office/drawing/2014/main" id="{B6DC1F50-40DE-4B76-84CF-57488A947DB3}"/>
                    </a:ext>
                  </a:extLst>
                </p:cNvPr>
                <p:cNvPicPr/>
                <p:nvPr/>
              </p:nvPicPr>
              <p:blipFill>
                <a:blip r:embed="rId242"/>
                <a:stretch>
                  <a:fillRect/>
                </a:stretch>
              </p:blipFill>
              <p:spPr>
                <a:xfrm>
                  <a:off x="8968560" y="5190540"/>
                  <a:ext cx="12996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58" name="墨迹 157">
                  <a:extLst>
                    <a:ext uri="{FF2B5EF4-FFF2-40B4-BE49-F238E27FC236}">
                      <a16:creationId xmlns:a16="http://schemas.microsoft.com/office/drawing/2014/main" id="{87A242CD-4FFA-46A6-800D-92287EF1B234}"/>
                    </a:ext>
                  </a:extLst>
                </p14:cNvPr>
                <p14:cNvContentPartPr/>
                <p14:nvPr/>
              </p14:nvContentPartPr>
              <p14:xfrm>
                <a:off x="8999520" y="5432100"/>
                <a:ext cx="55440" cy="43560"/>
              </p14:xfrm>
            </p:contentPart>
          </mc:Choice>
          <mc:Fallback>
            <p:pic>
              <p:nvPicPr>
                <p:cNvPr id="158" name="墨迹 157">
                  <a:extLst>
                    <a:ext uri="{FF2B5EF4-FFF2-40B4-BE49-F238E27FC236}">
                      <a16:creationId xmlns:a16="http://schemas.microsoft.com/office/drawing/2014/main" id="{87A242CD-4FFA-46A6-800D-92287EF1B234}"/>
                    </a:ext>
                  </a:extLst>
                </p:cNvPr>
                <p:cNvPicPr/>
                <p:nvPr/>
              </p:nvPicPr>
              <p:blipFill>
                <a:blip r:embed="rId244"/>
                <a:stretch>
                  <a:fillRect/>
                </a:stretch>
              </p:blipFill>
              <p:spPr>
                <a:xfrm>
                  <a:off x="8990520" y="5423460"/>
                  <a:ext cx="7308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59" name="墨迹 158">
                  <a:extLst>
                    <a:ext uri="{FF2B5EF4-FFF2-40B4-BE49-F238E27FC236}">
                      <a16:creationId xmlns:a16="http://schemas.microsoft.com/office/drawing/2014/main" id="{7A961728-B69B-4397-965A-ECE3EF0AC5BE}"/>
                    </a:ext>
                  </a:extLst>
                </p14:cNvPr>
                <p14:cNvContentPartPr/>
                <p14:nvPr/>
              </p14:nvContentPartPr>
              <p14:xfrm>
                <a:off x="8967120" y="5432100"/>
                <a:ext cx="128160" cy="273240"/>
              </p14:xfrm>
            </p:contentPart>
          </mc:Choice>
          <mc:Fallback>
            <p:pic>
              <p:nvPicPr>
                <p:cNvPr id="159" name="墨迹 158">
                  <a:extLst>
                    <a:ext uri="{FF2B5EF4-FFF2-40B4-BE49-F238E27FC236}">
                      <a16:creationId xmlns:a16="http://schemas.microsoft.com/office/drawing/2014/main" id="{7A961728-B69B-4397-965A-ECE3EF0AC5BE}"/>
                    </a:ext>
                  </a:extLst>
                </p:cNvPr>
                <p:cNvPicPr/>
                <p:nvPr/>
              </p:nvPicPr>
              <p:blipFill>
                <a:blip r:embed="rId246"/>
                <a:stretch>
                  <a:fillRect/>
                </a:stretch>
              </p:blipFill>
              <p:spPr>
                <a:xfrm>
                  <a:off x="8958120" y="5423460"/>
                  <a:ext cx="14580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60" name="墨迹 159">
                  <a:extLst>
                    <a:ext uri="{FF2B5EF4-FFF2-40B4-BE49-F238E27FC236}">
                      <a16:creationId xmlns:a16="http://schemas.microsoft.com/office/drawing/2014/main" id="{4A16AA35-5F53-4F6C-BCE0-FBD157EC6D49}"/>
                    </a:ext>
                  </a:extLst>
                </p14:cNvPr>
                <p14:cNvContentPartPr/>
                <p14:nvPr/>
              </p14:nvContentPartPr>
              <p14:xfrm>
                <a:off x="9138480" y="5339940"/>
                <a:ext cx="124200" cy="16560"/>
              </p14:xfrm>
            </p:contentPart>
          </mc:Choice>
          <mc:Fallback>
            <p:pic>
              <p:nvPicPr>
                <p:cNvPr id="160" name="墨迹 159">
                  <a:extLst>
                    <a:ext uri="{FF2B5EF4-FFF2-40B4-BE49-F238E27FC236}">
                      <a16:creationId xmlns:a16="http://schemas.microsoft.com/office/drawing/2014/main" id="{4A16AA35-5F53-4F6C-BCE0-FBD157EC6D49}"/>
                    </a:ext>
                  </a:extLst>
                </p:cNvPr>
                <p:cNvPicPr/>
                <p:nvPr/>
              </p:nvPicPr>
              <p:blipFill>
                <a:blip r:embed="rId248"/>
                <a:stretch>
                  <a:fillRect/>
                </a:stretch>
              </p:blipFill>
              <p:spPr>
                <a:xfrm>
                  <a:off x="9129840" y="5331300"/>
                  <a:ext cx="14184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61" name="墨迹 160">
                  <a:extLst>
                    <a:ext uri="{FF2B5EF4-FFF2-40B4-BE49-F238E27FC236}">
                      <a16:creationId xmlns:a16="http://schemas.microsoft.com/office/drawing/2014/main" id="{6915396F-C330-4708-B710-D566013C646E}"/>
                    </a:ext>
                  </a:extLst>
                </p14:cNvPr>
                <p14:cNvContentPartPr/>
                <p14:nvPr/>
              </p14:nvContentPartPr>
              <p14:xfrm>
                <a:off x="9134520" y="5258940"/>
                <a:ext cx="106920" cy="276840"/>
              </p14:xfrm>
            </p:contentPart>
          </mc:Choice>
          <mc:Fallback>
            <p:pic>
              <p:nvPicPr>
                <p:cNvPr id="161" name="墨迹 160">
                  <a:extLst>
                    <a:ext uri="{FF2B5EF4-FFF2-40B4-BE49-F238E27FC236}">
                      <a16:creationId xmlns:a16="http://schemas.microsoft.com/office/drawing/2014/main" id="{6915396F-C330-4708-B710-D566013C646E}"/>
                    </a:ext>
                  </a:extLst>
                </p:cNvPr>
                <p:cNvPicPr/>
                <p:nvPr/>
              </p:nvPicPr>
              <p:blipFill>
                <a:blip r:embed="rId250"/>
                <a:stretch>
                  <a:fillRect/>
                </a:stretch>
              </p:blipFill>
              <p:spPr>
                <a:xfrm>
                  <a:off x="9125880" y="5249940"/>
                  <a:ext cx="12456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62" name="墨迹 161">
                  <a:extLst>
                    <a:ext uri="{FF2B5EF4-FFF2-40B4-BE49-F238E27FC236}">
                      <a16:creationId xmlns:a16="http://schemas.microsoft.com/office/drawing/2014/main" id="{6AEE8466-908C-49E6-B5B8-534D58E1ED9E}"/>
                    </a:ext>
                  </a:extLst>
                </p14:cNvPr>
                <p14:cNvContentPartPr/>
                <p14:nvPr/>
              </p14:nvContentPartPr>
              <p14:xfrm>
                <a:off x="9182400" y="5405100"/>
                <a:ext cx="47880" cy="202680"/>
              </p14:xfrm>
            </p:contentPart>
          </mc:Choice>
          <mc:Fallback>
            <p:pic>
              <p:nvPicPr>
                <p:cNvPr id="162" name="墨迹 161">
                  <a:extLst>
                    <a:ext uri="{FF2B5EF4-FFF2-40B4-BE49-F238E27FC236}">
                      <a16:creationId xmlns:a16="http://schemas.microsoft.com/office/drawing/2014/main" id="{6AEE8466-908C-49E6-B5B8-534D58E1ED9E}"/>
                    </a:ext>
                  </a:extLst>
                </p:cNvPr>
                <p:cNvPicPr/>
                <p:nvPr/>
              </p:nvPicPr>
              <p:blipFill>
                <a:blip r:embed="rId252"/>
                <a:stretch>
                  <a:fillRect/>
                </a:stretch>
              </p:blipFill>
              <p:spPr>
                <a:xfrm>
                  <a:off x="9173400" y="5396460"/>
                  <a:ext cx="6552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63" name="墨迹 162">
                  <a:extLst>
                    <a:ext uri="{FF2B5EF4-FFF2-40B4-BE49-F238E27FC236}">
                      <a16:creationId xmlns:a16="http://schemas.microsoft.com/office/drawing/2014/main" id="{70E549EF-9250-4F3D-BA56-E61B0F7FF845}"/>
                    </a:ext>
                  </a:extLst>
                </p14:cNvPr>
                <p14:cNvContentPartPr/>
                <p14:nvPr/>
              </p14:nvContentPartPr>
              <p14:xfrm>
                <a:off x="9048840" y="5347140"/>
                <a:ext cx="322200" cy="309600"/>
              </p14:xfrm>
            </p:contentPart>
          </mc:Choice>
          <mc:Fallback>
            <p:pic>
              <p:nvPicPr>
                <p:cNvPr id="163" name="墨迹 162">
                  <a:extLst>
                    <a:ext uri="{FF2B5EF4-FFF2-40B4-BE49-F238E27FC236}">
                      <a16:creationId xmlns:a16="http://schemas.microsoft.com/office/drawing/2014/main" id="{70E549EF-9250-4F3D-BA56-E61B0F7FF845}"/>
                    </a:ext>
                  </a:extLst>
                </p:cNvPr>
                <p:cNvPicPr/>
                <p:nvPr/>
              </p:nvPicPr>
              <p:blipFill>
                <a:blip r:embed="rId254"/>
                <a:stretch>
                  <a:fillRect/>
                </a:stretch>
              </p:blipFill>
              <p:spPr>
                <a:xfrm>
                  <a:off x="9040200" y="5338500"/>
                  <a:ext cx="33984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64" name="墨迹 163">
                  <a:extLst>
                    <a:ext uri="{FF2B5EF4-FFF2-40B4-BE49-F238E27FC236}">
                      <a16:creationId xmlns:a16="http://schemas.microsoft.com/office/drawing/2014/main" id="{10F41B1E-86D4-414A-B81E-4617CA5FA4AE}"/>
                    </a:ext>
                  </a:extLst>
                </p14:cNvPr>
                <p14:cNvContentPartPr/>
                <p14:nvPr/>
              </p14:nvContentPartPr>
              <p14:xfrm>
                <a:off x="9355560" y="5269740"/>
                <a:ext cx="80280" cy="18360"/>
              </p14:xfrm>
            </p:contentPart>
          </mc:Choice>
          <mc:Fallback>
            <p:pic>
              <p:nvPicPr>
                <p:cNvPr id="164" name="墨迹 163">
                  <a:extLst>
                    <a:ext uri="{FF2B5EF4-FFF2-40B4-BE49-F238E27FC236}">
                      <a16:creationId xmlns:a16="http://schemas.microsoft.com/office/drawing/2014/main" id="{10F41B1E-86D4-414A-B81E-4617CA5FA4AE}"/>
                    </a:ext>
                  </a:extLst>
                </p:cNvPr>
                <p:cNvPicPr/>
                <p:nvPr/>
              </p:nvPicPr>
              <p:blipFill>
                <a:blip r:embed="rId256"/>
                <a:stretch>
                  <a:fillRect/>
                </a:stretch>
              </p:blipFill>
              <p:spPr>
                <a:xfrm>
                  <a:off x="9346920" y="5260740"/>
                  <a:ext cx="979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65" name="墨迹 164">
                  <a:extLst>
                    <a:ext uri="{FF2B5EF4-FFF2-40B4-BE49-F238E27FC236}">
                      <a16:creationId xmlns:a16="http://schemas.microsoft.com/office/drawing/2014/main" id="{82EF646D-18C5-4CE8-9A97-FF2E5E2C3456}"/>
                    </a:ext>
                  </a:extLst>
                </p14:cNvPr>
                <p14:cNvContentPartPr/>
                <p14:nvPr/>
              </p14:nvContentPartPr>
              <p14:xfrm>
                <a:off x="9355560" y="5155980"/>
                <a:ext cx="90000" cy="276840"/>
              </p14:xfrm>
            </p:contentPart>
          </mc:Choice>
          <mc:Fallback>
            <p:pic>
              <p:nvPicPr>
                <p:cNvPr id="165" name="墨迹 164">
                  <a:extLst>
                    <a:ext uri="{FF2B5EF4-FFF2-40B4-BE49-F238E27FC236}">
                      <a16:creationId xmlns:a16="http://schemas.microsoft.com/office/drawing/2014/main" id="{82EF646D-18C5-4CE8-9A97-FF2E5E2C3456}"/>
                    </a:ext>
                  </a:extLst>
                </p:cNvPr>
                <p:cNvPicPr/>
                <p:nvPr/>
              </p:nvPicPr>
              <p:blipFill>
                <a:blip r:embed="rId258"/>
                <a:stretch>
                  <a:fillRect/>
                </a:stretch>
              </p:blipFill>
              <p:spPr>
                <a:xfrm>
                  <a:off x="9346920" y="5146980"/>
                  <a:ext cx="10764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66" name="墨迹 165">
                  <a:extLst>
                    <a:ext uri="{FF2B5EF4-FFF2-40B4-BE49-F238E27FC236}">
                      <a16:creationId xmlns:a16="http://schemas.microsoft.com/office/drawing/2014/main" id="{9FBC426C-3255-4B0A-9B25-7976E211613E}"/>
                    </a:ext>
                  </a:extLst>
                </p14:cNvPr>
                <p14:cNvContentPartPr/>
                <p14:nvPr/>
              </p14:nvContentPartPr>
              <p14:xfrm>
                <a:off x="9234240" y="5450100"/>
                <a:ext cx="174600" cy="93600"/>
              </p14:xfrm>
            </p:contentPart>
          </mc:Choice>
          <mc:Fallback>
            <p:pic>
              <p:nvPicPr>
                <p:cNvPr id="166" name="墨迹 165">
                  <a:extLst>
                    <a:ext uri="{FF2B5EF4-FFF2-40B4-BE49-F238E27FC236}">
                      <a16:creationId xmlns:a16="http://schemas.microsoft.com/office/drawing/2014/main" id="{9FBC426C-3255-4B0A-9B25-7976E211613E}"/>
                    </a:ext>
                  </a:extLst>
                </p:cNvPr>
                <p:cNvPicPr/>
                <p:nvPr/>
              </p:nvPicPr>
              <p:blipFill>
                <a:blip r:embed="rId260"/>
                <a:stretch>
                  <a:fillRect/>
                </a:stretch>
              </p:blipFill>
              <p:spPr>
                <a:xfrm>
                  <a:off x="9225600" y="5441100"/>
                  <a:ext cx="19224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67" name="墨迹 166">
                  <a:extLst>
                    <a:ext uri="{FF2B5EF4-FFF2-40B4-BE49-F238E27FC236}">
                      <a16:creationId xmlns:a16="http://schemas.microsoft.com/office/drawing/2014/main" id="{1637D9BE-E80E-4406-BCFF-E86A35BD3D8E}"/>
                    </a:ext>
                  </a:extLst>
                </p14:cNvPr>
                <p14:cNvContentPartPr/>
                <p14:nvPr/>
              </p14:nvContentPartPr>
              <p14:xfrm>
                <a:off x="9338640" y="5468460"/>
                <a:ext cx="127800" cy="242280"/>
              </p14:xfrm>
            </p:contentPart>
          </mc:Choice>
          <mc:Fallback>
            <p:pic>
              <p:nvPicPr>
                <p:cNvPr id="167" name="墨迹 166">
                  <a:extLst>
                    <a:ext uri="{FF2B5EF4-FFF2-40B4-BE49-F238E27FC236}">
                      <a16:creationId xmlns:a16="http://schemas.microsoft.com/office/drawing/2014/main" id="{1637D9BE-E80E-4406-BCFF-E86A35BD3D8E}"/>
                    </a:ext>
                  </a:extLst>
                </p:cNvPr>
                <p:cNvPicPr/>
                <p:nvPr/>
              </p:nvPicPr>
              <p:blipFill>
                <a:blip r:embed="rId262"/>
                <a:stretch>
                  <a:fillRect/>
                </a:stretch>
              </p:blipFill>
              <p:spPr>
                <a:xfrm>
                  <a:off x="9329640" y="5459460"/>
                  <a:ext cx="1454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68" name="墨迹 167">
                  <a:extLst>
                    <a:ext uri="{FF2B5EF4-FFF2-40B4-BE49-F238E27FC236}">
                      <a16:creationId xmlns:a16="http://schemas.microsoft.com/office/drawing/2014/main" id="{A131D3AE-EA92-4A43-A9E5-60F8C227EF61}"/>
                    </a:ext>
                  </a:extLst>
                </p14:cNvPr>
                <p14:cNvContentPartPr/>
                <p14:nvPr/>
              </p14:nvContentPartPr>
              <p14:xfrm>
                <a:off x="9353760" y="5529660"/>
                <a:ext cx="160200" cy="193680"/>
              </p14:xfrm>
            </p:contentPart>
          </mc:Choice>
          <mc:Fallback>
            <p:pic>
              <p:nvPicPr>
                <p:cNvPr id="168" name="墨迹 167">
                  <a:extLst>
                    <a:ext uri="{FF2B5EF4-FFF2-40B4-BE49-F238E27FC236}">
                      <a16:creationId xmlns:a16="http://schemas.microsoft.com/office/drawing/2014/main" id="{A131D3AE-EA92-4A43-A9E5-60F8C227EF61}"/>
                    </a:ext>
                  </a:extLst>
                </p:cNvPr>
                <p:cNvPicPr/>
                <p:nvPr/>
              </p:nvPicPr>
              <p:blipFill>
                <a:blip r:embed="rId264"/>
                <a:stretch>
                  <a:fillRect/>
                </a:stretch>
              </p:blipFill>
              <p:spPr>
                <a:xfrm>
                  <a:off x="9344760" y="5521020"/>
                  <a:ext cx="177840" cy="211320"/>
                </a:xfrm>
                <a:prstGeom prst="rect">
                  <a:avLst/>
                </a:prstGeom>
              </p:spPr>
            </p:pic>
          </mc:Fallback>
        </mc:AlternateContent>
      </p:grpSp>
    </p:spTree>
    <p:extLst>
      <p:ext uri="{BB962C8B-B14F-4D97-AF65-F5344CB8AC3E}">
        <p14:creationId xmlns:p14="http://schemas.microsoft.com/office/powerpoint/2010/main" val="179540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p:cTn id="7" dur="2000" fill="hold"/>
                                        <p:tgtEl>
                                          <p:spTgt spid="112"/>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140"/>
                                        </p:tgtEl>
                                        <p:attrNameLst>
                                          <p:attrName>style.visibility</p:attrName>
                                        </p:attrNameLst>
                                      </p:cBhvr>
                                      <p:to>
                                        <p:strVal val="visible"/>
                                      </p:to>
                                    </p:set>
                                    <p:anim calcmode="lin" valueType="num">
                                      <p:cBhvr>
                                        <p:cTn id="12" dur="2000" fill="hold"/>
                                        <p:tgtEl>
                                          <p:spTgt spid="140"/>
                                        </p:tgtEl>
                                        <p:attrNameLst>
                                          <p:attrName>drawProgress</p:attrName>
                                        </p:attrNameLst>
                                      </p:cBhvr>
                                      <p:tavLst>
                                        <p:tav tm="0">
                                          <p:val>
                                            <p:fltVal val="0"/>
                                          </p:val>
                                        </p:tav>
                                        <p:tav tm="100000">
                                          <p:val>
                                            <p:fltVal val="1"/>
                                          </p:val>
                                        </p:tav>
                                      </p:tavLst>
                                    </p:anim>
                                  </p:childTnLst>
                                </p:cTn>
                              </p:par>
                            </p:childTnLst>
                          </p:cTn>
                        </p:par>
                      </p:childTnLst>
                    </p:cTn>
                  </p:par>
                  <p:par>
                    <p:cTn id="13" fill="hold">
                      <p:stCondLst>
                        <p:cond delay="indefinite"/>
                      </p:stCondLst>
                      <p:childTnLst>
                        <p:par>
                          <p:cTn id="14" fill="hold">
                            <p:stCondLst>
                              <p:cond delay="0"/>
                            </p:stCondLst>
                            <p:childTnLst>
                              <p:par>
                                <p:cTn id="15" presetID="63" presetClass="entr" presetSubtype="0" fill="hold" nodeType="clickEffect">
                                  <p:stCondLst>
                                    <p:cond delay="0"/>
                                  </p:stCondLst>
                                  <p:childTnLst>
                                    <p:set>
                                      <p:cBhvr>
                                        <p:cTn id="16" dur="1" fill="hold">
                                          <p:stCondLst>
                                            <p:cond delay="0"/>
                                          </p:stCondLst>
                                        </p:cTn>
                                        <p:tgtEl>
                                          <p:spTgt spid="169"/>
                                        </p:tgtEl>
                                        <p:attrNameLst>
                                          <p:attrName>style.visibility</p:attrName>
                                        </p:attrNameLst>
                                      </p:cBhvr>
                                      <p:to>
                                        <p:strVal val="visible"/>
                                      </p:to>
                                    </p:set>
                                    <p:anim calcmode="lin" valueType="num">
                                      <p:cBhvr>
                                        <p:cTn id="17" dur="2000" fill="hold"/>
                                        <p:tgtEl>
                                          <p:spTgt spid="169"/>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8A521F4-BB63-4258-8033-1D8FC7D507A7}"/>
              </a:ext>
            </a:extLst>
          </p:cNvPr>
          <p:cNvPicPr>
            <a:picLocks noGrp="1" noChangeAspect="1"/>
          </p:cNvPicPr>
          <p:nvPr>
            <p:ph idx="1"/>
          </p:nvPr>
        </p:nvPicPr>
        <p:blipFill>
          <a:blip r:embed="rId2"/>
          <a:stretch>
            <a:fillRect/>
          </a:stretch>
        </p:blipFill>
        <p:spPr>
          <a:xfrm>
            <a:off x="781050" y="0"/>
            <a:ext cx="10579100" cy="6705383"/>
          </a:xfrm>
        </p:spPr>
      </p:pic>
    </p:spTree>
    <p:extLst>
      <p:ext uri="{BB962C8B-B14F-4D97-AF65-F5344CB8AC3E}">
        <p14:creationId xmlns:p14="http://schemas.microsoft.com/office/powerpoint/2010/main" val="477161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AF27E4E-B4B2-4929-B081-C53472792D5F}"/>
              </a:ext>
            </a:extLst>
          </p:cNvPr>
          <p:cNvPicPr>
            <a:picLocks noChangeAspect="1"/>
          </p:cNvPicPr>
          <p:nvPr/>
        </p:nvPicPr>
        <p:blipFill>
          <a:blip r:embed="rId2"/>
          <a:stretch>
            <a:fillRect/>
          </a:stretch>
        </p:blipFill>
        <p:spPr>
          <a:xfrm>
            <a:off x="1365250" y="53428"/>
            <a:ext cx="9391650" cy="6800850"/>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墨迹 7">
                <a:extLst>
                  <a:ext uri="{FF2B5EF4-FFF2-40B4-BE49-F238E27FC236}">
                    <a16:creationId xmlns:a16="http://schemas.microsoft.com/office/drawing/2014/main" id="{7388C8F5-097D-48BE-8A02-B222EAC865B7}"/>
                  </a:ext>
                </a:extLst>
              </p14:cNvPr>
              <p14:cNvContentPartPr/>
              <p14:nvPr/>
            </p14:nvContentPartPr>
            <p14:xfrm>
              <a:off x="1859640" y="5051220"/>
              <a:ext cx="3198240" cy="880200"/>
            </p14:xfrm>
          </p:contentPart>
        </mc:Choice>
        <mc:Fallback>
          <p:pic>
            <p:nvPicPr>
              <p:cNvPr id="8" name="墨迹 7">
                <a:extLst>
                  <a:ext uri="{FF2B5EF4-FFF2-40B4-BE49-F238E27FC236}">
                    <a16:creationId xmlns:a16="http://schemas.microsoft.com/office/drawing/2014/main" id="{7388C8F5-097D-48BE-8A02-B222EAC865B7}"/>
                  </a:ext>
                </a:extLst>
              </p:cNvPr>
              <p:cNvPicPr/>
              <p:nvPr/>
            </p:nvPicPr>
            <p:blipFill>
              <a:blip r:embed="rId4"/>
              <a:stretch>
                <a:fillRect/>
              </a:stretch>
            </p:blipFill>
            <p:spPr>
              <a:xfrm>
                <a:off x="1851000" y="5042220"/>
                <a:ext cx="3215880" cy="897840"/>
              </a:xfrm>
              <a:prstGeom prst="rect">
                <a:avLst/>
              </a:prstGeom>
            </p:spPr>
          </p:pic>
        </mc:Fallback>
      </mc:AlternateContent>
    </p:spTree>
    <p:extLst>
      <p:ext uri="{BB962C8B-B14F-4D97-AF65-F5344CB8AC3E}">
        <p14:creationId xmlns:p14="http://schemas.microsoft.com/office/powerpoint/2010/main" val="4177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70F90-EA54-49BB-A1C3-2D2242149EFE}"/>
              </a:ext>
            </a:extLst>
          </p:cNvPr>
          <p:cNvSpPr>
            <a:spLocks noGrp="1"/>
          </p:cNvSpPr>
          <p:nvPr>
            <p:ph type="title"/>
          </p:nvPr>
        </p:nvSpPr>
        <p:spPr/>
        <p:txBody>
          <a:bodyPr/>
          <a:lstStyle/>
          <a:p>
            <a:r>
              <a:rPr lang="zh-CN" altLang="en-US" dirty="0"/>
              <a:t>最小生成树</a:t>
            </a:r>
          </a:p>
        </p:txBody>
      </p:sp>
      <p:sp>
        <p:nvSpPr>
          <p:cNvPr id="3" name="内容占位符 2">
            <a:extLst>
              <a:ext uri="{FF2B5EF4-FFF2-40B4-BE49-F238E27FC236}">
                <a16:creationId xmlns:a16="http://schemas.microsoft.com/office/drawing/2014/main" id="{FB8FA2BC-07E5-4A7A-B3A3-C1560DAE19D6}"/>
              </a:ext>
            </a:extLst>
          </p:cNvPr>
          <p:cNvSpPr>
            <a:spLocks noGrp="1"/>
          </p:cNvSpPr>
          <p:nvPr>
            <p:ph idx="1"/>
          </p:nvPr>
        </p:nvSpPr>
        <p:spPr/>
        <p:txBody>
          <a:bodyPr/>
          <a:lstStyle/>
          <a:p>
            <a:r>
              <a:rPr lang="zh-CN" altLang="en-US" dirty="0"/>
              <a:t>寻找最小生成树的算法有</a:t>
            </a:r>
            <a:r>
              <a:rPr lang="en-US" altLang="zh-CN" dirty="0"/>
              <a:t>K</a:t>
            </a:r>
            <a:r>
              <a:rPr lang="zh-CN" altLang="en-US" dirty="0"/>
              <a:t>、</a:t>
            </a:r>
            <a:r>
              <a:rPr lang="en-US" altLang="zh-CN" dirty="0"/>
              <a:t>P</a:t>
            </a:r>
            <a:r>
              <a:rPr lang="zh-CN" altLang="en-US" dirty="0"/>
              <a:t>，其中</a:t>
            </a:r>
            <a:r>
              <a:rPr lang="en-US" altLang="zh-CN" dirty="0"/>
              <a:t>P</a:t>
            </a:r>
            <a:r>
              <a:rPr lang="zh-CN" altLang="en-US" dirty="0"/>
              <a:t>跟</a:t>
            </a:r>
            <a:r>
              <a:rPr lang="en-US" altLang="zh-CN" dirty="0" err="1"/>
              <a:t>Dij</a:t>
            </a:r>
            <a:r>
              <a:rPr lang="zh-CN" altLang="en-US" dirty="0"/>
              <a:t>长得很像，</a:t>
            </a:r>
            <a:r>
              <a:rPr lang="en-US" altLang="zh-CN" dirty="0"/>
              <a:t>K</a:t>
            </a:r>
            <a:r>
              <a:rPr lang="zh-CN" altLang="en-US" dirty="0"/>
              <a:t>有很多神奇的性质</a:t>
            </a:r>
            <a:endParaRPr lang="en-US" altLang="zh-CN" dirty="0"/>
          </a:p>
          <a:p>
            <a:endParaRPr lang="en-US" altLang="zh-CN" dirty="0"/>
          </a:p>
          <a:p>
            <a:r>
              <a:rPr lang="zh-CN" altLang="en-US" dirty="0"/>
              <a:t>最小生成树上可以寻找瓶颈路</a:t>
            </a:r>
            <a:endParaRPr lang="en-US" altLang="zh-CN" dirty="0"/>
          </a:p>
          <a:p>
            <a:pPr lvl="1"/>
            <a:r>
              <a:rPr lang="zh-CN" altLang="en-US" dirty="0"/>
              <a:t>瓶颈路是</a:t>
            </a:r>
            <a:r>
              <a:rPr lang="en-US" altLang="zh-CN" dirty="0"/>
              <a:t>a-&gt;b</a:t>
            </a:r>
            <a:r>
              <a:rPr lang="zh-CN" altLang="en-US" dirty="0"/>
              <a:t>所有路径中，最大边权最小的那条路</a:t>
            </a:r>
            <a:endParaRPr lang="en-US" altLang="zh-CN" dirty="0"/>
          </a:p>
        </p:txBody>
      </p:sp>
      <mc:AlternateContent xmlns:mc="http://schemas.openxmlformats.org/markup-compatibility/2006" xmlns:p14="http://schemas.microsoft.com/office/powerpoint/2010/main">
        <mc:Choice Requires="p14">
          <p:contentPart p14:bwMode="auto" r:id="rId3">
            <p14:nvContentPartPr>
              <p14:cNvPr id="26" name="墨迹 25">
                <a:extLst>
                  <a:ext uri="{FF2B5EF4-FFF2-40B4-BE49-F238E27FC236}">
                    <a16:creationId xmlns:a16="http://schemas.microsoft.com/office/drawing/2014/main" id="{E1C9C5F4-908F-4378-9CED-DF06AEB02CD3}"/>
                  </a:ext>
                </a:extLst>
              </p14:cNvPr>
              <p14:cNvContentPartPr/>
              <p14:nvPr/>
            </p14:nvContentPartPr>
            <p14:xfrm>
              <a:off x="4328360" y="5144227"/>
              <a:ext cx="685440" cy="897480"/>
            </p14:xfrm>
          </p:contentPart>
        </mc:Choice>
        <mc:Fallback xmlns="">
          <p:pic>
            <p:nvPicPr>
              <p:cNvPr id="26" name="墨迹 25">
                <a:extLst>
                  <a:ext uri="{FF2B5EF4-FFF2-40B4-BE49-F238E27FC236}">
                    <a16:creationId xmlns:a16="http://schemas.microsoft.com/office/drawing/2014/main" id="{E1C9C5F4-908F-4378-9CED-DF06AEB02CD3}"/>
                  </a:ext>
                </a:extLst>
              </p:cNvPr>
              <p:cNvPicPr/>
              <p:nvPr/>
            </p:nvPicPr>
            <p:blipFill>
              <a:blip r:embed="rId4"/>
              <a:stretch>
                <a:fillRect/>
              </a:stretch>
            </p:blipFill>
            <p:spPr>
              <a:xfrm>
                <a:off x="4319720" y="5135587"/>
                <a:ext cx="703080" cy="915120"/>
              </a:xfrm>
              <a:prstGeom prst="rect">
                <a:avLst/>
              </a:prstGeom>
            </p:spPr>
          </p:pic>
        </mc:Fallback>
      </mc:AlternateContent>
      <p:grpSp>
        <p:nvGrpSpPr>
          <p:cNvPr id="55" name="组合 54">
            <a:extLst>
              <a:ext uri="{FF2B5EF4-FFF2-40B4-BE49-F238E27FC236}">
                <a16:creationId xmlns:a16="http://schemas.microsoft.com/office/drawing/2014/main" id="{25696EF4-4F50-43FD-8026-B08A3AC7EEA4}"/>
              </a:ext>
            </a:extLst>
          </p:cNvPr>
          <p:cNvGrpSpPr/>
          <p:nvPr/>
        </p:nvGrpSpPr>
        <p:grpSpPr>
          <a:xfrm>
            <a:off x="2175920" y="4905547"/>
            <a:ext cx="3602520" cy="1344600"/>
            <a:chOff x="2175920" y="4905547"/>
            <a:chExt cx="3602520" cy="1344600"/>
          </a:xfrm>
        </p:grpSpPr>
        <mc:AlternateContent xmlns:mc="http://schemas.openxmlformats.org/markup-compatibility/2006" xmlns:p14="http://schemas.microsoft.com/office/powerpoint/2010/main">
          <mc:Choice Requires="p14">
            <p:contentPart p14:bwMode="auto" r:id="rId5">
              <p14:nvContentPartPr>
                <p14:cNvPr id="7" name="墨迹 6">
                  <a:extLst>
                    <a:ext uri="{FF2B5EF4-FFF2-40B4-BE49-F238E27FC236}">
                      <a16:creationId xmlns:a16="http://schemas.microsoft.com/office/drawing/2014/main" id="{85A0ED92-7B60-4A3D-B542-37C38FDF594C}"/>
                    </a:ext>
                  </a:extLst>
                </p14:cNvPr>
                <p14:cNvContentPartPr/>
                <p14:nvPr/>
              </p14:nvContentPartPr>
              <p14:xfrm>
                <a:off x="5019200" y="5040547"/>
                <a:ext cx="99720" cy="105480"/>
              </p14:xfrm>
            </p:contentPart>
          </mc:Choice>
          <mc:Fallback xmlns="">
            <p:pic>
              <p:nvPicPr>
                <p:cNvPr id="7" name="墨迹 6">
                  <a:extLst>
                    <a:ext uri="{FF2B5EF4-FFF2-40B4-BE49-F238E27FC236}">
                      <a16:creationId xmlns:a16="http://schemas.microsoft.com/office/drawing/2014/main" id="{85A0ED92-7B60-4A3D-B542-37C38FDF594C}"/>
                    </a:ext>
                  </a:extLst>
                </p:cNvPr>
                <p:cNvPicPr/>
                <p:nvPr/>
              </p:nvPicPr>
              <p:blipFill>
                <a:blip r:embed="rId6"/>
                <a:stretch>
                  <a:fillRect/>
                </a:stretch>
              </p:blipFill>
              <p:spPr>
                <a:xfrm>
                  <a:off x="5010200" y="5031547"/>
                  <a:ext cx="11736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墨迹 7">
                  <a:extLst>
                    <a:ext uri="{FF2B5EF4-FFF2-40B4-BE49-F238E27FC236}">
                      <a16:creationId xmlns:a16="http://schemas.microsoft.com/office/drawing/2014/main" id="{8843698D-1EAC-4EF0-90C7-7360ECB1F970}"/>
                    </a:ext>
                  </a:extLst>
                </p14:cNvPr>
                <p14:cNvContentPartPr/>
                <p14:nvPr/>
              </p14:nvContentPartPr>
              <p14:xfrm>
                <a:off x="5690960" y="5502067"/>
                <a:ext cx="87480" cy="129600"/>
              </p14:xfrm>
            </p:contentPart>
          </mc:Choice>
          <mc:Fallback xmlns="">
            <p:pic>
              <p:nvPicPr>
                <p:cNvPr id="8" name="墨迹 7">
                  <a:extLst>
                    <a:ext uri="{FF2B5EF4-FFF2-40B4-BE49-F238E27FC236}">
                      <a16:creationId xmlns:a16="http://schemas.microsoft.com/office/drawing/2014/main" id="{8843698D-1EAC-4EF0-90C7-7360ECB1F970}"/>
                    </a:ext>
                  </a:extLst>
                </p:cNvPr>
                <p:cNvPicPr/>
                <p:nvPr/>
              </p:nvPicPr>
              <p:blipFill>
                <a:blip r:embed="rId8"/>
                <a:stretch>
                  <a:fillRect/>
                </a:stretch>
              </p:blipFill>
              <p:spPr>
                <a:xfrm>
                  <a:off x="5682320" y="5493067"/>
                  <a:ext cx="10512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墨迹 5">
                  <a:extLst>
                    <a:ext uri="{FF2B5EF4-FFF2-40B4-BE49-F238E27FC236}">
                      <a16:creationId xmlns:a16="http://schemas.microsoft.com/office/drawing/2014/main" id="{61C69E5B-3591-4D92-B0AB-42ECD810656E}"/>
                    </a:ext>
                  </a:extLst>
                </p14:cNvPr>
                <p14:cNvContentPartPr/>
                <p14:nvPr/>
              </p14:nvContentPartPr>
              <p14:xfrm>
                <a:off x="3933440" y="5643547"/>
                <a:ext cx="82800" cy="89640"/>
              </p14:xfrm>
            </p:contentPart>
          </mc:Choice>
          <mc:Fallback xmlns="">
            <p:pic>
              <p:nvPicPr>
                <p:cNvPr id="6" name="墨迹 5">
                  <a:extLst>
                    <a:ext uri="{FF2B5EF4-FFF2-40B4-BE49-F238E27FC236}">
                      <a16:creationId xmlns:a16="http://schemas.microsoft.com/office/drawing/2014/main" id="{61C69E5B-3591-4D92-B0AB-42ECD810656E}"/>
                    </a:ext>
                  </a:extLst>
                </p:cNvPr>
                <p:cNvPicPr/>
                <p:nvPr/>
              </p:nvPicPr>
              <p:blipFill>
                <a:blip r:embed="rId10"/>
                <a:stretch>
                  <a:fillRect/>
                </a:stretch>
              </p:blipFill>
              <p:spPr>
                <a:xfrm>
                  <a:off x="3924800" y="5634907"/>
                  <a:ext cx="10044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墨迹 3">
                  <a:extLst>
                    <a:ext uri="{FF2B5EF4-FFF2-40B4-BE49-F238E27FC236}">
                      <a16:creationId xmlns:a16="http://schemas.microsoft.com/office/drawing/2014/main" id="{48B2FE66-92DE-41B1-BC96-D48018499C75}"/>
                    </a:ext>
                  </a:extLst>
                </p14:cNvPr>
                <p14:cNvContentPartPr/>
                <p14:nvPr/>
              </p14:nvContentPartPr>
              <p14:xfrm>
                <a:off x="2175920" y="5696467"/>
                <a:ext cx="89640" cy="111600"/>
              </p14:xfrm>
            </p:contentPart>
          </mc:Choice>
          <mc:Fallback xmlns="">
            <p:pic>
              <p:nvPicPr>
                <p:cNvPr id="4" name="墨迹 3">
                  <a:extLst>
                    <a:ext uri="{FF2B5EF4-FFF2-40B4-BE49-F238E27FC236}">
                      <a16:creationId xmlns:a16="http://schemas.microsoft.com/office/drawing/2014/main" id="{48B2FE66-92DE-41B1-BC96-D48018499C75}"/>
                    </a:ext>
                  </a:extLst>
                </p:cNvPr>
                <p:cNvPicPr/>
                <p:nvPr/>
              </p:nvPicPr>
              <p:blipFill>
                <a:blip r:embed="rId12"/>
                <a:stretch>
                  <a:fillRect/>
                </a:stretch>
              </p:blipFill>
              <p:spPr>
                <a:xfrm>
                  <a:off x="2166920" y="5687467"/>
                  <a:ext cx="10728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墨迹 4">
                  <a:extLst>
                    <a:ext uri="{FF2B5EF4-FFF2-40B4-BE49-F238E27FC236}">
                      <a16:creationId xmlns:a16="http://schemas.microsoft.com/office/drawing/2014/main" id="{104E0123-E48D-484A-AF61-CC036748B4AF}"/>
                    </a:ext>
                  </a:extLst>
                </p14:cNvPr>
                <p14:cNvContentPartPr/>
                <p14:nvPr/>
              </p14:nvContentPartPr>
              <p14:xfrm>
                <a:off x="3011120" y="5292187"/>
                <a:ext cx="99360" cy="114840"/>
              </p14:xfrm>
            </p:contentPart>
          </mc:Choice>
          <mc:Fallback xmlns="">
            <p:pic>
              <p:nvPicPr>
                <p:cNvPr id="5" name="墨迹 4">
                  <a:extLst>
                    <a:ext uri="{FF2B5EF4-FFF2-40B4-BE49-F238E27FC236}">
                      <a16:creationId xmlns:a16="http://schemas.microsoft.com/office/drawing/2014/main" id="{104E0123-E48D-484A-AF61-CC036748B4AF}"/>
                    </a:ext>
                  </a:extLst>
                </p:cNvPr>
                <p:cNvPicPr/>
                <p:nvPr/>
              </p:nvPicPr>
              <p:blipFill>
                <a:blip r:embed="rId14"/>
                <a:stretch>
                  <a:fillRect/>
                </a:stretch>
              </p:blipFill>
              <p:spPr>
                <a:xfrm>
                  <a:off x="3002120" y="5283187"/>
                  <a:ext cx="11700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墨迹 8">
                  <a:extLst>
                    <a:ext uri="{FF2B5EF4-FFF2-40B4-BE49-F238E27FC236}">
                      <a16:creationId xmlns:a16="http://schemas.microsoft.com/office/drawing/2014/main" id="{65409CC7-BB45-4124-9FA5-63698D511456}"/>
                    </a:ext>
                  </a:extLst>
                </p14:cNvPr>
                <p14:cNvContentPartPr/>
                <p14:nvPr/>
              </p14:nvContentPartPr>
              <p14:xfrm>
                <a:off x="2255840" y="5344027"/>
                <a:ext cx="768600" cy="361440"/>
              </p14:xfrm>
            </p:contentPart>
          </mc:Choice>
          <mc:Fallback xmlns="">
            <p:pic>
              <p:nvPicPr>
                <p:cNvPr id="9" name="墨迹 8">
                  <a:extLst>
                    <a:ext uri="{FF2B5EF4-FFF2-40B4-BE49-F238E27FC236}">
                      <a16:creationId xmlns:a16="http://schemas.microsoft.com/office/drawing/2014/main" id="{65409CC7-BB45-4124-9FA5-63698D511456}"/>
                    </a:ext>
                  </a:extLst>
                </p:cNvPr>
                <p:cNvPicPr/>
                <p:nvPr/>
              </p:nvPicPr>
              <p:blipFill>
                <a:blip r:embed="rId16"/>
                <a:stretch>
                  <a:fillRect/>
                </a:stretch>
              </p:blipFill>
              <p:spPr>
                <a:xfrm>
                  <a:off x="2247200" y="5335027"/>
                  <a:ext cx="78624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墨迹 10">
                  <a:extLst>
                    <a:ext uri="{FF2B5EF4-FFF2-40B4-BE49-F238E27FC236}">
                      <a16:creationId xmlns:a16="http://schemas.microsoft.com/office/drawing/2014/main" id="{909D7F9A-3401-4FE0-8BCF-16BFE9EEC74E}"/>
                    </a:ext>
                  </a:extLst>
                </p14:cNvPr>
                <p14:cNvContentPartPr/>
                <p14:nvPr/>
              </p14:nvContentPartPr>
              <p14:xfrm>
                <a:off x="3082760" y="5375347"/>
                <a:ext cx="867240" cy="370080"/>
              </p14:xfrm>
            </p:contentPart>
          </mc:Choice>
          <mc:Fallback xmlns="">
            <p:pic>
              <p:nvPicPr>
                <p:cNvPr id="11" name="墨迹 10">
                  <a:extLst>
                    <a:ext uri="{FF2B5EF4-FFF2-40B4-BE49-F238E27FC236}">
                      <a16:creationId xmlns:a16="http://schemas.microsoft.com/office/drawing/2014/main" id="{909D7F9A-3401-4FE0-8BCF-16BFE9EEC74E}"/>
                    </a:ext>
                  </a:extLst>
                </p:cNvPr>
                <p:cNvPicPr/>
                <p:nvPr/>
              </p:nvPicPr>
              <p:blipFill>
                <a:blip r:embed="rId18"/>
                <a:stretch>
                  <a:fillRect/>
                </a:stretch>
              </p:blipFill>
              <p:spPr>
                <a:xfrm>
                  <a:off x="3073760" y="5366347"/>
                  <a:ext cx="88488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墨迹 12">
                  <a:extLst>
                    <a:ext uri="{FF2B5EF4-FFF2-40B4-BE49-F238E27FC236}">
                      <a16:creationId xmlns:a16="http://schemas.microsoft.com/office/drawing/2014/main" id="{868A4952-44EA-4B07-B619-C5DE3C4963C6}"/>
                    </a:ext>
                  </a:extLst>
                </p14:cNvPr>
                <p14:cNvContentPartPr/>
                <p14:nvPr/>
              </p14:nvContentPartPr>
              <p14:xfrm>
                <a:off x="4000760" y="5092387"/>
                <a:ext cx="1059480" cy="604800"/>
              </p14:xfrm>
            </p:contentPart>
          </mc:Choice>
          <mc:Fallback xmlns="">
            <p:pic>
              <p:nvPicPr>
                <p:cNvPr id="13" name="墨迹 12">
                  <a:extLst>
                    <a:ext uri="{FF2B5EF4-FFF2-40B4-BE49-F238E27FC236}">
                      <a16:creationId xmlns:a16="http://schemas.microsoft.com/office/drawing/2014/main" id="{868A4952-44EA-4B07-B619-C5DE3C4963C6}"/>
                    </a:ext>
                  </a:extLst>
                </p:cNvPr>
                <p:cNvPicPr/>
                <p:nvPr/>
              </p:nvPicPr>
              <p:blipFill>
                <a:blip r:embed="rId20"/>
                <a:stretch>
                  <a:fillRect/>
                </a:stretch>
              </p:blipFill>
              <p:spPr>
                <a:xfrm>
                  <a:off x="3992120" y="5083387"/>
                  <a:ext cx="1077120" cy="622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墨迹 13">
                  <a:extLst>
                    <a:ext uri="{FF2B5EF4-FFF2-40B4-BE49-F238E27FC236}">
                      <a16:creationId xmlns:a16="http://schemas.microsoft.com/office/drawing/2014/main" id="{060AEA13-D973-4C21-95EC-C9C3919927B6}"/>
                    </a:ext>
                  </a:extLst>
                </p14:cNvPr>
                <p14:cNvContentPartPr/>
                <p14:nvPr/>
              </p14:nvContentPartPr>
              <p14:xfrm>
                <a:off x="5100560" y="5138107"/>
                <a:ext cx="600480" cy="369720"/>
              </p14:xfrm>
            </p:contentPart>
          </mc:Choice>
          <mc:Fallback xmlns="">
            <p:pic>
              <p:nvPicPr>
                <p:cNvPr id="14" name="墨迹 13">
                  <a:extLst>
                    <a:ext uri="{FF2B5EF4-FFF2-40B4-BE49-F238E27FC236}">
                      <a16:creationId xmlns:a16="http://schemas.microsoft.com/office/drawing/2014/main" id="{060AEA13-D973-4C21-95EC-C9C3919927B6}"/>
                    </a:ext>
                  </a:extLst>
                </p:cNvPr>
                <p:cNvPicPr/>
                <p:nvPr/>
              </p:nvPicPr>
              <p:blipFill>
                <a:blip r:embed="rId22"/>
                <a:stretch>
                  <a:fillRect/>
                </a:stretch>
              </p:blipFill>
              <p:spPr>
                <a:xfrm>
                  <a:off x="5091920" y="5129107"/>
                  <a:ext cx="61812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墨迹 15">
                  <a:extLst>
                    <a:ext uri="{FF2B5EF4-FFF2-40B4-BE49-F238E27FC236}">
                      <a16:creationId xmlns:a16="http://schemas.microsoft.com/office/drawing/2014/main" id="{F037D6F4-AD45-4769-A749-91BBC45BAD2B}"/>
                    </a:ext>
                  </a:extLst>
                </p14:cNvPr>
                <p14:cNvContentPartPr/>
                <p14:nvPr/>
              </p14:nvContentPartPr>
              <p14:xfrm>
                <a:off x="2216600" y="5770267"/>
                <a:ext cx="712080" cy="400320"/>
              </p14:xfrm>
            </p:contentPart>
          </mc:Choice>
          <mc:Fallback xmlns="">
            <p:pic>
              <p:nvPicPr>
                <p:cNvPr id="16" name="墨迹 15">
                  <a:extLst>
                    <a:ext uri="{FF2B5EF4-FFF2-40B4-BE49-F238E27FC236}">
                      <a16:creationId xmlns:a16="http://schemas.microsoft.com/office/drawing/2014/main" id="{F037D6F4-AD45-4769-A749-91BBC45BAD2B}"/>
                    </a:ext>
                  </a:extLst>
                </p:cNvPr>
                <p:cNvPicPr/>
                <p:nvPr/>
              </p:nvPicPr>
              <p:blipFill>
                <a:blip r:embed="rId24"/>
                <a:stretch>
                  <a:fillRect/>
                </a:stretch>
              </p:blipFill>
              <p:spPr>
                <a:xfrm>
                  <a:off x="2207600" y="5761267"/>
                  <a:ext cx="72972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墨迹 16">
                  <a:extLst>
                    <a:ext uri="{FF2B5EF4-FFF2-40B4-BE49-F238E27FC236}">
                      <a16:creationId xmlns:a16="http://schemas.microsoft.com/office/drawing/2014/main" id="{7EC66593-5CC9-41A5-8B28-4552D6D219C3}"/>
                    </a:ext>
                  </a:extLst>
                </p14:cNvPr>
                <p14:cNvContentPartPr/>
                <p14:nvPr/>
              </p14:nvContentPartPr>
              <p14:xfrm>
                <a:off x="2905280" y="6103267"/>
                <a:ext cx="58320" cy="123480"/>
              </p14:xfrm>
            </p:contentPart>
          </mc:Choice>
          <mc:Fallback xmlns="">
            <p:pic>
              <p:nvPicPr>
                <p:cNvPr id="17" name="墨迹 16">
                  <a:extLst>
                    <a:ext uri="{FF2B5EF4-FFF2-40B4-BE49-F238E27FC236}">
                      <a16:creationId xmlns:a16="http://schemas.microsoft.com/office/drawing/2014/main" id="{7EC66593-5CC9-41A5-8B28-4552D6D219C3}"/>
                    </a:ext>
                  </a:extLst>
                </p:cNvPr>
                <p:cNvPicPr/>
                <p:nvPr/>
              </p:nvPicPr>
              <p:blipFill>
                <a:blip r:embed="rId26"/>
                <a:stretch>
                  <a:fillRect/>
                </a:stretch>
              </p:blipFill>
              <p:spPr>
                <a:xfrm>
                  <a:off x="2896280" y="6094627"/>
                  <a:ext cx="7596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墨迹 17">
                  <a:extLst>
                    <a:ext uri="{FF2B5EF4-FFF2-40B4-BE49-F238E27FC236}">
                      <a16:creationId xmlns:a16="http://schemas.microsoft.com/office/drawing/2014/main" id="{C8F5FD32-5D47-43F3-AE3A-DB884BEC4376}"/>
                    </a:ext>
                  </a:extLst>
                </p14:cNvPr>
                <p14:cNvContentPartPr/>
                <p14:nvPr/>
              </p14:nvContentPartPr>
              <p14:xfrm>
                <a:off x="3005360" y="5947027"/>
                <a:ext cx="601200" cy="194040"/>
              </p14:xfrm>
            </p:contentPart>
          </mc:Choice>
          <mc:Fallback xmlns="">
            <p:pic>
              <p:nvPicPr>
                <p:cNvPr id="18" name="墨迹 17">
                  <a:extLst>
                    <a:ext uri="{FF2B5EF4-FFF2-40B4-BE49-F238E27FC236}">
                      <a16:creationId xmlns:a16="http://schemas.microsoft.com/office/drawing/2014/main" id="{C8F5FD32-5D47-43F3-AE3A-DB884BEC4376}"/>
                    </a:ext>
                  </a:extLst>
                </p:cNvPr>
                <p:cNvPicPr/>
                <p:nvPr/>
              </p:nvPicPr>
              <p:blipFill>
                <a:blip r:embed="rId28"/>
                <a:stretch>
                  <a:fillRect/>
                </a:stretch>
              </p:blipFill>
              <p:spPr>
                <a:xfrm>
                  <a:off x="2996360" y="5938387"/>
                  <a:ext cx="61884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墨迹 18">
                  <a:extLst>
                    <a:ext uri="{FF2B5EF4-FFF2-40B4-BE49-F238E27FC236}">
                      <a16:creationId xmlns:a16="http://schemas.microsoft.com/office/drawing/2014/main" id="{E4C51806-1566-4CCC-9372-D6C80EA9715F}"/>
                    </a:ext>
                  </a:extLst>
                </p14:cNvPr>
                <p14:cNvContentPartPr/>
                <p14:nvPr/>
              </p14:nvContentPartPr>
              <p14:xfrm>
                <a:off x="3587480" y="5908507"/>
                <a:ext cx="78480" cy="86040"/>
              </p14:xfrm>
            </p:contentPart>
          </mc:Choice>
          <mc:Fallback xmlns="">
            <p:pic>
              <p:nvPicPr>
                <p:cNvPr id="19" name="墨迹 18">
                  <a:extLst>
                    <a:ext uri="{FF2B5EF4-FFF2-40B4-BE49-F238E27FC236}">
                      <a16:creationId xmlns:a16="http://schemas.microsoft.com/office/drawing/2014/main" id="{E4C51806-1566-4CCC-9372-D6C80EA9715F}"/>
                    </a:ext>
                  </a:extLst>
                </p:cNvPr>
                <p:cNvPicPr/>
                <p:nvPr/>
              </p:nvPicPr>
              <p:blipFill>
                <a:blip r:embed="rId30"/>
                <a:stretch>
                  <a:fillRect/>
                </a:stretch>
              </p:blipFill>
              <p:spPr>
                <a:xfrm>
                  <a:off x="3578840" y="5899867"/>
                  <a:ext cx="9612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墨迹 19">
                  <a:extLst>
                    <a:ext uri="{FF2B5EF4-FFF2-40B4-BE49-F238E27FC236}">
                      <a16:creationId xmlns:a16="http://schemas.microsoft.com/office/drawing/2014/main" id="{1B50FCC3-AFC7-45B4-B884-4BA69B72A4D9}"/>
                    </a:ext>
                  </a:extLst>
                </p14:cNvPr>
                <p14:cNvContentPartPr/>
                <p14:nvPr/>
              </p14:nvContentPartPr>
              <p14:xfrm>
                <a:off x="3610880" y="5908507"/>
                <a:ext cx="360" cy="360"/>
              </p14:xfrm>
            </p:contentPart>
          </mc:Choice>
          <mc:Fallback xmlns="">
            <p:pic>
              <p:nvPicPr>
                <p:cNvPr id="20" name="墨迹 19">
                  <a:extLst>
                    <a:ext uri="{FF2B5EF4-FFF2-40B4-BE49-F238E27FC236}">
                      <a16:creationId xmlns:a16="http://schemas.microsoft.com/office/drawing/2014/main" id="{1B50FCC3-AFC7-45B4-B884-4BA69B72A4D9}"/>
                    </a:ext>
                  </a:extLst>
                </p:cNvPr>
                <p:cNvPicPr/>
                <p:nvPr/>
              </p:nvPicPr>
              <p:blipFill>
                <a:blip r:embed="rId32"/>
                <a:stretch>
                  <a:fillRect/>
                </a:stretch>
              </p:blipFill>
              <p:spPr>
                <a:xfrm>
                  <a:off x="3602240" y="589986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墨迹 20">
                  <a:extLst>
                    <a:ext uri="{FF2B5EF4-FFF2-40B4-BE49-F238E27FC236}">
                      <a16:creationId xmlns:a16="http://schemas.microsoft.com/office/drawing/2014/main" id="{33BE7813-D0FE-46A5-BC36-72F0125F6FD8}"/>
                    </a:ext>
                  </a:extLst>
                </p14:cNvPr>
                <p14:cNvContentPartPr/>
                <p14:nvPr/>
              </p14:nvContentPartPr>
              <p14:xfrm>
                <a:off x="3610880" y="5908507"/>
                <a:ext cx="625320" cy="182160"/>
              </p14:xfrm>
            </p:contentPart>
          </mc:Choice>
          <mc:Fallback xmlns="">
            <p:pic>
              <p:nvPicPr>
                <p:cNvPr id="21" name="墨迹 20">
                  <a:extLst>
                    <a:ext uri="{FF2B5EF4-FFF2-40B4-BE49-F238E27FC236}">
                      <a16:creationId xmlns:a16="http://schemas.microsoft.com/office/drawing/2014/main" id="{33BE7813-D0FE-46A5-BC36-72F0125F6FD8}"/>
                    </a:ext>
                  </a:extLst>
                </p:cNvPr>
                <p:cNvPicPr/>
                <p:nvPr/>
              </p:nvPicPr>
              <p:blipFill>
                <a:blip r:embed="rId34"/>
                <a:stretch>
                  <a:fillRect/>
                </a:stretch>
              </p:blipFill>
              <p:spPr>
                <a:xfrm>
                  <a:off x="3602240" y="5899867"/>
                  <a:ext cx="64296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2" name="墨迹 21">
                  <a:extLst>
                    <a:ext uri="{FF2B5EF4-FFF2-40B4-BE49-F238E27FC236}">
                      <a16:creationId xmlns:a16="http://schemas.microsoft.com/office/drawing/2014/main" id="{DB18DDAD-54ED-4BB5-80F5-F1205200CF1E}"/>
                    </a:ext>
                  </a:extLst>
                </p14:cNvPr>
                <p14:cNvContentPartPr/>
                <p14:nvPr/>
              </p14:nvContentPartPr>
              <p14:xfrm>
                <a:off x="4256720" y="6020827"/>
                <a:ext cx="66240" cy="112680"/>
              </p14:xfrm>
            </p:contentPart>
          </mc:Choice>
          <mc:Fallback xmlns="">
            <p:pic>
              <p:nvPicPr>
                <p:cNvPr id="22" name="墨迹 21">
                  <a:extLst>
                    <a:ext uri="{FF2B5EF4-FFF2-40B4-BE49-F238E27FC236}">
                      <a16:creationId xmlns:a16="http://schemas.microsoft.com/office/drawing/2014/main" id="{DB18DDAD-54ED-4BB5-80F5-F1205200CF1E}"/>
                    </a:ext>
                  </a:extLst>
                </p:cNvPr>
                <p:cNvPicPr/>
                <p:nvPr/>
              </p:nvPicPr>
              <p:blipFill>
                <a:blip r:embed="rId36"/>
                <a:stretch>
                  <a:fillRect/>
                </a:stretch>
              </p:blipFill>
              <p:spPr>
                <a:xfrm>
                  <a:off x="4247720" y="6012187"/>
                  <a:ext cx="8388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 name="墨迹 22">
                  <a:extLst>
                    <a:ext uri="{FF2B5EF4-FFF2-40B4-BE49-F238E27FC236}">
                      <a16:creationId xmlns:a16="http://schemas.microsoft.com/office/drawing/2014/main" id="{E4DCAE91-2562-4211-B3B6-FF63EBE96FC6}"/>
                    </a:ext>
                  </a:extLst>
                </p14:cNvPr>
                <p14:cNvContentPartPr/>
                <p14:nvPr/>
              </p14:nvContentPartPr>
              <p14:xfrm>
                <a:off x="4274000" y="6060427"/>
                <a:ext cx="360" cy="360"/>
              </p14:xfrm>
            </p:contentPart>
          </mc:Choice>
          <mc:Fallback xmlns="">
            <p:pic>
              <p:nvPicPr>
                <p:cNvPr id="23" name="墨迹 22">
                  <a:extLst>
                    <a:ext uri="{FF2B5EF4-FFF2-40B4-BE49-F238E27FC236}">
                      <a16:creationId xmlns:a16="http://schemas.microsoft.com/office/drawing/2014/main" id="{E4DCAE91-2562-4211-B3B6-FF63EBE96FC6}"/>
                    </a:ext>
                  </a:extLst>
                </p:cNvPr>
                <p:cNvPicPr/>
                <p:nvPr/>
              </p:nvPicPr>
              <p:blipFill>
                <a:blip r:embed="rId32"/>
                <a:stretch>
                  <a:fillRect/>
                </a:stretch>
              </p:blipFill>
              <p:spPr>
                <a:xfrm>
                  <a:off x="4265000" y="60514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墨迹 27">
                  <a:extLst>
                    <a:ext uri="{FF2B5EF4-FFF2-40B4-BE49-F238E27FC236}">
                      <a16:creationId xmlns:a16="http://schemas.microsoft.com/office/drawing/2014/main" id="{CB2E596E-F198-4674-A947-17086B14166A}"/>
                    </a:ext>
                  </a:extLst>
                </p14:cNvPr>
                <p14:cNvContentPartPr/>
                <p14:nvPr/>
              </p14:nvContentPartPr>
              <p14:xfrm>
                <a:off x="2233160" y="5020747"/>
                <a:ext cx="537840" cy="662040"/>
              </p14:xfrm>
            </p:contentPart>
          </mc:Choice>
          <mc:Fallback xmlns="">
            <p:pic>
              <p:nvPicPr>
                <p:cNvPr id="28" name="墨迹 27">
                  <a:extLst>
                    <a:ext uri="{FF2B5EF4-FFF2-40B4-BE49-F238E27FC236}">
                      <a16:creationId xmlns:a16="http://schemas.microsoft.com/office/drawing/2014/main" id="{CB2E596E-F198-4674-A947-17086B14166A}"/>
                    </a:ext>
                  </a:extLst>
                </p:cNvPr>
                <p:cNvPicPr/>
                <p:nvPr/>
              </p:nvPicPr>
              <p:blipFill>
                <a:blip r:embed="rId39"/>
                <a:stretch>
                  <a:fillRect/>
                </a:stretch>
              </p:blipFill>
              <p:spPr>
                <a:xfrm>
                  <a:off x="2224160" y="5012107"/>
                  <a:ext cx="555480" cy="679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墨迹 28">
                  <a:extLst>
                    <a:ext uri="{FF2B5EF4-FFF2-40B4-BE49-F238E27FC236}">
                      <a16:creationId xmlns:a16="http://schemas.microsoft.com/office/drawing/2014/main" id="{6ADA09F1-1719-4EB0-9011-A70A83317324}"/>
                    </a:ext>
                  </a:extLst>
                </p14:cNvPr>
                <p14:cNvContentPartPr/>
                <p14:nvPr/>
              </p14:nvContentPartPr>
              <p14:xfrm>
                <a:off x="2743280" y="4957027"/>
                <a:ext cx="76680" cy="117720"/>
              </p14:xfrm>
            </p:contentPart>
          </mc:Choice>
          <mc:Fallback xmlns="">
            <p:pic>
              <p:nvPicPr>
                <p:cNvPr id="29" name="墨迹 28">
                  <a:extLst>
                    <a:ext uri="{FF2B5EF4-FFF2-40B4-BE49-F238E27FC236}">
                      <a16:creationId xmlns:a16="http://schemas.microsoft.com/office/drawing/2014/main" id="{6ADA09F1-1719-4EB0-9011-A70A83317324}"/>
                    </a:ext>
                  </a:extLst>
                </p:cNvPr>
                <p:cNvPicPr/>
                <p:nvPr/>
              </p:nvPicPr>
              <p:blipFill>
                <a:blip r:embed="rId41"/>
                <a:stretch>
                  <a:fillRect/>
                </a:stretch>
              </p:blipFill>
              <p:spPr>
                <a:xfrm>
                  <a:off x="2734640" y="4948027"/>
                  <a:ext cx="943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墨迹 29">
                  <a:extLst>
                    <a:ext uri="{FF2B5EF4-FFF2-40B4-BE49-F238E27FC236}">
                      <a16:creationId xmlns:a16="http://schemas.microsoft.com/office/drawing/2014/main" id="{DAF9B382-2EC1-4968-BF47-36EE8CF7238C}"/>
                    </a:ext>
                  </a:extLst>
                </p14:cNvPr>
                <p14:cNvContentPartPr/>
                <p14:nvPr/>
              </p14:nvContentPartPr>
              <p14:xfrm>
                <a:off x="2782880" y="4962067"/>
                <a:ext cx="360" cy="360"/>
              </p14:xfrm>
            </p:contentPart>
          </mc:Choice>
          <mc:Fallback xmlns="">
            <p:pic>
              <p:nvPicPr>
                <p:cNvPr id="30" name="墨迹 29">
                  <a:extLst>
                    <a:ext uri="{FF2B5EF4-FFF2-40B4-BE49-F238E27FC236}">
                      <a16:creationId xmlns:a16="http://schemas.microsoft.com/office/drawing/2014/main" id="{DAF9B382-2EC1-4968-BF47-36EE8CF7238C}"/>
                    </a:ext>
                  </a:extLst>
                </p:cNvPr>
                <p:cNvPicPr/>
                <p:nvPr/>
              </p:nvPicPr>
              <p:blipFill>
                <a:blip r:embed="rId32"/>
                <a:stretch>
                  <a:fillRect/>
                </a:stretch>
              </p:blipFill>
              <p:spPr>
                <a:xfrm>
                  <a:off x="2774240" y="49534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3" name="墨迹 32">
                  <a:extLst>
                    <a:ext uri="{FF2B5EF4-FFF2-40B4-BE49-F238E27FC236}">
                      <a16:creationId xmlns:a16="http://schemas.microsoft.com/office/drawing/2014/main" id="{8A54A556-1124-4FDF-9F63-633A2F182997}"/>
                    </a:ext>
                  </a:extLst>
                </p14:cNvPr>
                <p14:cNvContentPartPr/>
                <p14:nvPr/>
              </p14:nvContentPartPr>
              <p14:xfrm>
                <a:off x="2840120" y="5018947"/>
                <a:ext cx="2856600" cy="565200"/>
              </p14:xfrm>
            </p:contentPart>
          </mc:Choice>
          <mc:Fallback xmlns="">
            <p:pic>
              <p:nvPicPr>
                <p:cNvPr id="33" name="墨迹 32">
                  <a:extLst>
                    <a:ext uri="{FF2B5EF4-FFF2-40B4-BE49-F238E27FC236}">
                      <a16:creationId xmlns:a16="http://schemas.microsoft.com/office/drawing/2014/main" id="{8A54A556-1124-4FDF-9F63-633A2F182997}"/>
                    </a:ext>
                  </a:extLst>
                </p:cNvPr>
                <p:cNvPicPr/>
                <p:nvPr/>
              </p:nvPicPr>
              <p:blipFill>
                <a:blip r:embed="rId44"/>
                <a:stretch>
                  <a:fillRect/>
                </a:stretch>
              </p:blipFill>
              <p:spPr>
                <a:xfrm>
                  <a:off x="2831120" y="5009947"/>
                  <a:ext cx="2874240" cy="582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5" name="墨迹 34">
                  <a:extLst>
                    <a:ext uri="{FF2B5EF4-FFF2-40B4-BE49-F238E27FC236}">
                      <a16:creationId xmlns:a16="http://schemas.microsoft.com/office/drawing/2014/main" id="{4538977D-9B73-44E2-B10C-35DFEB20A84A}"/>
                    </a:ext>
                  </a:extLst>
                </p14:cNvPr>
                <p14:cNvContentPartPr/>
                <p14:nvPr/>
              </p14:nvContentPartPr>
              <p14:xfrm>
                <a:off x="2992400" y="4923907"/>
                <a:ext cx="109800" cy="97560"/>
              </p14:xfrm>
            </p:contentPart>
          </mc:Choice>
          <mc:Fallback xmlns="">
            <p:pic>
              <p:nvPicPr>
                <p:cNvPr id="35" name="墨迹 34">
                  <a:extLst>
                    <a:ext uri="{FF2B5EF4-FFF2-40B4-BE49-F238E27FC236}">
                      <a16:creationId xmlns:a16="http://schemas.microsoft.com/office/drawing/2014/main" id="{4538977D-9B73-44E2-B10C-35DFEB20A84A}"/>
                    </a:ext>
                  </a:extLst>
                </p:cNvPr>
                <p:cNvPicPr/>
                <p:nvPr/>
              </p:nvPicPr>
              <p:blipFill>
                <a:blip r:embed="rId46"/>
                <a:stretch>
                  <a:fillRect/>
                </a:stretch>
              </p:blipFill>
              <p:spPr>
                <a:xfrm>
                  <a:off x="2983760" y="4914907"/>
                  <a:ext cx="12744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6" name="墨迹 35">
                  <a:extLst>
                    <a:ext uri="{FF2B5EF4-FFF2-40B4-BE49-F238E27FC236}">
                      <a16:creationId xmlns:a16="http://schemas.microsoft.com/office/drawing/2014/main" id="{9A39EF03-5153-4450-B9C6-BF12BA91CE27}"/>
                    </a:ext>
                  </a:extLst>
                </p14:cNvPr>
                <p14:cNvContentPartPr/>
                <p14:nvPr/>
              </p14:nvContentPartPr>
              <p14:xfrm>
                <a:off x="3127040" y="4916347"/>
                <a:ext cx="91800" cy="101520"/>
              </p14:xfrm>
            </p:contentPart>
          </mc:Choice>
          <mc:Fallback xmlns="">
            <p:pic>
              <p:nvPicPr>
                <p:cNvPr id="36" name="墨迹 35">
                  <a:extLst>
                    <a:ext uri="{FF2B5EF4-FFF2-40B4-BE49-F238E27FC236}">
                      <a16:creationId xmlns:a16="http://schemas.microsoft.com/office/drawing/2014/main" id="{9A39EF03-5153-4450-B9C6-BF12BA91CE27}"/>
                    </a:ext>
                  </a:extLst>
                </p:cNvPr>
                <p:cNvPicPr/>
                <p:nvPr/>
              </p:nvPicPr>
              <p:blipFill>
                <a:blip r:embed="rId48"/>
                <a:stretch>
                  <a:fillRect/>
                </a:stretch>
              </p:blipFill>
              <p:spPr>
                <a:xfrm>
                  <a:off x="3118400" y="4907707"/>
                  <a:ext cx="10944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7" name="墨迹 36">
                  <a:extLst>
                    <a:ext uri="{FF2B5EF4-FFF2-40B4-BE49-F238E27FC236}">
                      <a16:creationId xmlns:a16="http://schemas.microsoft.com/office/drawing/2014/main" id="{C2645034-8813-4AF4-81BC-6733849C3132}"/>
                    </a:ext>
                  </a:extLst>
                </p14:cNvPr>
                <p14:cNvContentPartPr/>
                <p14:nvPr/>
              </p14:nvContentPartPr>
              <p14:xfrm>
                <a:off x="3264560" y="4919947"/>
                <a:ext cx="81720" cy="87480"/>
              </p14:xfrm>
            </p:contentPart>
          </mc:Choice>
          <mc:Fallback xmlns="">
            <p:pic>
              <p:nvPicPr>
                <p:cNvPr id="37" name="墨迹 36">
                  <a:extLst>
                    <a:ext uri="{FF2B5EF4-FFF2-40B4-BE49-F238E27FC236}">
                      <a16:creationId xmlns:a16="http://schemas.microsoft.com/office/drawing/2014/main" id="{C2645034-8813-4AF4-81BC-6733849C3132}"/>
                    </a:ext>
                  </a:extLst>
                </p:cNvPr>
                <p:cNvPicPr/>
                <p:nvPr/>
              </p:nvPicPr>
              <p:blipFill>
                <a:blip r:embed="rId50"/>
                <a:stretch>
                  <a:fillRect/>
                </a:stretch>
              </p:blipFill>
              <p:spPr>
                <a:xfrm>
                  <a:off x="3255920" y="4911307"/>
                  <a:ext cx="9936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8" name="墨迹 37">
                  <a:extLst>
                    <a:ext uri="{FF2B5EF4-FFF2-40B4-BE49-F238E27FC236}">
                      <a16:creationId xmlns:a16="http://schemas.microsoft.com/office/drawing/2014/main" id="{59E484BD-EC7F-48A5-BD05-92807FF287AB}"/>
                    </a:ext>
                  </a:extLst>
                </p14:cNvPr>
                <p14:cNvContentPartPr/>
                <p14:nvPr/>
              </p14:nvContentPartPr>
              <p14:xfrm>
                <a:off x="3343040" y="4905547"/>
                <a:ext cx="110880" cy="131760"/>
              </p14:xfrm>
            </p:contentPart>
          </mc:Choice>
          <mc:Fallback xmlns="">
            <p:pic>
              <p:nvPicPr>
                <p:cNvPr id="38" name="墨迹 37">
                  <a:extLst>
                    <a:ext uri="{FF2B5EF4-FFF2-40B4-BE49-F238E27FC236}">
                      <a16:creationId xmlns:a16="http://schemas.microsoft.com/office/drawing/2014/main" id="{59E484BD-EC7F-48A5-BD05-92807FF287AB}"/>
                    </a:ext>
                  </a:extLst>
                </p:cNvPr>
                <p:cNvPicPr/>
                <p:nvPr/>
              </p:nvPicPr>
              <p:blipFill>
                <a:blip r:embed="rId52"/>
                <a:stretch>
                  <a:fillRect/>
                </a:stretch>
              </p:blipFill>
              <p:spPr>
                <a:xfrm>
                  <a:off x="3334040" y="4896907"/>
                  <a:ext cx="12852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0" name="墨迹 39">
                  <a:extLst>
                    <a:ext uri="{FF2B5EF4-FFF2-40B4-BE49-F238E27FC236}">
                      <a16:creationId xmlns:a16="http://schemas.microsoft.com/office/drawing/2014/main" id="{93A4191C-E85C-4156-A95A-4EB4D09B7DB1}"/>
                    </a:ext>
                  </a:extLst>
                </p14:cNvPr>
                <p14:cNvContentPartPr/>
                <p14:nvPr/>
              </p14:nvContentPartPr>
              <p14:xfrm>
                <a:off x="2372120" y="5269867"/>
                <a:ext cx="105120" cy="127440"/>
              </p14:xfrm>
            </p:contentPart>
          </mc:Choice>
          <mc:Fallback xmlns="">
            <p:pic>
              <p:nvPicPr>
                <p:cNvPr id="40" name="墨迹 39">
                  <a:extLst>
                    <a:ext uri="{FF2B5EF4-FFF2-40B4-BE49-F238E27FC236}">
                      <a16:creationId xmlns:a16="http://schemas.microsoft.com/office/drawing/2014/main" id="{93A4191C-E85C-4156-A95A-4EB4D09B7DB1}"/>
                    </a:ext>
                  </a:extLst>
                </p:cNvPr>
                <p:cNvPicPr/>
                <p:nvPr/>
              </p:nvPicPr>
              <p:blipFill>
                <a:blip r:embed="rId54"/>
                <a:stretch>
                  <a:fillRect/>
                </a:stretch>
              </p:blipFill>
              <p:spPr>
                <a:xfrm>
                  <a:off x="2363480" y="5260867"/>
                  <a:ext cx="12276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1" name="墨迹 40">
                  <a:extLst>
                    <a:ext uri="{FF2B5EF4-FFF2-40B4-BE49-F238E27FC236}">
                      <a16:creationId xmlns:a16="http://schemas.microsoft.com/office/drawing/2014/main" id="{D8F3915E-2D45-4301-BFA3-1BBC8710E524}"/>
                    </a:ext>
                  </a:extLst>
                </p14:cNvPr>
                <p14:cNvContentPartPr/>
                <p14:nvPr/>
              </p14:nvContentPartPr>
              <p14:xfrm>
                <a:off x="2437640" y="5175907"/>
                <a:ext cx="76320" cy="118800"/>
              </p14:xfrm>
            </p:contentPart>
          </mc:Choice>
          <mc:Fallback xmlns="">
            <p:pic>
              <p:nvPicPr>
                <p:cNvPr id="41" name="墨迹 40">
                  <a:extLst>
                    <a:ext uri="{FF2B5EF4-FFF2-40B4-BE49-F238E27FC236}">
                      <a16:creationId xmlns:a16="http://schemas.microsoft.com/office/drawing/2014/main" id="{D8F3915E-2D45-4301-BFA3-1BBC8710E524}"/>
                    </a:ext>
                  </a:extLst>
                </p:cNvPr>
                <p:cNvPicPr/>
                <p:nvPr/>
              </p:nvPicPr>
              <p:blipFill>
                <a:blip r:embed="rId56"/>
                <a:stretch>
                  <a:fillRect/>
                </a:stretch>
              </p:blipFill>
              <p:spPr>
                <a:xfrm>
                  <a:off x="2428640" y="5167267"/>
                  <a:ext cx="9396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2" name="墨迹 41">
                  <a:extLst>
                    <a:ext uri="{FF2B5EF4-FFF2-40B4-BE49-F238E27FC236}">
                      <a16:creationId xmlns:a16="http://schemas.microsoft.com/office/drawing/2014/main" id="{1AA73DA8-E14C-49AA-8ABD-B055DA43EB7B}"/>
                    </a:ext>
                  </a:extLst>
                </p14:cNvPr>
                <p14:cNvContentPartPr/>
                <p14:nvPr/>
              </p14:nvContentPartPr>
              <p14:xfrm>
                <a:off x="2483360" y="5076547"/>
                <a:ext cx="100440" cy="159480"/>
              </p14:xfrm>
            </p:contentPart>
          </mc:Choice>
          <mc:Fallback xmlns="">
            <p:pic>
              <p:nvPicPr>
                <p:cNvPr id="42" name="墨迹 41">
                  <a:extLst>
                    <a:ext uri="{FF2B5EF4-FFF2-40B4-BE49-F238E27FC236}">
                      <a16:creationId xmlns:a16="http://schemas.microsoft.com/office/drawing/2014/main" id="{1AA73DA8-E14C-49AA-8ABD-B055DA43EB7B}"/>
                    </a:ext>
                  </a:extLst>
                </p:cNvPr>
                <p:cNvPicPr/>
                <p:nvPr/>
              </p:nvPicPr>
              <p:blipFill>
                <a:blip r:embed="rId58"/>
                <a:stretch>
                  <a:fillRect/>
                </a:stretch>
              </p:blipFill>
              <p:spPr>
                <a:xfrm>
                  <a:off x="2474360" y="5067547"/>
                  <a:ext cx="1180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4" name="墨迹 43">
                  <a:extLst>
                    <a:ext uri="{FF2B5EF4-FFF2-40B4-BE49-F238E27FC236}">
                      <a16:creationId xmlns:a16="http://schemas.microsoft.com/office/drawing/2014/main" id="{1B7499CB-435E-4E07-86D2-919C58BC2B28}"/>
                    </a:ext>
                  </a:extLst>
                </p14:cNvPr>
                <p14:cNvContentPartPr/>
                <p14:nvPr/>
              </p14:nvContentPartPr>
              <p14:xfrm>
                <a:off x="2782880" y="5540227"/>
                <a:ext cx="37080" cy="131760"/>
              </p14:xfrm>
            </p:contentPart>
          </mc:Choice>
          <mc:Fallback xmlns="">
            <p:pic>
              <p:nvPicPr>
                <p:cNvPr id="44" name="墨迹 43">
                  <a:extLst>
                    <a:ext uri="{FF2B5EF4-FFF2-40B4-BE49-F238E27FC236}">
                      <a16:creationId xmlns:a16="http://schemas.microsoft.com/office/drawing/2014/main" id="{1B7499CB-435E-4E07-86D2-919C58BC2B28}"/>
                    </a:ext>
                  </a:extLst>
                </p:cNvPr>
                <p:cNvPicPr/>
                <p:nvPr/>
              </p:nvPicPr>
              <p:blipFill>
                <a:blip r:embed="rId60"/>
                <a:stretch>
                  <a:fillRect/>
                </a:stretch>
              </p:blipFill>
              <p:spPr>
                <a:xfrm>
                  <a:off x="2774240" y="5531227"/>
                  <a:ext cx="5472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5" name="墨迹 44">
                  <a:extLst>
                    <a:ext uri="{FF2B5EF4-FFF2-40B4-BE49-F238E27FC236}">
                      <a16:creationId xmlns:a16="http://schemas.microsoft.com/office/drawing/2014/main" id="{BEC1DABE-FD03-4BEF-B9B7-C7AEAFFFF50D}"/>
                    </a:ext>
                  </a:extLst>
                </p14:cNvPr>
                <p14:cNvContentPartPr/>
                <p14:nvPr/>
              </p14:nvContentPartPr>
              <p14:xfrm>
                <a:off x="3362120" y="5609347"/>
                <a:ext cx="94320" cy="105840"/>
              </p14:xfrm>
            </p:contentPart>
          </mc:Choice>
          <mc:Fallback xmlns="">
            <p:pic>
              <p:nvPicPr>
                <p:cNvPr id="45" name="墨迹 44">
                  <a:extLst>
                    <a:ext uri="{FF2B5EF4-FFF2-40B4-BE49-F238E27FC236}">
                      <a16:creationId xmlns:a16="http://schemas.microsoft.com/office/drawing/2014/main" id="{BEC1DABE-FD03-4BEF-B9B7-C7AEAFFFF50D}"/>
                    </a:ext>
                  </a:extLst>
                </p:cNvPr>
                <p:cNvPicPr/>
                <p:nvPr/>
              </p:nvPicPr>
              <p:blipFill>
                <a:blip r:embed="rId62"/>
                <a:stretch>
                  <a:fillRect/>
                </a:stretch>
              </p:blipFill>
              <p:spPr>
                <a:xfrm>
                  <a:off x="3353120" y="5600707"/>
                  <a:ext cx="11196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6" name="墨迹 45">
                  <a:extLst>
                    <a:ext uri="{FF2B5EF4-FFF2-40B4-BE49-F238E27FC236}">
                      <a16:creationId xmlns:a16="http://schemas.microsoft.com/office/drawing/2014/main" id="{BB3FB834-78B9-4F7E-8D30-B11F876727CC}"/>
                    </a:ext>
                  </a:extLst>
                </p14:cNvPr>
                <p14:cNvContentPartPr/>
                <p14:nvPr/>
              </p14:nvContentPartPr>
              <p14:xfrm>
                <a:off x="4505120" y="5495587"/>
                <a:ext cx="16920" cy="89640"/>
              </p14:xfrm>
            </p:contentPart>
          </mc:Choice>
          <mc:Fallback xmlns="">
            <p:pic>
              <p:nvPicPr>
                <p:cNvPr id="46" name="墨迹 45">
                  <a:extLst>
                    <a:ext uri="{FF2B5EF4-FFF2-40B4-BE49-F238E27FC236}">
                      <a16:creationId xmlns:a16="http://schemas.microsoft.com/office/drawing/2014/main" id="{BB3FB834-78B9-4F7E-8D30-B11F876727CC}"/>
                    </a:ext>
                  </a:extLst>
                </p:cNvPr>
                <p:cNvPicPr/>
                <p:nvPr/>
              </p:nvPicPr>
              <p:blipFill>
                <a:blip r:embed="rId64"/>
                <a:stretch>
                  <a:fillRect/>
                </a:stretch>
              </p:blipFill>
              <p:spPr>
                <a:xfrm>
                  <a:off x="4496120" y="5486947"/>
                  <a:ext cx="3456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7" name="墨迹 46">
                  <a:extLst>
                    <a:ext uri="{FF2B5EF4-FFF2-40B4-BE49-F238E27FC236}">
                      <a16:creationId xmlns:a16="http://schemas.microsoft.com/office/drawing/2014/main" id="{2D39F926-2FA7-4DD1-B21A-920BEABFFC53}"/>
                    </a:ext>
                  </a:extLst>
                </p14:cNvPr>
                <p14:cNvContentPartPr/>
                <p14:nvPr/>
              </p14:nvContentPartPr>
              <p14:xfrm>
                <a:off x="5552000" y="5108947"/>
                <a:ext cx="95040" cy="87120"/>
              </p14:xfrm>
            </p:contentPart>
          </mc:Choice>
          <mc:Fallback xmlns="">
            <p:pic>
              <p:nvPicPr>
                <p:cNvPr id="47" name="墨迹 46">
                  <a:extLst>
                    <a:ext uri="{FF2B5EF4-FFF2-40B4-BE49-F238E27FC236}">
                      <a16:creationId xmlns:a16="http://schemas.microsoft.com/office/drawing/2014/main" id="{2D39F926-2FA7-4DD1-B21A-920BEABFFC53}"/>
                    </a:ext>
                  </a:extLst>
                </p:cNvPr>
                <p:cNvPicPr/>
                <p:nvPr/>
              </p:nvPicPr>
              <p:blipFill>
                <a:blip r:embed="rId66"/>
                <a:stretch>
                  <a:fillRect/>
                </a:stretch>
              </p:blipFill>
              <p:spPr>
                <a:xfrm>
                  <a:off x="5543000" y="5100307"/>
                  <a:ext cx="11268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9" name="墨迹 48">
                  <a:extLst>
                    <a:ext uri="{FF2B5EF4-FFF2-40B4-BE49-F238E27FC236}">
                      <a16:creationId xmlns:a16="http://schemas.microsoft.com/office/drawing/2014/main" id="{22A1F1FC-057C-4294-8BEF-67DD9890EF4F}"/>
                    </a:ext>
                  </a:extLst>
                </p14:cNvPr>
                <p14:cNvContentPartPr/>
                <p14:nvPr/>
              </p14:nvContentPartPr>
              <p14:xfrm>
                <a:off x="2483360" y="6043507"/>
                <a:ext cx="360" cy="109080"/>
              </p14:xfrm>
            </p:contentPart>
          </mc:Choice>
          <mc:Fallback xmlns="">
            <p:pic>
              <p:nvPicPr>
                <p:cNvPr id="49" name="墨迹 48">
                  <a:extLst>
                    <a:ext uri="{FF2B5EF4-FFF2-40B4-BE49-F238E27FC236}">
                      <a16:creationId xmlns:a16="http://schemas.microsoft.com/office/drawing/2014/main" id="{22A1F1FC-057C-4294-8BEF-67DD9890EF4F}"/>
                    </a:ext>
                  </a:extLst>
                </p:cNvPr>
                <p:cNvPicPr/>
                <p:nvPr/>
              </p:nvPicPr>
              <p:blipFill>
                <a:blip r:embed="rId68"/>
                <a:stretch>
                  <a:fillRect/>
                </a:stretch>
              </p:blipFill>
              <p:spPr>
                <a:xfrm>
                  <a:off x="2474360" y="6034507"/>
                  <a:ext cx="1800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0" name="墨迹 49">
                  <a:extLst>
                    <a:ext uri="{FF2B5EF4-FFF2-40B4-BE49-F238E27FC236}">
                      <a16:creationId xmlns:a16="http://schemas.microsoft.com/office/drawing/2014/main" id="{046191F2-7DD7-4C38-B255-84262EFBF35B}"/>
                    </a:ext>
                  </a:extLst>
                </p14:cNvPr>
                <p14:cNvContentPartPr/>
                <p14:nvPr/>
              </p14:nvContentPartPr>
              <p14:xfrm>
                <a:off x="3274280" y="6161587"/>
                <a:ext cx="90360" cy="88560"/>
              </p14:xfrm>
            </p:contentPart>
          </mc:Choice>
          <mc:Fallback xmlns="">
            <p:pic>
              <p:nvPicPr>
                <p:cNvPr id="50" name="墨迹 49">
                  <a:extLst>
                    <a:ext uri="{FF2B5EF4-FFF2-40B4-BE49-F238E27FC236}">
                      <a16:creationId xmlns:a16="http://schemas.microsoft.com/office/drawing/2014/main" id="{046191F2-7DD7-4C38-B255-84262EFBF35B}"/>
                    </a:ext>
                  </a:extLst>
                </p:cNvPr>
                <p:cNvPicPr/>
                <p:nvPr/>
              </p:nvPicPr>
              <p:blipFill>
                <a:blip r:embed="rId70"/>
                <a:stretch>
                  <a:fillRect/>
                </a:stretch>
              </p:blipFill>
              <p:spPr>
                <a:xfrm>
                  <a:off x="3265640" y="6152947"/>
                  <a:ext cx="1080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1" name="墨迹 50">
                  <a:extLst>
                    <a:ext uri="{FF2B5EF4-FFF2-40B4-BE49-F238E27FC236}">
                      <a16:creationId xmlns:a16="http://schemas.microsoft.com/office/drawing/2014/main" id="{233EF28D-530A-4C62-BB31-606362BBB37D}"/>
                    </a:ext>
                  </a:extLst>
                </p14:cNvPr>
                <p14:cNvContentPartPr/>
                <p14:nvPr/>
              </p14:nvContentPartPr>
              <p14:xfrm>
                <a:off x="4045040" y="6079507"/>
                <a:ext cx="93960" cy="163080"/>
              </p14:xfrm>
            </p:contentPart>
          </mc:Choice>
          <mc:Fallback xmlns="">
            <p:pic>
              <p:nvPicPr>
                <p:cNvPr id="51" name="墨迹 50">
                  <a:extLst>
                    <a:ext uri="{FF2B5EF4-FFF2-40B4-BE49-F238E27FC236}">
                      <a16:creationId xmlns:a16="http://schemas.microsoft.com/office/drawing/2014/main" id="{233EF28D-530A-4C62-BB31-606362BBB37D}"/>
                    </a:ext>
                  </a:extLst>
                </p:cNvPr>
                <p:cNvPicPr/>
                <p:nvPr/>
              </p:nvPicPr>
              <p:blipFill>
                <a:blip r:embed="rId72"/>
                <a:stretch>
                  <a:fillRect/>
                </a:stretch>
              </p:blipFill>
              <p:spPr>
                <a:xfrm>
                  <a:off x="4036040" y="6070507"/>
                  <a:ext cx="1116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2" name="墨迹 51">
                  <a:extLst>
                    <a:ext uri="{FF2B5EF4-FFF2-40B4-BE49-F238E27FC236}">
                      <a16:creationId xmlns:a16="http://schemas.microsoft.com/office/drawing/2014/main" id="{93D4EB98-72F0-4558-A6AF-5F7BF4DAFA4B}"/>
                    </a:ext>
                  </a:extLst>
                </p14:cNvPr>
                <p14:cNvContentPartPr/>
                <p14:nvPr/>
              </p14:nvContentPartPr>
              <p14:xfrm>
                <a:off x="4739120" y="5706187"/>
                <a:ext cx="163440" cy="82080"/>
              </p14:xfrm>
            </p:contentPart>
          </mc:Choice>
          <mc:Fallback xmlns="">
            <p:pic>
              <p:nvPicPr>
                <p:cNvPr id="52" name="墨迹 51">
                  <a:extLst>
                    <a:ext uri="{FF2B5EF4-FFF2-40B4-BE49-F238E27FC236}">
                      <a16:creationId xmlns:a16="http://schemas.microsoft.com/office/drawing/2014/main" id="{93D4EB98-72F0-4558-A6AF-5F7BF4DAFA4B}"/>
                    </a:ext>
                  </a:extLst>
                </p:cNvPr>
                <p:cNvPicPr/>
                <p:nvPr/>
              </p:nvPicPr>
              <p:blipFill>
                <a:blip r:embed="rId74"/>
                <a:stretch>
                  <a:fillRect/>
                </a:stretch>
              </p:blipFill>
              <p:spPr>
                <a:xfrm>
                  <a:off x="4730480" y="5697547"/>
                  <a:ext cx="18108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3" name="墨迹 52">
                  <a:extLst>
                    <a:ext uri="{FF2B5EF4-FFF2-40B4-BE49-F238E27FC236}">
                      <a16:creationId xmlns:a16="http://schemas.microsoft.com/office/drawing/2014/main" id="{8D4147CA-4E46-47D5-8C75-812FAB429BAC}"/>
                    </a:ext>
                  </a:extLst>
                </p14:cNvPr>
                <p14:cNvContentPartPr/>
                <p14:nvPr/>
              </p14:nvContentPartPr>
              <p14:xfrm>
                <a:off x="4838840" y="5720587"/>
                <a:ext cx="18360" cy="158400"/>
              </p14:xfrm>
            </p:contentPart>
          </mc:Choice>
          <mc:Fallback xmlns="">
            <p:pic>
              <p:nvPicPr>
                <p:cNvPr id="53" name="墨迹 52">
                  <a:extLst>
                    <a:ext uri="{FF2B5EF4-FFF2-40B4-BE49-F238E27FC236}">
                      <a16:creationId xmlns:a16="http://schemas.microsoft.com/office/drawing/2014/main" id="{8D4147CA-4E46-47D5-8C75-812FAB429BAC}"/>
                    </a:ext>
                  </a:extLst>
                </p:cNvPr>
                <p:cNvPicPr/>
                <p:nvPr/>
              </p:nvPicPr>
              <p:blipFill>
                <a:blip r:embed="rId76"/>
                <a:stretch>
                  <a:fillRect/>
                </a:stretch>
              </p:blipFill>
              <p:spPr>
                <a:xfrm>
                  <a:off x="4830200" y="5711947"/>
                  <a:ext cx="36000" cy="176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7">
            <p14:nvContentPartPr>
              <p14:cNvPr id="64" name="墨迹 63">
                <a:extLst>
                  <a:ext uri="{FF2B5EF4-FFF2-40B4-BE49-F238E27FC236}">
                    <a16:creationId xmlns:a16="http://schemas.microsoft.com/office/drawing/2014/main" id="{85F1AEAF-7D82-44CA-A200-887A10226B0F}"/>
                  </a:ext>
                </a:extLst>
              </p14:cNvPr>
              <p14:cNvContentPartPr/>
              <p14:nvPr/>
            </p14:nvContentPartPr>
            <p14:xfrm>
              <a:off x="3005000" y="4756507"/>
              <a:ext cx="567000" cy="317520"/>
            </p14:xfrm>
          </p:contentPart>
        </mc:Choice>
        <mc:Fallback xmlns="">
          <p:pic>
            <p:nvPicPr>
              <p:cNvPr id="64" name="墨迹 63">
                <a:extLst>
                  <a:ext uri="{FF2B5EF4-FFF2-40B4-BE49-F238E27FC236}">
                    <a16:creationId xmlns:a16="http://schemas.microsoft.com/office/drawing/2014/main" id="{85F1AEAF-7D82-44CA-A200-887A10226B0F}"/>
                  </a:ext>
                </a:extLst>
              </p:cNvPr>
              <p:cNvPicPr/>
              <p:nvPr/>
            </p:nvPicPr>
            <p:blipFill>
              <a:blip r:embed="rId78"/>
              <a:stretch>
                <a:fillRect/>
              </a:stretch>
            </p:blipFill>
            <p:spPr>
              <a:xfrm>
                <a:off x="2996000" y="4747867"/>
                <a:ext cx="58464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65" name="墨迹 64">
                <a:extLst>
                  <a:ext uri="{FF2B5EF4-FFF2-40B4-BE49-F238E27FC236}">
                    <a16:creationId xmlns:a16="http://schemas.microsoft.com/office/drawing/2014/main" id="{D473F9A2-A4B6-4F6B-B778-2E2032B105E3}"/>
                  </a:ext>
                </a:extLst>
              </p14:cNvPr>
              <p14:cNvContentPartPr/>
              <p14:nvPr/>
            </p14:nvContentPartPr>
            <p14:xfrm>
              <a:off x="4671080" y="5603587"/>
              <a:ext cx="258120" cy="287280"/>
            </p14:xfrm>
          </p:contentPart>
        </mc:Choice>
        <mc:Fallback xmlns="">
          <p:pic>
            <p:nvPicPr>
              <p:cNvPr id="65" name="墨迹 64">
                <a:extLst>
                  <a:ext uri="{FF2B5EF4-FFF2-40B4-BE49-F238E27FC236}">
                    <a16:creationId xmlns:a16="http://schemas.microsoft.com/office/drawing/2014/main" id="{D473F9A2-A4B6-4F6B-B778-2E2032B105E3}"/>
                  </a:ext>
                </a:extLst>
              </p:cNvPr>
              <p:cNvPicPr/>
              <p:nvPr/>
            </p:nvPicPr>
            <p:blipFill>
              <a:blip r:embed="rId80"/>
              <a:stretch>
                <a:fillRect/>
              </a:stretch>
            </p:blipFill>
            <p:spPr>
              <a:xfrm>
                <a:off x="4662440" y="5594587"/>
                <a:ext cx="275760" cy="304920"/>
              </a:xfrm>
              <a:prstGeom prst="rect">
                <a:avLst/>
              </a:prstGeom>
            </p:spPr>
          </p:pic>
        </mc:Fallback>
      </mc:AlternateContent>
      <p:grpSp>
        <p:nvGrpSpPr>
          <p:cNvPr id="74" name="组合 73">
            <a:extLst>
              <a:ext uri="{FF2B5EF4-FFF2-40B4-BE49-F238E27FC236}">
                <a16:creationId xmlns:a16="http://schemas.microsoft.com/office/drawing/2014/main" id="{9C5A3150-613A-4B56-8A91-48D8865F18CE}"/>
              </a:ext>
            </a:extLst>
          </p:cNvPr>
          <p:cNvGrpSpPr/>
          <p:nvPr/>
        </p:nvGrpSpPr>
        <p:grpSpPr>
          <a:xfrm>
            <a:off x="3256280" y="5270947"/>
            <a:ext cx="534240" cy="585720"/>
            <a:chOff x="3256280" y="5270947"/>
            <a:chExt cx="534240" cy="585720"/>
          </a:xfrm>
        </p:grpSpPr>
        <mc:AlternateContent xmlns:mc="http://schemas.openxmlformats.org/markup-compatibility/2006" xmlns:p14="http://schemas.microsoft.com/office/powerpoint/2010/main">
          <mc:Choice Requires="p14">
            <p:contentPart p14:bwMode="auto" r:id="rId81">
              <p14:nvContentPartPr>
                <p14:cNvPr id="70" name="墨迹 69">
                  <a:extLst>
                    <a:ext uri="{FF2B5EF4-FFF2-40B4-BE49-F238E27FC236}">
                      <a16:creationId xmlns:a16="http://schemas.microsoft.com/office/drawing/2014/main" id="{105BC410-A49E-4C3A-BCF5-E55B4C0786FD}"/>
                    </a:ext>
                  </a:extLst>
                </p14:cNvPr>
                <p14:cNvContentPartPr/>
                <p14:nvPr/>
              </p14:nvContentPartPr>
              <p14:xfrm>
                <a:off x="3256280" y="5419267"/>
                <a:ext cx="346320" cy="437400"/>
              </p14:xfrm>
            </p:contentPart>
          </mc:Choice>
          <mc:Fallback xmlns="">
            <p:pic>
              <p:nvPicPr>
                <p:cNvPr id="70" name="墨迹 69">
                  <a:extLst>
                    <a:ext uri="{FF2B5EF4-FFF2-40B4-BE49-F238E27FC236}">
                      <a16:creationId xmlns:a16="http://schemas.microsoft.com/office/drawing/2014/main" id="{105BC410-A49E-4C3A-BCF5-E55B4C0786FD}"/>
                    </a:ext>
                  </a:extLst>
                </p:cNvPr>
                <p:cNvPicPr/>
                <p:nvPr/>
              </p:nvPicPr>
              <p:blipFill>
                <a:blip r:embed="rId82"/>
                <a:stretch>
                  <a:fillRect/>
                </a:stretch>
              </p:blipFill>
              <p:spPr>
                <a:xfrm>
                  <a:off x="3247640" y="5410627"/>
                  <a:ext cx="363960" cy="4550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1" name="墨迹 70">
                  <a:extLst>
                    <a:ext uri="{FF2B5EF4-FFF2-40B4-BE49-F238E27FC236}">
                      <a16:creationId xmlns:a16="http://schemas.microsoft.com/office/drawing/2014/main" id="{4516F8DB-C716-4417-937B-D72A232DDF75}"/>
                    </a:ext>
                  </a:extLst>
                </p14:cNvPr>
                <p14:cNvContentPartPr/>
                <p14:nvPr/>
              </p14:nvContentPartPr>
              <p14:xfrm>
                <a:off x="3555080" y="5270947"/>
                <a:ext cx="87480" cy="186480"/>
              </p14:xfrm>
            </p:contentPart>
          </mc:Choice>
          <mc:Fallback xmlns="">
            <p:pic>
              <p:nvPicPr>
                <p:cNvPr id="71" name="墨迹 70">
                  <a:extLst>
                    <a:ext uri="{FF2B5EF4-FFF2-40B4-BE49-F238E27FC236}">
                      <a16:creationId xmlns:a16="http://schemas.microsoft.com/office/drawing/2014/main" id="{4516F8DB-C716-4417-937B-D72A232DDF75}"/>
                    </a:ext>
                  </a:extLst>
                </p:cNvPr>
                <p:cNvPicPr/>
                <p:nvPr/>
              </p:nvPicPr>
              <p:blipFill>
                <a:blip r:embed="rId84"/>
                <a:stretch>
                  <a:fillRect/>
                </a:stretch>
              </p:blipFill>
              <p:spPr>
                <a:xfrm>
                  <a:off x="3546440" y="5262307"/>
                  <a:ext cx="10512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2" name="墨迹 71">
                  <a:extLst>
                    <a:ext uri="{FF2B5EF4-FFF2-40B4-BE49-F238E27FC236}">
                      <a16:creationId xmlns:a16="http://schemas.microsoft.com/office/drawing/2014/main" id="{D31DA601-89BA-48E6-8001-C3CEE87C6D7E}"/>
                    </a:ext>
                  </a:extLst>
                </p14:cNvPr>
                <p14:cNvContentPartPr/>
                <p14:nvPr/>
              </p14:nvContentPartPr>
              <p14:xfrm>
                <a:off x="3597560" y="5404147"/>
                <a:ext cx="82080" cy="44640"/>
              </p14:xfrm>
            </p:contentPart>
          </mc:Choice>
          <mc:Fallback xmlns="">
            <p:pic>
              <p:nvPicPr>
                <p:cNvPr id="72" name="墨迹 71">
                  <a:extLst>
                    <a:ext uri="{FF2B5EF4-FFF2-40B4-BE49-F238E27FC236}">
                      <a16:creationId xmlns:a16="http://schemas.microsoft.com/office/drawing/2014/main" id="{D31DA601-89BA-48E6-8001-C3CEE87C6D7E}"/>
                    </a:ext>
                  </a:extLst>
                </p:cNvPr>
                <p:cNvPicPr/>
                <p:nvPr/>
              </p:nvPicPr>
              <p:blipFill>
                <a:blip r:embed="rId86"/>
                <a:stretch>
                  <a:fillRect/>
                </a:stretch>
              </p:blipFill>
              <p:spPr>
                <a:xfrm>
                  <a:off x="3588560" y="5395507"/>
                  <a:ext cx="9972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3" name="墨迹 72">
                  <a:extLst>
                    <a:ext uri="{FF2B5EF4-FFF2-40B4-BE49-F238E27FC236}">
                      <a16:creationId xmlns:a16="http://schemas.microsoft.com/office/drawing/2014/main" id="{E8985368-EBF2-44EC-968A-F91D12A8DB4E}"/>
                    </a:ext>
                  </a:extLst>
                </p14:cNvPr>
                <p14:cNvContentPartPr/>
                <p14:nvPr/>
              </p14:nvContentPartPr>
              <p14:xfrm>
                <a:off x="3605840" y="5463187"/>
                <a:ext cx="184680" cy="41400"/>
              </p14:xfrm>
            </p:contentPart>
          </mc:Choice>
          <mc:Fallback xmlns="">
            <p:pic>
              <p:nvPicPr>
                <p:cNvPr id="73" name="墨迹 72">
                  <a:extLst>
                    <a:ext uri="{FF2B5EF4-FFF2-40B4-BE49-F238E27FC236}">
                      <a16:creationId xmlns:a16="http://schemas.microsoft.com/office/drawing/2014/main" id="{E8985368-EBF2-44EC-968A-F91D12A8DB4E}"/>
                    </a:ext>
                  </a:extLst>
                </p:cNvPr>
                <p:cNvPicPr/>
                <p:nvPr/>
              </p:nvPicPr>
              <p:blipFill>
                <a:blip r:embed="rId88"/>
                <a:stretch>
                  <a:fillRect/>
                </a:stretch>
              </p:blipFill>
              <p:spPr>
                <a:xfrm>
                  <a:off x="3597200" y="5454187"/>
                  <a:ext cx="202320" cy="59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9">
            <p14:nvContentPartPr>
              <p14:cNvPr id="76" name="墨迹 75">
                <a:extLst>
                  <a:ext uri="{FF2B5EF4-FFF2-40B4-BE49-F238E27FC236}">
                    <a16:creationId xmlns:a16="http://schemas.microsoft.com/office/drawing/2014/main" id="{4EA9CE7B-F6EF-4702-BE66-89457C0B763B}"/>
                  </a:ext>
                </a:extLst>
              </p14:cNvPr>
              <p14:cNvContentPartPr/>
              <p14:nvPr/>
            </p14:nvContentPartPr>
            <p14:xfrm>
              <a:off x="2208680" y="5113987"/>
              <a:ext cx="3506400" cy="662760"/>
            </p14:xfrm>
          </p:contentPart>
        </mc:Choice>
        <mc:Fallback xmlns="">
          <p:pic>
            <p:nvPicPr>
              <p:cNvPr id="76" name="墨迹 75">
                <a:extLst>
                  <a:ext uri="{FF2B5EF4-FFF2-40B4-BE49-F238E27FC236}">
                    <a16:creationId xmlns:a16="http://schemas.microsoft.com/office/drawing/2014/main" id="{4EA9CE7B-F6EF-4702-BE66-89457C0B763B}"/>
                  </a:ext>
                </a:extLst>
              </p:cNvPr>
              <p:cNvPicPr/>
              <p:nvPr/>
            </p:nvPicPr>
            <p:blipFill>
              <a:blip r:embed="rId90"/>
              <a:stretch>
                <a:fillRect/>
              </a:stretch>
            </p:blipFill>
            <p:spPr>
              <a:xfrm>
                <a:off x="2200040" y="5105347"/>
                <a:ext cx="3524040" cy="680400"/>
              </a:xfrm>
              <a:prstGeom prst="rect">
                <a:avLst/>
              </a:prstGeom>
            </p:spPr>
          </p:pic>
        </mc:Fallback>
      </mc:AlternateContent>
    </p:spTree>
    <p:extLst>
      <p:ext uri="{BB962C8B-B14F-4D97-AF65-F5344CB8AC3E}">
        <p14:creationId xmlns:p14="http://schemas.microsoft.com/office/powerpoint/2010/main" val="225043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2000" fill="hold"/>
                                        <p:tgtEl>
                                          <p:spTgt spid="55"/>
                                        </p:tgtEl>
                                        <p:attrNameLst>
                                          <p:attrName>drawProgress</p:attrName>
                                        </p:attrNameLst>
                                      </p:cBhvr>
                                      <p:tavLst>
                                        <p:tav tm="0">
                                          <p:val>
                                            <p:fltVal val="0"/>
                                          </p:val>
                                        </p:tav>
                                        <p:tav tm="100000">
                                          <p:val>
                                            <p:fltVal val="1"/>
                                          </p:val>
                                        </p:tav>
                                      </p:tavLst>
                                    </p:anim>
                                  </p:childTnLst>
                                </p:cTn>
                              </p:par>
                              <p:par>
                                <p:cTn id="8" presetID="63"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 calcmode="lin" valueType="num">
                                      <p:cBhvr>
                                        <p:cTn id="10" dur="2000" fill="hold"/>
                                        <p:tgtEl>
                                          <p:spTgt spid="26"/>
                                        </p:tgtEl>
                                        <p:attrNameLst>
                                          <p:attrName>drawProgress</p:attrName>
                                        </p:attrNameLst>
                                      </p:cBhvr>
                                      <p:tavLst>
                                        <p:tav tm="0">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63"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p:cTn id="15" dur="2000" fill="hold"/>
                                        <p:tgtEl>
                                          <p:spTgt spid="65"/>
                                        </p:tgtEl>
                                        <p:attrNameLst>
                                          <p:attrName>drawProgress</p:attrName>
                                        </p:attrNameLst>
                                      </p:cBhvr>
                                      <p:tavLst>
                                        <p:tav tm="0">
                                          <p:val>
                                            <p:fltVal val="0"/>
                                          </p:val>
                                        </p:tav>
                                        <p:tav tm="100000">
                                          <p:val>
                                            <p:fltVal val="1"/>
                                          </p:val>
                                        </p:tav>
                                      </p:tavLst>
                                    </p:anim>
                                  </p:childTnLst>
                                </p:cTn>
                              </p:par>
                              <p:par>
                                <p:cTn id="16" presetID="63"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 calcmode="lin" valueType="num">
                                      <p:cBhvr>
                                        <p:cTn id="18" dur="2000" fill="hold"/>
                                        <p:tgtEl>
                                          <p:spTgt spid="64"/>
                                        </p:tgtEl>
                                        <p:attrNameLst>
                                          <p:attrName>drawProgress</p:attrName>
                                        </p:attrNameLst>
                                      </p:cBhvr>
                                      <p:tavLst>
                                        <p:tav tm="0">
                                          <p:val>
                                            <p:fltVal val="0"/>
                                          </p:val>
                                        </p:tav>
                                        <p:tav tm="100000">
                                          <p:val>
                                            <p:fltVal val="1"/>
                                          </p:val>
                                        </p:tav>
                                      </p:tavLst>
                                    </p:anim>
                                  </p:childTnLst>
                                </p:cTn>
                              </p:par>
                              <p:par>
                                <p:cTn id="19" presetID="63"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anim calcmode="lin" valueType="num">
                                      <p:cBhvr>
                                        <p:cTn id="21" dur="2000" fill="hold"/>
                                        <p:tgtEl>
                                          <p:spTgt spid="74"/>
                                        </p:tgtEl>
                                        <p:attrNameLst>
                                          <p:attrName>drawProgress</p:attrName>
                                        </p:attrNameLst>
                                      </p:cBhvr>
                                      <p:tavLst>
                                        <p:tav tm="0">
                                          <p:val>
                                            <p:fltVal val="0"/>
                                          </p:val>
                                        </p:tav>
                                        <p:tav tm="100000">
                                          <p:val>
                                            <p:fltVal val="1"/>
                                          </p:val>
                                        </p:tav>
                                      </p:tavLst>
                                    </p:anim>
                                  </p:childTnLst>
                                </p:cTn>
                              </p:par>
                            </p:childTnLst>
                          </p:cTn>
                        </p:par>
                        <p:par>
                          <p:cTn id="22" fill="hold">
                            <p:stCondLst>
                              <p:cond delay="2000"/>
                            </p:stCondLst>
                            <p:childTnLst>
                              <p:par>
                                <p:cTn id="23" presetID="63" presetClass="entr" presetSubtype="0" fill="hold" nodeType="afterEffect">
                                  <p:stCondLst>
                                    <p:cond delay="0"/>
                                  </p:stCondLst>
                                  <p:childTnLst>
                                    <p:set>
                                      <p:cBhvr>
                                        <p:cTn id="24" dur="1" fill="hold">
                                          <p:stCondLst>
                                            <p:cond delay="0"/>
                                          </p:stCondLst>
                                        </p:cTn>
                                        <p:tgtEl>
                                          <p:spTgt spid="76"/>
                                        </p:tgtEl>
                                        <p:attrNameLst>
                                          <p:attrName>style.visibility</p:attrName>
                                        </p:attrNameLst>
                                      </p:cBhvr>
                                      <p:to>
                                        <p:strVal val="visible"/>
                                      </p:to>
                                    </p:set>
                                    <p:anim calcmode="lin" valueType="num">
                                      <p:cBhvr>
                                        <p:cTn id="25" dur="2000" fill="hold"/>
                                        <p:tgtEl>
                                          <p:spTgt spid="76"/>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8A228B-4AB1-40D8-A362-85322AA0A022}"/>
              </a:ext>
            </a:extLst>
          </p:cNvPr>
          <p:cNvSpPr>
            <a:spLocks noGrp="1"/>
          </p:cNvSpPr>
          <p:nvPr>
            <p:ph type="title"/>
          </p:nvPr>
        </p:nvSpPr>
        <p:spPr/>
        <p:txBody>
          <a:bodyPr/>
          <a:lstStyle/>
          <a:p>
            <a:r>
              <a:rPr lang="zh-CN" altLang="en-US" dirty="0"/>
              <a:t>最小生成树</a:t>
            </a:r>
          </a:p>
        </p:txBody>
      </p:sp>
      <p:sp>
        <p:nvSpPr>
          <p:cNvPr id="3" name="内容占位符 2">
            <a:extLst>
              <a:ext uri="{FF2B5EF4-FFF2-40B4-BE49-F238E27FC236}">
                <a16:creationId xmlns:a16="http://schemas.microsoft.com/office/drawing/2014/main" id="{3B5FA623-A3E3-4087-88F1-29239294EF2E}"/>
              </a:ext>
            </a:extLst>
          </p:cNvPr>
          <p:cNvSpPr>
            <a:spLocks noGrp="1"/>
          </p:cNvSpPr>
          <p:nvPr>
            <p:ph idx="1"/>
          </p:nvPr>
        </p:nvSpPr>
        <p:spPr/>
        <p:txBody>
          <a:bodyPr/>
          <a:lstStyle/>
          <a:p>
            <a:r>
              <a:rPr lang="zh-CN" altLang="en-US" dirty="0"/>
              <a:t>最小生成树唯一性：</a:t>
            </a:r>
            <a:endParaRPr lang="en-US" altLang="zh-CN" dirty="0"/>
          </a:p>
          <a:p>
            <a:pPr lvl="1"/>
            <a:r>
              <a:rPr lang="zh-CN" altLang="en-US" dirty="0"/>
              <a:t>最小生成树不一定唯一。在</a:t>
            </a:r>
            <a:r>
              <a:rPr lang="en-US" altLang="zh-CN" dirty="0"/>
              <a:t>K</a:t>
            </a:r>
            <a:r>
              <a:rPr lang="zh-CN" altLang="en-US" dirty="0"/>
              <a:t>算法使用边时，若是相同边权的边没有全部用上，那么这些边中必然有可以互相替代的边（打通相同分支）</a:t>
            </a:r>
            <a:endParaRPr lang="en-US" altLang="zh-CN" dirty="0"/>
          </a:p>
          <a:p>
            <a:pPr lvl="1"/>
            <a:endParaRPr lang="en-US" altLang="zh-CN" dirty="0"/>
          </a:p>
          <a:p>
            <a:pPr lvl="1"/>
            <a:endParaRPr lang="en-US" altLang="zh-CN" dirty="0"/>
          </a:p>
          <a:p>
            <a:pPr lvl="1"/>
            <a:endParaRPr lang="en-US" altLang="zh-CN" dirty="0"/>
          </a:p>
          <a:p>
            <a:r>
              <a:rPr lang="zh-CN" altLang="en-US" dirty="0"/>
              <a:t>次小生成树：</a:t>
            </a:r>
            <a:endParaRPr lang="en-US" altLang="zh-CN" dirty="0"/>
          </a:p>
          <a:p>
            <a:pPr lvl="1"/>
            <a:r>
              <a:rPr lang="zh-CN" altLang="en-US" dirty="0"/>
              <a:t>选取</a:t>
            </a:r>
            <a:r>
              <a:rPr lang="en-US" altLang="zh-CN" dirty="0"/>
              <a:t>K</a:t>
            </a:r>
            <a:r>
              <a:rPr lang="zh-CN" altLang="en-US" dirty="0"/>
              <a:t>算法没用上的边</a:t>
            </a:r>
            <a:r>
              <a:rPr lang="en-US" altLang="zh-CN" dirty="0"/>
              <a:t>&lt;</a:t>
            </a:r>
            <a:r>
              <a:rPr lang="en-US" altLang="zh-CN" dirty="0" err="1"/>
              <a:t>u,v</a:t>
            </a:r>
            <a:r>
              <a:rPr lang="en-US" altLang="zh-CN" dirty="0"/>
              <a:t>&gt;</a:t>
            </a:r>
            <a:r>
              <a:rPr lang="zh-CN" altLang="en-US" dirty="0"/>
              <a:t>，将</a:t>
            </a:r>
            <a:r>
              <a:rPr lang="en-US" altLang="zh-CN" dirty="0"/>
              <a:t>u-&gt;v</a:t>
            </a:r>
            <a:r>
              <a:rPr lang="zh-CN" altLang="en-US" dirty="0"/>
              <a:t>路径上最大边权的边换成这条没用上的边</a:t>
            </a:r>
          </a:p>
        </p:txBody>
      </p:sp>
      <p:grpSp>
        <p:nvGrpSpPr>
          <p:cNvPr id="174" name="组合 173">
            <a:extLst>
              <a:ext uri="{FF2B5EF4-FFF2-40B4-BE49-F238E27FC236}">
                <a16:creationId xmlns:a16="http://schemas.microsoft.com/office/drawing/2014/main" id="{7A954015-D3D6-4D61-8470-4646F609EAC8}"/>
              </a:ext>
            </a:extLst>
          </p:cNvPr>
          <p:cNvGrpSpPr/>
          <p:nvPr/>
        </p:nvGrpSpPr>
        <p:grpSpPr>
          <a:xfrm>
            <a:off x="2740781" y="5076078"/>
            <a:ext cx="1570680" cy="954720"/>
            <a:chOff x="2540756" y="3968797"/>
            <a:chExt cx="1570680" cy="954720"/>
          </a:xfrm>
        </p:grpSpPr>
        <mc:AlternateContent xmlns:mc="http://schemas.openxmlformats.org/markup-compatibility/2006" xmlns:p14="http://schemas.microsoft.com/office/powerpoint/2010/main">
          <mc:Choice Requires="p14">
            <p:contentPart p14:bwMode="auto" r:id="rId3">
              <p14:nvContentPartPr>
                <p14:cNvPr id="141" name="墨迹 140">
                  <a:extLst>
                    <a:ext uri="{FF2B5EF4-FFF2-40B4-BE49-F238E27FC236}">
                      <a16:creationId xmlns:a16="http://schemas.microsoft.com/office/drawing/2014/main" id="{915D4D9E-FB89-4B3D-8967-1C86B0D2B8E1}"/>
                    </a:ext>
                  </a:extLst>
                </p14:cNvPr>
                <p14:cNvContentPartPr/>
                <p14:nvPr/>
              </p14:nvContentPartPr>
              <p14:xfrm>
                <a:off x="2540756" y="4838917"/>
                <a:ext cx="42480" cy="55440"/>
              </p14:xfrm>
            </p:contentPart>
          </mc:Choice>
          <mc:Fallback xmlns="">
            <p:pic>
              <p:nvPicPr>
                <p:cNvPr id="141" name="墨迹 140">
                  <a:extLst>
                    <a:ext uri="{FF2B5EF4-FFF2-40B4-BE49-F238E27FC236}">
                      <a16:creationId xmlns:a16="http://schemas.microsoft.com/office/drawing/2014/main" id="{915D4D9E-FB89-4B3D-8967-1C86B0D2B8E1}"/>
                    </a:ext>
                  </a:extLst>
                </p:cNvPr>
                <p:cNvPicPr/>
                <p:nvPr/>
              </p:nvPicPr>
              <p:blipFill>
                <a:blip r:embed="rId4"/>
                <a:stretch>
                  <a:fillRect/>
                </a:stretch>
              </p:blipFill>
              <p:spPr>
                <a:xfrm>
                  <a:off x="2532116" y="4829917"/>
                  <a:ext cx="6012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2" name="墨迹 141">
                  <a:extLst>
                    <a:ext uri="{FF2B5EF4-FFF2-40B4-BE49-F238E27FC236}">
                      <a16:creationId xmlns:a16="http://schemas.microsoft.com/office/drawing/2014/main" id="{DB2133DF-7794-42F1-8C61-71EDBA9DE608}"/>
                    </a:ext>
                  </a:extLst>
                </p14:cNvPr>
                <p14:cNvContentPartPr/>
                <p14:nvPr/>
              </p14:nvContentPartPr>
              <p14:xfrm>
                <a:off x="2957636" y="4573237"/>
                <a:ext cx="45720" cy="33120"/>
              </p14:xfrm>
            </p:contentPart>
          </mc:Choice>
          <mc:Fallback xmlns="">
            <p:pic>
              <p:nvPicPr>
                <p:cNvPr id="142" name="墨迹 141">
                  <a:extLst>
                    <a:ext uri="{FF2B5EF4-FFF2-40B4-BE49-F238E27FC236}">
                      <a16:creationId xmlns:a16="http://schemas.microsoft.com/office/drawing/2014/main" id="{DB2133DF-7794-42F1-8C61-71EDBA9DE608}"/>
                    </a:ext>
                  </a:extLst>
                </p:cNvPr>
                <p:cNvPicPr/>
                <p:nvPr/>
              </p:nvPicPr>
              <p:blipFill>
                <a:blip r:embed="rId6"/>
                <a:stretch>
                  <a:fillRect/>
                </a:stretch>
              </p:blipFill>
              <p:spPr>
                <a:xfrm>
                  <a:off x="2948636" y="4564237"/>
                  <a:ext cx="633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3" name="墨迹 142">
                  <a:extLst>
                    <a:ext uri="{FF2B5EF4-FFF2-40B4-BE49-F238E27FC236}">
                      <a16:creationId xmlns:a16="http://schemas.microsoft.com/office/drawing/2014/main" id="{1A0E4FE7-BBD1-4D69-8168-DF4D1EBAEC85}"/>
                    </a:ext>
                  </a:extLst>
                </p14:cNvPr>
                <p14:cNvContentPartPr/>
                <p14:nvPr/>
              </p14:nvContentPartPr>
              <p14:xfrm>
                <a:off x="3284876" y="4867717"/>
                <a:ext cx="43560" cy="43200"/>
              </p14:xfrm>
            </p:contentPart>
          </mc:Choice>
          <mc:Fallback xmlns="">
            <p:pic>
              <p:nvPicPr>
                <p:cNvPr id="143" name="墨迹 142">
                  <a:extLst>
                    <a:ext uri="{FF2B5EF4-FFF2-40B4-BE49-F238E27FC236}">
                      <a16:creationId xmlns:a16="http://schemas.microsoft.com/office/drawing/2014/main" id="{1A0E4FE7-BBD1-4D69-8168-DF4D1EBAEC85}"/>
                    </a:ext>
                  </a:extLst>
                </p:cNvPr>
                <p:cNvPicPr/>
                <p:nvPr/>
              </p:nvPicPr>
              <p:blipFill>
                <a:blip r:embed="rId8"/>
                <a:stretch>
                  <a:fillRect/>
                </a:stretch>
              </p:blipFill>
              <p:spPr>
                <a:xfrm>
                  <a:off x="3276236" y="4859077"/>
                  <a:ext cx="6120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4" name="墨迹 143">
                  <a:extLst>
                    <a:ext uri="{FF2B5EF4-FFF2-40B4-BE49-F238E27FC236}">
                      <a16:creationId xmlns:a16="http://schemas.microsoft.com/office/drawing/2014/main" id="{545512E6-6A04-4FB2-8263-DBE41E43BC9B}"/>
                    </a:ext>
                  </a:extLst>
                </p14:cNvPr>
                <p14:cNvContentPartPr/>
                <p14:nvPr/>
              </p14:nvContentPartPr>
              <p14:xfrm>
                <a:off x="3695636" y="4593397"/>
                <a:ext cx="35640" cy="44640"/>
              </p14:xfrm>
            </p:contentPart>
          </mc:Choice>
          <mc:Fallback xmlns="">
            <p:pic>
              <p:nvPicPr>
                <p:cNvPr id="144" name="墨迹 143">
                  <a:extLst>
                    <a:ext uri="{FF2B5EF4-FFF2-40B4-BE49-F238E27FC236}">
                      <a16:creationId xmlns:a16="http://schemas.microsoft.com/office/drawing/2014/main" id="{545512E6-6A04-4FB2-8263-DBE41E43BC9B}"/>
                    </a:ext>
                  </a:extLst>
                </p:cNvPr>
                <p:cNvPicPr/>
                <p:nvPr/>
              </p:nvPicPr>
              <p:blipFill>
                <a:blip r:embed="rId10"/>
                <a:stretch>
                  <a:fillRect/>
                </a:stretch>
              </p:blipFill>
              <p:spPr>
                <a:xfrm>
                  <a:off x="3686996" y="4584757"/>
                  <a:ext cx="5328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5" name="墨迹 144">
                  <a:extLst>
                    <a:ext uri="{FF2B5EF4-FFF2-40B4-BE49-F238E27FC236}">
                      <a16:creationId xmlns:a16="http://schemas.microsoft.com/office/drawing/2014/main" id="{A0A4ED03-9189-45DB-B298-EA2D8CC210BD}"/>
                    </a:ext>
                  </a:extLst>
                </p14:cNvPr>
                <p14:cNvContentPartPr/>
                <p14:nvPr/>
              </p14:nvContentPartPr>
              <p14:xfrm>
                <a:off x="4078676" y="4877437"/>
                <a:ext cx="32760" cy="46080"/>
              </p14:xfrm>
            </p:contentPart>
          </mc:Choice>
          <mc:Fallback xmlns="">
            <p:pic>
              <p:nvPicPr>
                <p:cNvPr id="145" name="墨迹 144">
                  <a:extLst>
                    <a:ext uri="{FF2B5EF4-FFF2-40B4-BE49-F238E27FC236}">
                      <a16:creationId xmlns:a16="http://schemas.microsoft.com/office/drawing/2014/main" id="{A0A4ED03-9189-45DB-B298-EA2D8CC210BD}"/>
                    </a:ext>
                  </a:extLst>
                </p:cNvPr>
                <p:cNvPicPr/>
                <p:nvPr/>
              </p:nvPicPr>
              <p:blipFill>
                <a:blip r:embed="rId12"/>
                <a:stretch>
                  <a:fillRect/>
                </a:stretch>
              </p:blipFill>
              <p:spPr>
                <a:xfrm>
                  <a:off x="4069676" y="4868437"/>
                  <a:ext cx="5040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6" name="墨迹 145">
                  <a:extLst>
                    <a:ext uri="{FF2B5EF4-FFF2-40B4-BE49-F238E27FC236}">
                      <a16:creationId xmlns:a16="http://schemas.microsoft.com/office/drawing/2014/main" id="{00D882E0-A56E-440D-A847-91A8E96FFC75}"/>
                    </a:ext>
                  </a:extLst>
                </p14:cNvPr>
                <p14:cNvContentPartPr/>
                <p14:nvPr/>
              </p14:nvContentPartPr>
              <p14:xfrm>
                <a:off x="2573516" y="4594117"/>
                <a:ext cx="376560" cy="234360"/>
              </p14:xfrm>
            </p:contentPart>
          </mc:Choice>
          <mc:Fallback xmlns="">
            <p:pic>
              <p:nvPicPr>
                <p:cNvPr id="146" name="墨迹 145">
                  <a:extLst>
                    <a:ext uri="{FF2B5EF4-FFF2-40B4-BE49-F238E27FC236}">
                      <a16:creationId xmlns:a16="http://schemas.microsoft.com/office/drawing/2014/main" id="{00D882E0-A56E-440D-A847-91A8E96FFC75}"/>
                    </a:ext>
                  </a:extLst>
                </p:cNvPr>
                <p:cNvPicPr/>
                <p:nvPr/>
              </p:nvPicPr>
              <p:blipFill>
                <a:blip r:embed="rId14"/>
                <a:stretch>
                  <a:fillRect/>
                </a:stretch>
              </p:blipFill>
              <p:spPr>
                <a:xfrm>
                  <a:off x="2564516" y="4585117"/>
                  <a:ext cx="3942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7" name="墨迹 146">
                  <a:extLst>
                    <a:ext uri="{FF2B5EF4-FFF2-40B4-BE49-F238E27FC236}">
                      <a16:creationId xmlns:a16="http://schemas.microsoft.com/office/drawing/2014/main" id="{4563C8D7-D8D1-42BF-ADC0-088429B84AF0}"/>
                    </a:ext>
                  </a:extLst>
                </p14:cNvPr>
                <p14:cNvContentPartPr/>
                <p14:nvPr/>
              </p14:nvContentPartPr>
              <p14:xfrm>
                <a:off x="3005516" y="4603477"/>
                <a:ext cx="262440" cy="243360"/>
              </p14:xfrm>
            </p:contentPart>
          </mc:Choice>
          <mc:Fallback xmlns="">
            <p:pic>
              <p:nvPicPr>
                <p:cNvPr id="147" name="墨迹 146">
                  <a:extLst>
                    <a:ext uri="{FF2B5EF4-FFF2-40B4-BE49-F238E27FC236}">
                      <a16:creationId xmlns:a16="http://schemas.microsoft.com/office/drawing/2014/main" id="{4563C8D7-D8D1-42BF-ADC0-088429B84AF0}"/>
                    </a:ext>
                  </a:extLst>
                </p:cNvPr>
                <p:cNvPicPr/>
                <p:nvPr/>
              </p:nvPicPr>
              <p:blipFill>
                <a:blip r:embed="rId16"/>
                <a:stretch>
                  <a:fillRect/>
                </a:stretch>
              </p:blipFill>
              <p:spPr>
                <a:xfrm>
                  <a:off x="2996876" y="4594837"/>
                  <a:ext cx="28008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8" name="墨迹 147">
                  <a:extLst>
                    <a:ext uri="{FF2B5EF4-FFF2-40B4-BE49-F238E27FC236}">
                      <a16:creationId xmlns:a16="http://schemas.microsoft.com/office/drawing/2014/main" id="{19F17EA4-C77F-49D6-8107-E35A95DB73F3}"/>
                    </a:ext>
                  </a:extLst>
                </p14:cNvPr>
                <p14:cNvContentPartPr/>
                <p14:nvPr/>
              </p14:nvContentPartPr>
              <p14:xfrm>
                <a:off x="3297116" y="4639477"/>
                <a:ext cx="393840" cy="233280"/>
              </p14:xfrm>
            </p:contentPart>
          </mc:Choice>
          <mc:Fallback xmlns="">
            <p:pic>
              <p:nvPicPr>
                <p:cNvPr id="148" name="墨迹 147">
                  <a:extLst>
                    <a:ext uri="{FF2B5EF4-FFF2-40B4-BE49-F238E27FC236}">
                      <a16:creationId xmlns:a16="http://schemas.microsoft.com/office/drawing/2014/main" id="{19F17EA4-C77F-49D6-8107-E35A95DB73F3}"/>
                    </a:ext>
                  </a:extLst>
                </p:cNvPr>
                <p:cNvPicPr/>
                <p:nvPr/>
              </p:nvPicPr>
              <p:blipFill>
                <a:blip r:embed="rId18"/>
                <a:stretch>
                  <a:fillRect/>
                </a:stretch>
              </p:blipFill>
              <p:spPr>
                <a:xfrm>
                  <a:off x="3288116" y="4630477"/>
                  <a:ext cx="41148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9" name="墨迹 148">
                  <a:extLst>
                    <a:ext uri="{FF2B5EF4-FFF2-40B4-BE49-F238E27FC236}">
                      <a16:creationId xmlns:a16="http://schemas.microsoft.com/office/drawing/2014/main" id="{F319ED98-FE27-4741-B126-1BF05867565A}"/>
                    </a:ext>
                  </a:extLst>
                </p14:cNvPr>
                <p14:cNvContentPartPr/>
                <p14:nvPr/>
              </p14:nvContentPartPr>
              <p14:xfrm>
                <a:off x="3697076" y="4626517"/>
                <a:ext cx="399600" cy="232920"/>
              </p14:xfrm>
            </p:contentPart>
          </mc:Choice>
          <mc:Fallback xmlns="">
            <p:pic>
              <p:nvPicPr>
                <p:cNvPr id="149" name="墨迹 148">
                  <a:extLst>
                    <a:ext uri="{FF2B5EF4-FFF2-40B4-BE49-F238E27FC236}">
                      <a16:creationId xmlns:a16="http://schemas.microsoft.com/office/drawing/2014/main" id="{F319ED98-FE27-4741-B126-1BF05867565A}"/>
                    </a:ext>
                  </a:extLst>
                </p:cNvPr>
                <p:cNvPicPr/>
                <p:nvPr/>
              </p:nvPicPr>
              <p:blipFill>
                <a:blip r:embed="rId20"/>
                <a:stretch>
                  <a:fillRect/>
                </a:stretch>
              </p:blipFill>
              <p:spPr>
                <a:xfrm>
                  <a:off x="3688436" y="4617517"/>
                  <a:ext cx="41724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1" name="墨迹 150">
                  <a:extLst>
                    <a:ext uri="{FF2B5EF4-FFF2-40B4-BE49-F238E27FC236}">
                      <a16:creationId xmlns:a16="http://schemas.microsoft.com/office/drawing/2014/main" id="{934A050F-F6FC-4592-AC99-5C288461A245}"/>
                    </a:ext>
                  </a:extLst>
                </p14:cNvPr>
                <p14:cNvContentPartPr/>
                <p14:nvPr/>
              </p14:nvContentPartPr>
              <p14:xfrm>
                <a:off x="2770076" y="4775557"/>
                <a:ext cx="7560" cy="75960"/>
              </p14:xfrm>
            </p:contentPart>
          </mc:Choice>
          <mc:Fallback xmlns="">
            <p:pic>
              <p:nvPicPr>
                <p:cNvPr id="151" name="墨迹 150">
                  <a:extLst>
                    <a:ext uri="{FF2B5EF4-FFF2-40B4-BE49-F238E27FC236}">
                      <a16:creationId xmlns:a16="http://schemas.microsoft.com/office/drawing/2014/main" id="{934A050F-F6FC-4592-AC99-5C288461A245}"/>
                    </a:ext>
                  </a:extLst>
                </p:cNvPr>
                <p:cNvPicPr/>
                <p:nvPr/>
              </p:nvPicPr>
              <p:blipFill>
                <a:blip r:embed="rId22"/>
                <a:stretch>
                  <a:fillRect/>
                </a:stretch>
              </p:blipFill>
              <p:spPr>
                <a:xfrm>
                  <a:off x="2761076" y="4766917"/>
                  <a:ext cx="2520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2" name="墨迹 151">
                  <a:extLst>
                    <a:ext uri="{FF2B5EF4-FFF2-40B4-BE49-F238E27FC236}">
                      <a16:creationId xmlns:a16="http://schemas.microsoft.com/office/drawing/2014/main" id="{C3A6725C-BC92-460B-B3F4-878A7110AC9F}"/>
                    </a:ext>
                  </a:extLst>
                </p14:cNvPr>
                <p14:cNvContentPartPr/>
                <p14:nvPr/>
              </p14:nvContentPartPr>
              <p14:xfrm>
                <a:off x="3168596" y="4619677"/>
                <a:ext cx="83160" cy="74520"/>
              </p14:xfrm>
            </p:contentPart>
          </mc:Choice>
          <mc:Fallback xmlns="">
            <p:pic>
              <p:nvPicPr>
                <p:cNvPr id="152" name="墨迹 151">
                  <a:extLst>
                    <a:ext uri="{FF2B5EF4-FFF2-40B4-BE49-F238E27FC236}">
                      <a16:creationId xmlns:a16="http://schemas.microsoft.com/office/drawing/2014/main" id="{C3A6725C-BC92-460B-B3F4-878A7110AC9F}"/>
                    </a:ext>
                  </a:extLst>
                </p:cNvPr>
                <p:cNvPicPr/>
                <p:nvPr/>
              </p:nvPicPr>
              <p:blipFill>
                <a:blip r:embed="rId24"/>
                <a:stretch>
                  <a:fillRect/>
                </a:stretch>
              </p:blipFill>
              <p:spPr>
                <a:xfrm>
                  <a:off x="3159596" y="4611037"/>
                  <a:ext cx="1008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7" name="墨迹 156">
                  <a:extLst>
                    <a:ext uri="{FF2B5EF4-FFF2-40B4-BE49-F238E27FC236}">
                      <a16:creationId xmlns:a16="http://schemas.microsoft.com/office/drawing/2014/main" id="{73B4C7E5-DFDA-48AC-A0AD-316A77CDC8ED}"/>
                    </a:ext>
                  </a:extLst>
                </p14:cNvPr>
                <p14:cNvContentPartPr/>
                <p14:nvPr/>
              </p14:nvContentPartPr>
              <p14:xfrm>
                <a:off x="3549116" y="4738477"/>
                <a:ext cx="74520" cy="58320"/>
              </p14:xfrm>
            </p:contentPart>
          </mc:Choice>
          <mc:Fallback xmlns="">
            <p:pic>
              <p:nvPicPr>
                <p:cNvPr id="157" name="墨迹 156">
                  <a:extLst>
                    <a:ext uri="{FF2B5EF4-FFF2-40B4-BE49-F238E27FC236}">
                      <a16:creationId xmlns:a16="http://schemas.microsoft.com/office/drawing/2014/main" id="{73B4C7E5-DFDA-48AC-A0AD-316A77CDC8ED}"/>
                    </a:ext>
                  </a:extLst>
                </p:cNvPr>
                <p:cNvPicPr/>
                <p:nvPr/>
              </p:nvPicPr>
              <p:blipFill>
                <a:blip r:embed="rId26"/>
                <a:stretch>
                  <a:fillRect/>
                </a:stretch>
              </p:blipFill>
              <p:spPr>
                <a:xfrm>
                  <a:off x="3540476" y="4729477"/>
                  <a:ext cx="921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8" name="墨迹 157">
                  <a:extLst>
                    <a:ext uri="{FF2B5EF4-FFF2-40B4-BE49-F238E27FC236}">
                      <a16:creationId xmlns:a16="http://schemas.microsoft.com/office/drawing/2014/main" id="{3E6F47C0-ED98-40B7-84C7-AAF45B7C2EF0}"/>
                    </a:ext>
                  </a:extLst>
                </p14:cNvPr>
                <p14:cNvContentPartPr/>
                <p14:nvPr/>
              </p14:nvContentPartPr>
              <p14:xfrm>
                <a:off x="3569276" y="4738477"/>
                <a:ext cx="40320" cy="127080"/>
              </p14:xfrm>
            </p:contentPart>
          </mc:Choice>
          <mc:Fallback xmlns="">
            <p:pic>
              <p:nvPicPr>
                <p:cNvPr id="158" name="墨迹 157">
                  <a:extLst>
                    <a:ext uri="{FF2B5EF4-FFF2-40B4-BE49-F238E27FC236}">
                      <a16:creationId xmlns:a16="http://schemas.microsoft.com/office/drawing/2014/main" id="{3E6F47C0-ED98-40B7-84C7-AAF45B7C2EF0}"/>
                    </a:ext>
                  </a:extLst>
                </p:cNvPr>
                <p:cNvPicPr/>
                <p:nvPr/>
              </p:nvPicPr>
              <p:blipFill>
                <a:blip r:embed="rId28"/>
                <a:stretch>
                  <a:fillRect/>
                </a:stretch>
              </p:blipFill>
              <p:spPr>
                <a:xfrm>
                  <a:off x="3560276" y="4729477"/>
                  <a:ext cx="5796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59" name="墨迹 158">
                  <a:extLst>
                    <a:ext uri="{FF2B5EF4-FFF2-40B4-BE49-F238E27FC236}">
                      <a16:creationId xmlns:a16="http://schemas.microsoft.com/office/drawing/2014/main" id="{E6DA8900-567F-4742-B35B-71F58BEF6E0C}"/>
                    </a:ext>
                  </a:extLst>
                </p14:cNvPr>
                <p14:cNvContentPartPr/>
                <p14:nvPr/>
              </p14:nvContentPartPr>
              <p14:xfrm>
                <a:off x="3894356" y="4573597"/>
                <a:ext cx="73800" cy="108360"/>
              </p14:xfrm>
            </p:contentPart>
          </mc:Choice>
          <mc:Fallback xmlns="">
            <p:pic>
              <p:nvPicPr>
                <p:cNvPr id="159" name="墨迹 158">
                  <a:extLst>
                    <a:ext uri="{FF2B5EF4-FFF2-40B4-BE49-F238E27FC236}">
                      <a16:creationId xmlns:a16="http://schemas.microsoft.com/office/drawing/2014/main" id="{E6DA8900-567F-4742-B35B-71F58BEF6E0C}"/>
                    </a:ext>
                  </a:extLst>
                </p:cNvPr>
                <p:cNvPicPr/>
                <p:nvPr/>
              </p:nvPicPr>
              <p:blipFill>
                <a:blip r:embed="rId30"/>
                <a:stretch>
                  <a:fillRect/>
                </a:stretch>
              </p:blipFill>
              <p:spPr>
                <a:xfrm>
                  <a:off x="3885356" y="4564957"/>
                  <a:ext cx="914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61" name="墨迹 160">
                  <a:extLst>
                    <a:ext uri="{FF2B5EF4-FFF2-40B4-BE49-F238E27FC236}">
                      <a16:creationId xmlns:a16="http://schemas.microsoft.com/office/drawing/2014/main" id="{A3572BAC-6349-4F5D-93C4-2682CE7E8EA2}"/>
                    </a:ext>
                  </a:extLst>
                </p14:cNvPr>
                <p14:cNvContentPartPr/>
                <p14:nvPr/>
              </p14:nvContentPartPr>
              <p14:xfrm>
                <a:off x="2564876" y="4725877"/>
                <a:ext cx="20160" cy="89640"/>
              </p14:xfrm>
            </p:contentPart>
          </mc:Choice>
          <mc:Fallback xmlns="">
            <p:pic>
              <p:nvPicPr>
                <p:cNvPr id="161" name="墨迹 160">
                  <a:extLst>
                    <a:ext uri="{FF2B5EF4-FFF2-40B4-BE49-F238E27FC236}">
                      <a16:creationId xmlns:a16="http://schemas.microsoft.com/office/drawing/2014/main" id="{A3572BAC-6349-4F5D-93C4-2682CE7E8EA2}"/>
                    </a:ext>
                  </a:extLst>
                </p:cNvPr>
                <p:cNvPicPr/>
                <p:nvPr/>
              </p:nvPicPr>
              <p:blipFill>
                <a:blip r:embed="rId32"/>
                <a:stretch>
                  <a:fillRect/>
                </a:stretch>
              </p:blipFill>
              <p:spPr>
                <a:xfrm>
                  <a:off x="2556236" y="4717237"/>
                  <a:ext cx="378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62" name="墨迹 161">
                  <a:extLst>
                    <a:ext uri="{FF2B5EF4-FFF2-40B4-BE49-F238E27FC236}">
                      <a16:creationId xmlns:a16="http://schemas.microsoft.com/office/drawing/2014/main" id="{98E94DFA-783F-41FE-AF51-FABA66F73C6A}"/>
                    </a:ext>
                  </a:extLst>
                </p14:cNvPr>
                <p14:cNvContentPartPr/>
                <p14:nvPr/>
              </p14:nvContentPartPr>
              <p14:xfrm>
                <a:off x="2642636" y="4486117"/>
                <a:ext cx="54000" cy="112320"/>
              </p14:xfrm>
            </p:contentPart>
          </mc:Choice>
          <mc:Fallback xmlns="">
            <p:pic>
              <p:nvPicPr>
                <p:cNvPr id="162" name="墨迹 161">
                  <a:extLst>
                    <a:ext uri="{FF2B5EF4-FFF2-40B4-BE49-F238E27FC236}">
                      <a16:creationId xmlns:a16="http://schemas.microsoft.com/office/drawing/2014/main" id="{98E94DFA-783F-41FE-AF51-FABA66F73C6A}"/>
                    </a:ext>
                  </a:extLst>
                </p:cNvPr>
                <p:cNvPicPr/>
                <p:nvPr/>
              </p:nvPicPr>
              <p:blipFill>
                <a:blip r:embed="rId34"/>
                <a:stretch>
                  <a:fillRect/>
                </a:stretch>
              </p:blipFill>
              <p:spPr>
                <a:xfrm>
                  <a:off x="2633996" y="4477477"/>
                  <a:ext cx="7164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63" name="墨迹 162">
                  <a:extLst>
                    <a:ext uri="{FF2B5EF4-FFF2-40B4-BE49-F238E27FC236}">
                      <a16:creationId xmlns:a16="http://schemas.microsoft.com/office/drawing/2014/main" id="{ADDF92F7-E87B-48AF-9718-C78BC789F980}"/>
                    </a:ext>
                  </a:extLst>
                </p14:cNvPr>
                <p14:cNvContentPartPr/>
                <p14:nvPr/>
              </p14:nvContentPartPr>
              <p14:xfrm>
                <a:off x="2773316" y="4326277"/>
                <a:ext cx="96120" cy="68040"/>
              </p14:xfrm>
            </p:contentPart>
          </mc:Choice>
          <mc:Fallback xmlns="">
            <p:pic>
              <p:nvPicPr>
                <p:cNvPr id="163" name="墨迹 162">
                  <a:extLst>
                    <a:ext uri="{FF2B5EF4-FFF2-40B4-BE49-F238E27FC236}">
                      <a16:creationId xmlns:a16="http://schemas.microsoft.com/office/drawing/2014/main" id="{ADDF92F7-E87B-48AF-9718-C78BC789F980}"/>
                    </a:ext>
                  </a:extLst>
                </p:cNvPr>
                <p:cNvPicPr/>
                <p:nvPr/>
              </p:nvPicPr>
              <p:blipFill>
                <a:blip r:embed="rId36"/>
                <a:stretch>
                  <a:fillRect/>
                </a:stretch>
              </p:blipFill>
              <p:spPr>
                <a:xfrm>
                  <a:off x="2764676" y="4317277"/>
                  <a:ext cx="11376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64" name="墨迹 163">
                  <a:extLst>
                    <a:ext uri="{FF2B5EF4-FFF2-40B4-BE49-F238E27FC236}">
                      <a16:creationId xmlns:a16="http://schemas.microsoft.com/office/drawing/2014/main" id="{DE1FC986-13C6-4037-A239-113247A2464E}"/>
                    </a:ext>
                  </a:extLst>
                </p14:cNvPr>
                <p14:cNvContentPartPr/>
                <p14:nvPr/>
              </p14:nvContentPartPr>
              <p14:xfrm>
                <a:off x="2969876" y="4234837"/>
                <a:ext cx="119520" cy="35280"/>
              </p14:xfrm>
            </p:contentPart>
          </mc:Choice>
          <mc:Fallback xmlns="">
            <p:pic>
              <p:nvPicPr>
                <p:cNvPr id="164" name="墨迹 163">
                  <a:extLst>
                    <a:ext uri="{FF2B5EF4-FFF2-40B4-BE49-F238E27FC236}">
                      <a16:creationId xmlns:a16="http://schemas.microsoft.com/office/drawing/2014/main" id="{DE1FC986-13C6-4037-A239-113247A2464E}"/>
                    </a:ext>
                  </a:extLst>
                </p:cNvPr>
                <p:cNvPicPr/>
                <p:nvPr/>
              </p:nvPicPr>
              <p:blipFill>
                <a:blip r:embed="rId38"/>
                <a:stretch>
                  <a:fillRect/>
                </a:stretch>
              </p:blipFill>
              <p:spPr>
                <a:xfrm>
                  <a:off x="2961236" y="4225837"/>
                  <a:ext cx="13716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65" name="墨迹 164">
                  <a:extLst>
                    <a:ext uri="{FF2B5EF4-FFF2-40B4-BE49-F238E27FC236}">
                      <a16:creationId xmlns:a16="http://schemas.microsoft.com/office/drawing/2014/main" id="{8E8D00AD-4DE4-4C91-B013-20AC33821C53}"/>
                    </a:ext>
                  </a:extLst>
                </p14:cNvPr>
                <p14:cNvContentPartPr/>
                <p14:nvPr/>
              </p14:nvContentPartPr>
              <p14:xfrm>
                <a:off x="3198476" y="4198837"/>
                <a:ext cx="115920" cy="11160"/>
              </p14:xfrm>
            </p:contentPart>
          </mc:Choice>
          <mc:Fallback xmlns="">
            <p:pic>
              <p:nvPicPr>
                <p:cNvPr id="165" name="墨迹 164">
                  <a:extLst>
                    <a:ext uri="{FF2B5EF4-FFF2-40B4-BE49-F238E27FC236}">
                      <a16:creationId xmlns:a16="http://schemas.microsoft.com/office/drawing/2014/main" id="{8E8D00AD-4DE4-4C91-B013-20AC33821C53}"/>
                    </a:ext>
                  </a:extLst>
                </p:cNvPr>
                <p:cNvPicPr/>
                <p:nvPr/>
              </p:nvPicPr>
              <p:blipFill>
                <a:blip r:embed="rId40"/>
                <a:stretch>
                  <a:fillRect/>
                </a:stretch>
              </p:blipFill>
              <p:spPr>
                <a:xfrm>
                  <a:off x="3189836" y="4190197"/>
                  <a:ext cx="13356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66" name="墨迹 165">
                  <a:extLst>
                    <a:ext uri="{FF2B5EF4-FFF2-40B4-BE49-F238E27FC236}">
                      <a16:creationId xmlns:a16="http://schemas.microsoft.com/office/drawing/2014/main" id="{54BF2C60-D3B8-46EC-9C12-2C80A24B98C2}"/>
                    </a:ext>
                  </a:extLst>
                </p14:cNvPr>
                <p14:cNvContentPartPr/>
                <p14:nvPr/>
              </p14:nvContentPartPr>
              <p14:xfrm>
                <a:off x="3424916" y="4197397"/>
                <a:ext cx="115200" cy="19440"/>
              </p14:xfrm>
            </p:contentPart>
          </mc:Choice>
          <mc:Fallback xmlns="">
            <p:pic>
              <p:nvPicPr>
                <p:cNvPr id="166" name="墨迹 165">
                  <a:extLst>
                    <a:ext uri="{FF2B5EF4-FFF2-40B4-BE49-F238E27FC236}">
                      <a16:creationId xmlns:a16="http://schemas.microsoft.com/office/drawing/2014/main" id="{54BF2C60-D3B8-46EC-9C12-2C80A24B98C2}"/>
                    </a:ext>
                  </a:extLst>
                </p:cNvPr>
                <p:cNvPicPr/>
                <p:nvPr/>
              </p:nvPicPr>
              <p:blipFill>
                <a:blip r:embed="rId42"/>
                <a:stretch>
                  <a:fillRect/>
                </a:stretch>
              </p:blipFill>
              <p:spPr>
                <a:xfrm>
                  <a:off x="3416276" y="4188757"/>
                  <a:ext cx="13284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67" name="墨迹 166">
                  <a:extLst>
                    <a:ext uri="{FF2B5EF4-FFF2-40B4-BE49-F238E27FC236}">
                      <a16:creationId xmlns:a16="http://schemas.microsoft.com/office/drawing/2014/main" id="{85CEE56E-F4CB-463D-9BD2-722C8735B90E}"/>
                    </a:ext>
                  </a:extLst>
                </p14:cNvPr>
                <p14:cNvContentPartPr/>
                <p14:nvPr/>
              </p14:nvContentPartPr>
              <p14:xfrm>
                <a:off x="3621476" y="4224757"/>
                <a:ext cx="87480" cy="40680"/>
              </p14:xfrm>
            </p:contentPart>
          </mc:Choice>
          <mc:Fallback xmlns="">
            <p:pic>
              <p:nvPicPr>
                <p:cNvPr id="167" name="墨迹 166">
                  <a:extLst>
                    <a:ext uri="{FF2B5EF4-FFF2-40B4-BE49-F238E27FC236}">
                      <a16:creationId xmlns:a16="http://schemas.microsoft.com/office/drawing/2014/main" id="{85CEE56E-F4CB-463D-9BD2-722C8735B90E}"/>
                    </a:ext>
                  </a:extLst>
                </p:cNvPr>
                <p:cNvPicPr/>
                <p:nvPr/>
              </p:nvPicPr>
              <p:blipFill>
                <a:blip r:embed="rId44"/>
                <a:stretch>
                  <a:fillRect/>
                </a:stretch>
              </p:blipFill>
              <p:spPr>
                <a:xfrm>
                  <a:off x="3612476" y="4216117"/>
                  <a:ext cx="10512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68" name="墨迹 167">
                  <a:extLst>
                    <a:ext uri="{FF2B5EF4-FFF2-40B4-BE49-F238E27FC236}">
                      <a16:creationId xmlns:a16="http://schemas.microsoft.com/office/drawing/2014/main" id="{44607061-B071-4254-B7D2-3C7F19126641}"/>
                    </a:ext>
                  </a:extLst>
                </p14:cNvPr>
                <p14:cNvContentPartPr/>
                <p14:nvPr/>
              </p14:nvContentPartPr>
              <p14:xfrm>
                <a:off x="3783476" y="4303957"/>
                <a:ext cx="80280" cy="75960"/>
              </p14:xfrm>
            </p:contentPart>
          </mc:Choice>
          <mc:Fallback xmlns="">
            <p:pic>
              <p:nvPicPr>
                <p:cNvPr id="168" name="墨迹 167">
                  <a:extLst>
                    <a:ext uri="{FF2B5EF4-FFF2-40B4-BE49-F238E27FC236}">
                      <a16:creationId xmlns:a16="http://schemas.microsoft.com/office/drawing/2014/main" id="{44607061-B071-4254-B7D2-3C7F19126641}"/>
                    </a:ext>
                  </a:extLst>
                </p:cNvPr>
                <p:cNvPicPr/>
                <p:nvPr/>
              </p:nvPicPr>
              <p:blipFill>
                <a:blip r:embed="rId46"/>
                <a:stretch>
                  <a:fillRect/>
                </a:stretch>
              </p:blipFill>
              <p:spPr>
                <a:xfrm>
                  <a:off x="3774836" y="4295317"/>
                  <a:ext cx="9792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69" name="墨迹 168">
                  <a:extLst>
                    <a:ext uri="{FF2B5EF4-FFF2-40B4-BE49-F238E27FC236}">
                      <a16:creationId xmlns:a16="http://schemas.microsoft.com/office/drawing/2014/main" id="{9AAEA9F4-2D51-4FE1-BD87-5E6275FDCF01}"/>
                    </a:ext>
                  </a:extLst>
                </p14:cNvPr>
                <p14:cNvContentPartPr/>
                <p14:nvPr/>
              </p14:nvContentPartPr>
              <p14:xfrm>
                <a:off x="3930716" y="4439677"/>
                <a:ext cx="59760" cy="98640"/>
              </p14:xfrm>
            </p:contentPart>
          </mc:Choice>
          <mc:Fallback xmlns="">
            <p:pic>
              <p:nvPicPr>
                <p:cNvPr id="169" name="墨迹 168">
                  <a:extLst>
                    <a:ext uri="{FF2B5EF4-FFF2-40B4-BE49-F238E27FC236}">
                      <a16:creationId xmlns:a16="http://schemas.microsoft.com/office/drawing/2014/main" id="{9AAEA9F4-2D51-4FE1-BD87-5E6275FDCF01}"/>
                    </a:ext>
                  </a:extLst>
                </p:cNvPr>
                <p:cNvPicPr/>
                <p:nvPr/>
              </p:nvPicPr>
              <p:blipFill>
                <a:blip r:embed="rId48"/>
                <a:stretch>
                  <a:fillRect/>
                </a:stretch>
              </p:blipFill>
              <p:spPr>
                <a:xfrm>
                  <a:off x="3921716" y="4430677"/>
                  <a:ext cx="7740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70" name="墨迹 169">
                  <a:extLst>
                    <a:ext uri="{FF2B5EF4-FFF2-40B4-BE49-F238E27FC236}">
                      <a16:creationId xmlns:a16="http://schemas.microsoft.com/office/drawing/2014/main" id="{CC475D8B-44BA-4BC3-99D2-F7373FE95324}"/>
                    </a:ext>
                  </a:extLst>
                </p14:cNvPr>
                <p14:cNvContentPartPr/>
                <p14:nvPr/>
              </p14:nvContentPartPr>
              <p14:xfrm>
                <a:off x="4028636" y="4604197"/>
                <a:ext cx="55440" cy="232920"/>
              </p14:xfrm>
            </p:contentPart>
          </mc:Choice>
          <mc:Fallback xmlns="">
            <p:pic>
              <p:nvPicPr>
                <p:cNvPr id="170" name="墨迹 169">
                  <a:extLst>
                    <a:ext uri="{FF2B5EF4-FFF2-40B4-BE49-F238E27FC236}">
                      <a16:creationId xmlns:a16="http://schemas.microsoft.com/office/drawing/2014/main" id="{CC475D8B-44BA-4BC3-99D2-F7373FE95324}"/>
                    </a:ext>
                  </a:extLst>
                </p:cNvPr>
                <p:cNvPicPr/>
                <p:nvPr/>
              </p:nvPicPr>
              <p:blipFill>
                <a:blip r:embed="rId50"/>
                <a:stretch>
                  <a:fillRect/>
                </a:stretch>
              </p:blipFill>
              <p:spPr>
                <a:xfrm>
                  <a:off x="4019636" y="4595557"/>
                  <a:ext cx="730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72" name="墨迹 171">
                  <a:extLst>
                    <a:ext uri="{FF2B5EF4-FFF2-40B4-BE49-F238E27FC236}">
                      <a16:creationId xmlns:a16="http://schemas.microsoft.com/office/drawing/2014/main" id="{EAC11492-55C7-4826-B084-C8399D3D6626}"/>
                    </a:ext>
                  </a:extLst>
                </p14:cNvPr>
                <p14:cNvContentPartPr/>
                <p14:nvPr/>
              </p14:nvContentPartPr>
              <p14:xfrm>
                <a:off x="3250676" y="3981757"/>
                <a:ext cx="94320" cy="144000"/>
              </p14:xfrm>
            </p:contentPart>
          </mc:Choice>
          <mc:Fallback xmlns="">
            <p:pic>
              <p:nvPicPr>
                <p:cNvPr id="172" name="墨迹 171">
                  <a:extLst>
                    <a:ext uri="{FF2B5EF4-FFF2-40B4-BE49-F238E27FC236}">
                      <a16:creationId xmlns:a16="http://schemas.microsoft.com/office/drawing/2014/main" id="{EAC11492-55C7-4826-B084-C8399D3D6626}"/>
                    </a:ext>
                  </a:extLst>
                </p:cNvPr>
                <p:cNvPicPr/>
                <p:nvPr/>
              </p:nvPicPr>
              <p:blipFill>
                <a:blip r:embed="rId52"/>
                <a:stretch>
                  <a:fillRect/>
                </a:stretch>
              </p:blipFill>
              <p:spPr>
                <a:xfrm>
                  <a:off x="3241676" y="3972757"/>
                  <a:ext cx="1119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73" name="墨迹 172">
                  <a:extLst>
                    <a:ext uri="{FF2B5EF4-FFF2-40B4-BE49-F238E27FC236}">
                      <a16:creationId xmlns:a16="http://schemas.microsoft.com/office/drawing/2014/main" id="{130D5CFD-51B6-42AC-B687-A2E88C939EA7}"/>
                    </a:ext>
                  </a:extLst>
                </p14:cNvPr>
                <p14:cNvContentPartPr/>
                <p14:nvPr/>
              </p14:nvContentPartPr>
              <p14:xfrm>
                <a:off x="3286316" y="3968797"/>
                <a:ext cx="109080" cy="13320"/>
              </p14:xfrm>
            </p:contentPart>
          </mc:Choice>
          <mc:Fallback xmlns="">
            <p:pic>
              <p:nvPicPr>
                <p:cNvPr id="173" name="墨迹 172">
                  <a:extLst>
                    <a:ext uri="{FF2B5EF4-FFF2-40B4-BE49-F238E27FC236}">
                      <a16:creationId xmlns:a16="http://schemas.microsoft.com/office/drawing/2014/main" id="{130D5CFD-51B6-42AC-B687-A2E88C939EA7}"/>
                    </a:ext>
                  </a:extLst>
                </p:cNvPr>
                <p:cNvPicPr/>
                <p:nvPr/>
              </p:nvPicPr>
              <p:blipFill>
                <a:blip r:embed="rId54"/>
                <a:stretch>
                  <a:fillRect/>
                </a:stretch>
              </p:blipFill>
              <p:spPr>
                <a:xfrm>
                  <a:off x="3277676" y="3959797"/>
                  <a:ext cx="126720" cy="30960"/>
                </a:xfrm>
                <a:prstGeom prst="rect">
                  <a:avLst/>
                </a:prstGeom>
              </p:spPr>
            </p:pic>
          </mc:Fallback>
        </mc:AlternateContent>
      </p:grpSp>
      <p:grpSp>
        <p:nvGrpSpPr>
          <p:cNvPr id="177" name="组合 176">
            <a:extLst>
              <a:ext uri="{FF2B5EF4-FFF2-40B4-BE49-F238E27FC236}">
                <a16:creationId xmlns:a16="http://schemas.microsoft.com/office/drawing/2014/main" id="{93C4D2A9-6183-4964-9D58-1E812EF7A415}"/>
              </a:ext>
            </a:extLst>
          </p:cNvPr>
          <p:cNvGrpSpPr/>
          <p:nvPr/>
        </p:nvGrpSpPr>
        <p:grpSpPr>
          <a:xfrm>
            <a:off x="4941461" y="5525718"/>
            <a:ext cx="669960" cy="153360"/>
            <a:chOff x="4741436" y="4418437"/>
            <a:chExt cx="669960" cy="153360"/>
          </a:xfrm>
        </p:grpSpPr>
        <mc:AlternateContent xmlns:mc="http://schemas.openxmlformats.org/markup-compatibility/2006" xmlns:p14="http://schemas.microsoft.com/office/powerpoint/2010/main">
          <mc:Choice Requires="p14">
            <p:contentPart p14:bwMode="auto" r:id="rId55">
              <p14:nvContentPartPr>
                <p14:cNvPr id="175" name="墨迹 174">
                  <a:extLst>
                    <a:ext uri="{FF2B5EF4-FFF2-40B4-BE49-F238E27FC236}">
                      <a16:creationId xmlns:a16="http://schemas.microsoft.com/office/drawing/2014/main" id="{A402EB96-F420-4F76-94B6-E3E8DFFB9C8D}"/>
                    </a:ext>
                  </a:extLst>
                </p14:cNvPr>
                <p14:cNvContentPartPr/>
                <p14:nvPr/>
              </p14:nvContentPartPr>
              <p14:xfrm>
                <a:off x="4741436" y="4483957"/>
                <a:ext cx="644040" cy="13320"/>
              </p14:xfrm>
            </p:contentPart>
          </mc:Choice>
          <mc:Fallback xmlns="">
            <p:pic>
              <p:nvPicPr>
                <p:cNvPr id="175" name="墨迹 174">
                  <a:extLst>
                    <a:ext uri="{FF2B5EF4-FFF2-40B4-BE49-F238E27FC236}">
                      <a16:creationId xmlns:a16="http://schemas.microsoft.com/office/drawing/2014/main" id="{A402EB96-F420-4F76-94B6-E3E8DFFB9C8D}"/>
                    </a:ext>
                  </a:extLst>
                </p:cNvPr>
                <p:cNvPicPr/>
                <p:nvPr/>
              </p:nvPicPr>
              <p:blipFill>
                <a:blip r:embed="rId56"/>
                <a:stretch>
                  <a:fillRect/>
                </a:stretch>
              </p:blipFill>
              <p:spPr>
                <a:xfrm>
                  <a:off x="4732796" y="4474957"/>
                  <a:ext cx="6616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76" name="墨迹 175">
                  <a:extLst>
                    <a:ext uri="{FF2B5EF4-FFF2-40B4-BE49-F238E27FC236}">
                      <a16:creationId xmlns:a16="http://schemas.microsoft.com/office/drawing/2014/main" id="{1BA6727B-A569-4C89-A2BE-9115176C004E}"/>
                    </a:ext>
                  </a:extLst>
                </p14:cNvPr>
                <p14:cNvContentPartPr/>
                <p14:nvPr/>
              </p14:nvContentPartPr>
              <p14:xfrm>
                <a:off x="5301596" y="4418437"/>
                <a:ext cx="109800" cy="153360"/>
              </p14:xfrm>
            </p:contentPart>
          </mc:Choice>
          <mc:Fallback xmlns="">
            <p:pic>
              <p:nvPicPr>
                <p:cNvPr id="176" name="墨迹 175">
                  <a:extLst>
                    <a:ext uri="{FF2B5EF4-FFF2-40B4-BE49-F238E27FC236}">
                      <a16:creationId xmlns:a16="http://schemas.microsoft.com/office/drawing/2014/main" id="{1BA6727B-A569-4C89-A2BE-9115176C004E}"/>
                    </a:ext>
                  </a:extLst>
                </p:cNvPr>
                <p:cNvPicPr/>
                <p:nvPr/>
              </p:nvPicPr>
              <p:blipFill>
                <a:blip r:embed="rId58"/>
                <a:stretch>
                  <a:fillRect/>
                </a:stretch>
              </p:blipFill>
              <p:spPr>
                <a:xfrm>
                  <a:off x="5292596" y="4409797"/>
                  <a:ext cx="127440" cy="171000"/>
                </a:xfrm>
                <a:prstGeom prst="rect">
                  <a:avLst/>
                </a:prstGeom>
              </p:spPr>
            </p:pic>
          </mc:Fallback>
        </mc:AlternateContent>
      </p:grpSp>
      <p:grpSp>
        <p:nvGrpSpPr>
          <p:cNvPr id="207" name="组合 206">
            <a:extLst>
              <a:ext uri="{FF2B5EF4-FFF2-40B4-BE49-F238E27FC236}">
                <a16:creationId xmlns:a16="http://schemas.microsoft.com/office/drawing/2014/main" id="{5C51EA5D-FCD5-4D93-84C5-8B5C14C296EB}"/>
              </a:ext>
            </a:extLst>
          </p:cNvPr>
          <p:cNvGrpSpPr/>
          <p:nvPr/>
        </p:nvGrpSpPr>
        <p:grpSpPr>
          <a:xfrm>
            <a:off x="6436541" y="4928118"/>
            <a:ext cx="1694880" cy="1036800"/>
            <a:chOff x="6236516" y="3820837"/>
            <a:chExt cx="1694880" cy="1036800"/>
          </a:xfrm>
        </p:grpSpPr>
        <mc:AlternateContent xmlns:mc="http://schemas.openxmlformats.org/markup-compatibility/2006" xmlns:p14="http://schemas.microsoft.com/office/powerpoint/2010/main">
          <mc:Choice Requires="p14">
            <p:contentPart p14:bwMode="auto" r:id="rId59">
              <p14:nvContentPartPr>
                <p14:cNvPr id="178" name="墨迹 177">
                  <a:extLst>
                    <a:ext uri="{FF2B5EF4-FFF2-40B4-BE49-F238E27FC236}">
                      <a16:creationId xmlns:a16="http://schemas.microsoft.com/office/drawing/2014/main" id="{12F4F4A8-67E7-4996-9226-0087B98110D6}"/>
                    </a:ext>
                  </a:extLst>
                </p14:cNvPr>
                <p14:cNvContentPartPr/>
                <p14:nvPr/>
              </p14:nvContentPartPr>
              <p14:xfrm>
                <a:off x="6236516" y="4789597"/>
                <a:ext cx="32760" cy="62640"/>
              </p14:xfrm>
            </p:contentPart>
          </mc:Choice>
          <mc:Fallback xmlns="">
            <p:pic>
              <p:nvPicPr>
                <p:cNvPr id="178" name="墨迹 177">
                  <a:extLst>
                    <a:ext uri="{FF2B5EF4-FFF2-40B4-BE49-F238E27FC236}">
                      <a16:creationId xmlns:a16="http://schemas.microsoft.com/office/drawing/2014/main" id="{12F4F4A8-67E7-4996-9226-0087B98110D6}"/>
                    </a:ext>
                  </a:extLst>
                </p:cNvPr>
                <p:cNvPicPr/>
                <p:nvPr/>
              </p:nvPicPr>
              <p:blipFill>
                <a:blip r:embed="rId60"/>
                <a:stretch>
                  <a:fillRect/>
                </a:stretch>
              </p:blipFill>
              <p:spPr>
                <a:xfrm>
                  <a:off x="6227516" y="4780957"/>
                  <a:ext cx="5040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79" name="墨迹 178">
                  <a:extLst>
                    <a:ext uri="{FF2B5EF4-FFF2-40B4-BE49-F238E27FC236}">
                      <a16:creationId xmlns:a16="http://schemas.microsoft.com/office/drawing/2014/main" id="{140B3695-6182-468E-B28C-7A278A8D60C5}"/>
                    </a:ext>
                  </a:extLst>
                </p14:cNvPr>
                <p14:cNvContentPartPr/>
                <p14:nvPr/>
              </p14:nvContentPartPr>
              <p14:xfrm>
                <a:off x="6255236" y="4791037"/>
                <a:ext cx="360" cy="360"/>
              </p14:xfrm>
            </p:contentPart>
          </mc:Choice>
          <mc:Fallback xmlns="">
            <p:pic>
              <p:nvPicPr>
                <p:cNvPr id="179" name="墨迹 178">
                  <a:extLst>
                    <a:ext uri="{FF2B5EF4-FFF2-40B4-BE49-F238E27FC236}">
                      <a16:creationId xmlns:a16="http://schemas.microsoft.com/office/drawing/2014/main" id="{140B3695-6182-468E-B28C-7A278A8D60C5}"/>
                    </a:ext>
                  </a:extLst>
                </p:cNvPr>
                <p:cNvPicPr/>
                <p:nvPr/>
              </p:nvPicPr>
              <p:blipFill>
                <a:blip r:embed="rId62"/>
                <a:stretch>
                  <a:fillRect/>
                </a:stretch>
              </p:blipFill>
              <p:spPr>
                <a:xfrm>
                  <a:off x="6246236" y="47820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80" name="墨迹 179">
                  <a:extLst>
                    <a:ext uri="{FF2B5EF4-FFF2-40B4-BE49-F238E27FC236}">
                      <a16:creationId xmlns:a16="http://schemas.microsoft.com/office/drawing/2014/main" id="{FF4E38D3-067B-468B-9EFE-E50D5CC8042B}"/>
                    </a:ext>
                  </a:extLst>
                </p14:cNvPr>
                <p14:cNvContentPartPr/>
                <p14:nvPr/>
              </p14:nvContentPartPr>
              <p14:xfrm>
                <a:off x="6255236" y="4581517"/>
                <a:ext cx="386640" cy="220680"/>
              </p14:xfrm>
            </p:contentPart>
          </mc:Choice>
          <mc:Fallback xmlns="">
            <p:pic>
              <p:nvPicPr>
                <p:cNvPr id="180" name="墨迹 179">
                  <a:extLst>
                    <a:ext uri="{FF2B5EF4-FFF2-40B4-BE49-F238E27FC236}">
                      <a16:creationId xmlns:a16="http://schemas.microsoft.com/office/drawing/2014/main" id="{FF4E38D3-067B-468B-9EFE-E50D5CC8042B}"/>
                    </a:ext>
                  </a:extLst>
                </p:cNvPr>
                <p:cNvPicPr/>
                <p:nvPr/>
              </p:nvPicPr>
              <p:blipFill>
                <a:blip r:embed="rId64"/>
                <a:stretch>
                  <a:fillRect/>
                </a:stretch>
              </p:blipFill>
              <p:spPr>
                <a:xfrm>
                  <a:off x="6246236" y="4572517"/>
                  <a:ext cx="40428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81" name="墨迹 180">
                  <a:extLst>
                    <a:ext uri="{FF2B5EF4-FFF2-40B4-BE49-F238E27FC236}">
                      <a16:creationId xmlns:a16="http://schemas.microsoft.com/office/drawing/2014/main" id="{0BB30D8E-0238-4A12-9C0E-4126438A1399}"/>
                    </a:ext>
                  </a:extLst>
                </p14:cNvPr>
                <p14:cNvContentPartPr/>
                <p14:nvPr/>
              </p14:nvContentPartPr>
              <p14:xfrm>
                <a:off x="6620636" y="4560997"/>
                <a:ext cx="54360" cy="71280"/>
              </p14:xfrm>
            </p:contentPart>
          </mc:Choice>
          <mc:Fallback xmlns="">
            <p:pic>
              <p:nvPicPr>
                <p:cNvPr id="181" name="墨迹 180">
                  <a:extLst>
                    <a:ext uri="{FF2B5EF4-FFF2-40B4-BE49-F238E27FC236}">
                      <a16:creationId xmlns:a16="http://schemas.microsoft.com/office/drawing/2014/main" id="{0BB30D8E-0238-4A12-9C0E-4126438A1399}"/>
                    </a:ext>
                  </a:extLst>
                </p:cNvPr>
                <p:cNvPicPr/>
                <p:nvPr/>
              </p:nvPicPr>
              <p:blipFill>
                <a:blip r:embed="rId66"/>
                <a:stretch>
                  <a:fillRect/>
                </a:stretch>
              </p:blipFill>
              <p:spPr>
                <a:xfrm>
                  <a:off x="6611636" y="4551997"/>
                  <a:ext cx="7200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83" name="墨迹 182">
                  <a:extLst>
                    <a:ext uri="{FF2B5EF4-FFF2-40B4-BE49-F238E27FC236}">
                      <a16:creationId xmlns:a16="http://schemas.microsoft.com/office/drawing/2014/main" id="{A3F39217-91F1-482A-ABB9-6EE6EBD19B57}"/>
                    </a:ext>
                  </a:extLst>
                </p14:cNvPr>
                <p14:cNvContentPartPr/>
                <p14:nvPr/>
              </p14:nvContentPartPr>
              <p14:xfrm>
                <a:off x="6499316" y="4743517"/>
                <a:ext cx="2520" cy="69840"/>
              </p14:xfrm>
            </p:contentPart>
          </mc:Choice>
          <mc:Fallback xmlns="">
            <p:pic>
              <p:nvPicPr>
                <p:cNvPr id="183" name="墨迹 182">
                  <a:extLst>
                    <a:ext uri="{FF2B5EF4-FFF2-40B4-BE49-F238E27FC236}">
                      <a16:creationId xmlns:a16="http://schemas.microsoft.com/office/drawing/2014/main" id="{A3F39217-91F1-482A-ABB9-6EE6EBD19B57}"/>
                    </a:ext>
                  </a:extLst>
                </p:cNvPr>
                <p:cNvPicPr/>
                <p:nvPr/>
              </p:nvPicPr>
              <p:blipFill>
                <a:blip r:embed="rId68"/>
                <a:stretch>
                  <a:fillRect/>
                </a:stretch>
              </p:blipFill>
              <p:spPr>
                <a:xfrm>
                  <a:off x="6490676" y="4734877"/>
                  <a:ext cx="2016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84" name="墨迹 183">
                  <a:extLst>
                    <a:ext uri="{FF2B5EF4-FFF2-40B4-BE49-F238E27FC236}">
                      <a16:creationId xmlns:a16="http://schemas.microsoft.com/office/drawing/2014/main" id="{7FEF794E-6775-4AFF-98F0-426D5B33FC9C}"/>
                    </a:ext>
                  </a:extLst>
                </p14:cNvPr>
                <p14:cNvContentPartPr/>
                <p14:nvPr/>
              </p14:nvContentPartPr>
              <p14:xfrm>
                <a:off x="6687236" y="4595197"/>
                <a:ext cx="367200" cy="259560"/>
              </p14:xfrm>
            </p:contentPart>
          </mc:Choice>
          <mc:Fallback xmlns="">
            <p:pic>
              <p:nvPicPr>
                <p:cNvPr id="184" name="墨迹 183">
                  <a:extLst>
                    <a:ext uri="{FF2B5EF4-FFF2-40B4-BE49-F238E27FC236}">
                      <a16:creationId xmlns:a16="http://schemas.microsoft.com/office/drawing/2014/main" id="{7FEF794E-6775-4AFF-98F0-426D5B33FC9C}"/>
                    </a:ext>
                  </a:extLst>
                </p:cNvPr>
                <p:cNvPicPr/>
                <p:nvPr/>
              </p:nvPicPr>
              <p:blipFill>
                <a:blip r:embed="rId70"/>
                <a:stretch>
                  <a:fillRect/>
                </a:stretch>
              </p:blipFill>
              <p:spPr>
                <a:xfrm>
                  <a:off x="6678596" y="4586197"/>
                  <a:ext cx="38484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85" name="墨迹 184">
                  <a:extLst>
                    <a:ext uri="{FF2B5EF4-FFF2-40B4-BE49-F238E27FC236}">
                      <a16:creationId xmlns:a16="http://schemas.microsoft.com/office/drawing/2014/main" id="{A62B9827-9092-4CCC-B336-A3A71C4DB490}"/>
                    </a:ext>
                  </a:extLst>
                </p14:cNvPr>
                <p14:cNvContentPartPr/>
                <p14:nvPr/>
              </p14:nvContentPartPr>
              <p14:xfrm>
                <a:off x="6827276" y="4554517"/>
                <a:ext cx="84600" cy="75960"/>
              </p14:xfrm>
            </p:contentPart>
          </mc:Choice>
          <mc:Fallback xmlns="">
            <p:pic>
              <p:nvPicPr>
                <p:cNvPr id="185" name="墨迹 184">
                  <a:extLst>
                    <a:ext uri="{FF2B5EF4-FFF2-40B4-BE49-F238E27FC236}">
                      <a16:creationId xmlns:a16="http://schemas.microsoft.com/office/drawing/2014/main" id="{A62B9827-9092-4CCC-B336-A3A71C4DB490}"/>
                    </a:ext>
                  </a:extLst>
                </p:cNvPr>
                <p:cNvPicPr/>
                <p:nvPr/>
              </p:nvPicPr>
              <p:blipFill>
                <a:blip r:embed="rId72"/>
                <a:stretch>
                  <a:fillRect/>
                </a:stretch>
              </p:blipFill>
              <p:spPr>
                <a:xfrm>
                  <a:off x="6818636" y="4545877"/>
                  <a:ext cx="1022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86" name="墨迹 185">
                  <a:extLst>
                    <a:ext uri="{FF2B5EF4-FFF2-40B4-BE49-F238E27FC236}">
                      <a16:creationId xmlns:a16="http://schemas.microsoft.com/office/drawing/2014/main" id="{558642BA-AFD3-4BF7-BD7B-315217DF6AD8}"/>
                    </a:ext>
                  </a:extLst>
                </p14:cNvPr>
                <p14:cNvContentPartPr/>
                <p14:nvPr/>
              </p14:nvContentPartPr>
              <p14:xfrm>
                <a:off x="7045076" y="4799317"/>
                <a:ext cx="52920" cy="58320"/>
              </p14:xfrm>
            </p:contentPart>
          </mc:Choice>
          <mc:Fallback xmlns="">
            <p:pic>
              <p:nvPicPr>
                <p:cNvPr id="186" name="墨迹 185">
                  <a:extLst>
                    <a:ext uri="{FF2B5EF4-FFF2-40B4-BE49-F238E27FC236}">
                      <a16:creationId xmlns:a16="http://schemas.microsoft.com/office/drawing/2014/main" id="{558642BA-AFD3-4BF7-BD7B-315217DF6AD8}"/>
                    </a:ext>
                  </a:extLst>
                </p:cNvPr>
                <p:cNvPicPr/>
                <p:nvPr/>
              </p:nvPicPr>
              <p:blipFill>
                <a:blip r:embed="rId74"/>
                <a:stretch>
                  <a:fillRect/>
                </a:stretch>
              </p:blipFill>
              <p:spPr>
                <a:xfrm>
                  <a:off x="7036436" y="4790317"/>
                  <a:ext cx="705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87" name="墨迹 186">
                  <a:extLst>
                    <a:ext uri="{FF2B5EF4-FFF2-40B4-BE49-F238E27FC236}">
                      <a16:creationId xmlns:a16="http://schemas.microsoft.com/office/drawing/2014/main" id="{FFC0551E-8219-41F8-9B9B-C966E3B345A8}"/>
                    </a:ext>
                  </a:extLst>
                </p14:cNvPr>
                <p14:cNvContentPartPr/>
                <p14:nvPr/>
              </p14:nvContentPartPr>
              <p14:xfrm>
                <a:off x="7065956" y="4809037"/>
                <a:ext cx="360" cy="360"/>
              </p14:xfrm>
            </p:contentPart>
          </mc:Choice>
          <mc:Fallback xmlns="">
            <p:pic>
              <p:nvPicPr>
                <p:cNvPr id="187" name="墨迹 186">
                  <a:extLst>
                    <a:ext uri="{FF2B5EF4-FFF2-40B4-BE49-F238E27FC236}">
                      <a16:creationId xmlns:a16="http://schemas.microsoft.com/office/drawing/2014/main" id="{FFC0551E-8219-41F8-9B9B-C966E3B345A8}"/>
                    </a:ext>
                  </a:extLst>
                </p:cNvPr>
                <p:cNvPicPr/>
                <p:nvPr/>
              </p:nvPicPr>
              <p:blipFill>
                <a:blip r:embed="rId62"/>
                <a:stretch>
                  <a:fillRect/>
                </a:stretch>
              </p:blipFill>
              <p:spPr>
                <a:xfrm>
                  <a:off x="7056956" y="48003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90" name="墨迹 189">
                  <a:extLst>
                    <a:ext uri="{FF2B5EF4-FFF2-40B4-BE49-F238E27FC236}">
                      <a16:creationId xmlns:a16="http://schemas.microsoft.com/office/drawing/2014/main" id="{56B2B0C4-F082-4B7D-8965-FD8C027CB8DF}"/>
                    </a:ext>
                  </a:extLst>
                </p14:cNvPr>
                <p14:cNvContentPartPr/>
                <p14:nvPr/>
              </p14:nvContentPartPr>
              <p14:xfrm>
                <a:off x="7293116" y="4561717"/>
                <a:ext cx="15480" cy="186120"/>
              </p14:xfrm>
            </p:contentPart>
          </mc:Choice>
          <mc:Fallback xmlns="">
            <p:pic>
              <p:nvPicPr>
                <p:cNvPr id="190" name="墨迹 189">
                  <a:extLst>
                    <a:ext uri="{FF2B5EF4-FFF2-40B4-BE49-F238E27FC236}">
                      <a16:creationId xmlns:a16="http://schemas.microsoft.com/office/drawing/2014/main" id="{56B2B0C4-F082-4B7D-8965-FD8C027CB8DF}"/>
                    </a:ext>
                  </a:extLst>
                </p:cNvPr>
                <p:cNvPicPr/>
                <p:nvPr/>
              </p:nvPicPr>
              <p:blipFill>
                <a:blip r:embed="rId77"/>
                <a:stretch>
                  <a:fillRect/>
                </a:stretch>
              </p:blipFill>
              <p:spPr>
                <a:xfrm>
                  <a:off x="7284116" y="4553077"/>
                  <a:ext cx="331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91" name="墨迹 190">
                  <a:extLst>
                    <a:ext uri="{FF2B5EF4-FFF2-40B4-BE49-F238E27FC236}">
                      <a16:creationId xmlns:a16="http://schemas.microsoft.com/office/drawing/2014/main" id="{BBB86B57-FC42-4F0A-87E7-F99F01E3CF09}"/>
                    </a:ext>
                  </a:extLst>
                </p14:cNvPr>
                <p14:cNvContentPartPr/>
                <p14:nvPr/>
              </p14:nvContentPartPr>
              <p14:xfrm>
                <a:off x="7215356" y="4632997"/>
                <a:ext cx="207000" cy="73080"/>
              </p14:xfrm>
            </p:contentPart>
          </mc:Choice>
          <mc:Fallback xmlns="">
            <p:pic>
              <p:nvPicPr>
                <p:cNvPr id="191" name="墨迹 190">
                  <a:extLst>
                    <a:ext uri="{FF2B5EF4-FFF2-40B4-BE49-F238E27FC236}">
                      <a16:creationId xmlns:a16="http://schemas.microsoft.com/office/drawing/2014/main" id="{BBB86B57-FC42-4F0A-87E7-F99F01E3CF09}"/>
                    </a:ext>
                  </a:extLst>
                </p:cNvPr>
                <p:cNvPicPr/>
                <p:nvPr/>
              </p:nvPicPr>
              <p:blipFill>
                <a:blip r:embed="rId79"/>
                <a:stretch>
                  <a:fillRect/>
                </a:stretch>
              </p:blipFill>
              <p:spPr>
                <a:xfrm>
                  <a:off x="7206356" y="4624357"/>
                  <a:ext cx="22464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92" name="墨迹 191">
                  <a:extLst>
                    <a:ext uri="{FF2B5EF4-FFF2-40B4-BE49-F238E27FC236}">
                      <a16:creationId xmlns:a16="http://schemas.microsoft.com/office/drawing/2014/main" id="{3F13F694-0779-406A-9A21-DD7171DC9BC0}"/>
                    </a:ext>
                  </a:extLst>
                </p14:cNvPr>
                <p14:cNvContentPartPr/>
                <p14:nvPr/>
              </p14:nvContentPartPr>
              <p14:xfrm>
                <a:off x="7146596" y="4723717"/>
                <a:ext cx="55440" cy="30960"/>
              </p14:xfrm>
            </p:contentPart>
          </mc:Choice>
          <mc:Fallback xmlns="">
            <p:pic>
              <p:nvPicPr>
                <p:cNvPr id="192" name="墨迹 191">
                  <a:extLst>
                    <a:ext uri="{FF2B5EF4-FFF2-40B4-BE49-F238E27FC236}">
                      <a16:creationId xmlns:a16="http://schemas.microsoft.com/office/drawing/2014/main" id="{3F13F694-0779-406A-9A21-DD7171DC9BC0}"/>
                    </a:ext>
                  </a:extLst>
                </p:cNvPr>
                <p:cNvPicPr/>
                <p:nvPr/>
              </p:nvPicPr>
              <p:blipFill>
                <a:blip r:embed="rId81"/>
                <a:stretch>
                  <a:fillRect/>
                </a:stretch>
              </p:blipFill>
              <p:spPr>
                <a:xfrm>
                  <a:off x="7137956" y="4715077"/>
                  <a:ext cx="730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93" name="墨迹 192">
                  <a:extLst>
                    <a:ext uri="{FF2B5EF4-FFF2-40B4-BE49-F238E27FC236}">
                      <a16:creationId xmlns:a16="http://schemas.microsoft.com/office/drawing/2014/main" id="{A1CEAF04-53AC-4CA4-8A0A-5F1BF62A1CDC}"/>
                    </a:ext>
                  </a:extLst>
                </p14:cNvPr>
                <p14:cNvContentPartPr/>
                <p14:nvPr/>
              </p14:nvContentPartPr>
              <p14:xfrm>
                <a:off x="7243796" y="4694917"/>
                <a:ext cx="46080" cy="16200"/>
              </p14:xfrm>
            </p:contentPart>
          </mc:Choice>
          <mc:Fallback xmlns="">
            <p:pic>
              <p:nvPicPr>
                <p:cNvPr id="193" name="墨迹 192">
                  <a:extLst>
                    <a:ext uri="{FF2B5EF4-FFF2-40B4-BE49-F238E27FC236}">
                      <a16:creationId xmlns:a16="http://schemas.microsoft.com/office/drawing/2014/main" id="{A1CEAF04-53AC-4CA4-8A0A-5F1BF62A1CDC}"/>
                    </a:ext>
                  </a:extLst>
                </p:cNvPr>
                <p:cNvPicPr/>
                <p:nvPr/>
              </p:nvPicPr>
              <p:blipFill>
                <a:blip r:embed="rId83"/>
                <a:stretch>
                  <a:fillRect/>
                </a:stretch>
              </p:blipFill>
              <p:spPr>
                <a:xfrm>
                  <a:off x="7235156" y="4686277"/>
                  <a:ext cx="637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94" name="墨迹 193">
                  <a:extLst>
                    <a:ext uri="{FF2B5EF4-FFF2-40B4-BE49-F238E27FC236}">
                      <a16:creationId xmlns:a16="http://schemas.microsoft.com/office/drawing/2014/main" id="{2409374F-D866-497F-8F8B-B16700AB5098}"/>
                    </a:ext>
                  </a:extLst>
                </p14:cNvPr>
                <p14:cNvContentPartPr/>
                <p14:nvPr/>
              </p14:nvContentPartPr>
              <p14:xfrm>
                <a:off x="7341716" y="4598797"/>
                <a:ext cx="59760" cy="28440"/>
              </p14:xfrm>
            </p:contentPart>
          </mc:Choice>
          <mc:Fallback xmlns="">
            <p:pic>
              <p:nvPicPr>
                <p:cNvPr id="194" name="墨迹 193">
                  <a:extLst>
                    <a:ext uri="{FF2B5EF4-FFF2-40B4-BE49-F238E27FC236}">
                      <a16:creationId xmlns:a16="http://schemas.microsoft.com/office/drawing/2014/main" id="{2409374F-D866-497F-8F8B-B16700AB5098}"/>
                    </a:ext>
                  </a:extLst>
                </p:cNvPr>
                <p:cNvPicPr/>
                <p:nvPr/>
              </p:nvPicPr>
              <p:blipFill>
                <a:blip r:embed="rId85"/>
                <a:stretch>
                  <a:fillRect/>
                </a:stretch>
              </p:blipFill>
              <p:spPr>
                <a:xfrm>
                  <a:off x="7332716" y="4590157"/>
                  <a:ext cx="7740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95" name="墨迹 194">
                  <a:extLst>
                    <a:ext uri="{FF2B5EF4-FFF2-40B4-BE49-F238E27FC236}">
                      <a16:creationId xmlns:a16="http://schemas.microsoft.com/office/drawing/2014/main" id="{C92E5A5F-B742-4C9C-B41A-03642AF22146}"/>
                    </a:ext>
                  </a:extLst>
                </p14:cNvPr>
                <p14:cNvContentPartPr/>
                <p14:nvPr/>
              </p14:nvContentPartPr>
              <p14:xfrm>
                <a:off x="7451156" y="4520317"/>
                <a:ext cx="56160" cy="38520"/>
              </p14:xfrm>
            </p:contentPart>
          </mc:Choice>
          <mc:Fallback xmlns="">
            <p:pic>
              <p:nvPicPr>
                <p:cNvPr id="195" name="墨迹 194">
                  <a:extLst>
                    <a:ext uri="{FF2B5EF4-FFF2-40B4-BE49-F238E27FC236}">
                      <a16:creationId xmlns:a16="http://schemas.microsoft.com/office/drawing/2014/main" id="{C92E5A5F-B742-4C9C-B41A-03642AF22146}"/>
                    </a:ext>
                  </a:extLst>
                </p:cNvPr>
                <p:cNvPicPr/>
                <p:nvPr/>
              </p:nvPicPr>
              <p:blipFill>
                <a:blip r:embed="rId87"/>
                <a:stretch>
                  <a:fillRect/>
                </a:stretch>
              </p:blipFill>
              <p:spPr>
                <a:xfrm>
                  <a:off x="7442156" y="4511677"/>
                  <a:ext cx="738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97" name="墨迹 196">
                  <a:extLst>
                    <a:ext uri="{FF2B5EF4-FFF2-40B4-BE49-F238E27FC236}">
                      <a16:creationId xmlns:a16="http://schemas.microsoft.com/office/drawing/2014/main" id="{320C9286-579B-4C0E-B05E-90FA961C8859}"/>
                    </a:ext>
                  </a:extLst>
                </p14:cNvPr>
                <p14:cNvContentPartPr/>
                <p14:nvPr/>
              </p14:nvContentPartPr>
              <p14:xfrm>
                <a:off x="7532516" y="4475317"/>
                <a:ext cx="46080" cy="60480"/>
              </p14:xfrm>
            </p:contentPart>
          </mc:Choice>
          <mc:Fallback xmlns="">
            <p:pic>
              <p:nvPicPr>
                <p:cNvPr id="197" name="墨迹 196">
                  <a:extLst>
                    <a:ext uri="{FF2B5EF4-FFF2-40B4-BE49-F238E27FC236}">
                      <a16:creationId xmlns:a16="http://schemas.microsoft.com/office/drawing/2014/main" id="{320C9286-579B-4C0E-B05E-90FA961C8859}"/>
                    </a:ext>
                  </a:extLst>
                </p:cNvPr>
                <p:cNvPicPr/>
                <p:nvPr/>
              </p:nvPicPr>
              <p:blipFill>
                <a:blip r:embed="rId89"/>
                <a:stretch>
                  <a:fillRect/>
                </a:stretch>
              </p:blipFill>
              <p:spPr>
                <a:xfrm>
                  <a:off x="7523516" y="4466677"/>
                  <a:ext cx="6372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98" name="墨迹 197">
                  <a:extLst>
                    <a:ext uri="{FF2B5EF4-FFF2-40B4-BE49-F238E27FC236}">
                      <a16:creationId xmlns:a16="http://schemas.microsoft.com/office/drawing/2014/main" id="{18B39CEE-7C4A-4019-891A-E858E79FEACE}"/>
                    </a:ext>
                  </a:extLst>
                </p14:cNvPr>
                <p14:cNvContentPartPr/>
                <p14:nvPr/>
              </p14:nvContentPartPr>
              <p14:xfrm>
                <a:off x="7574636" y="4522837"/>
                <a:ext cx="282600" cy="240120"/>
              </p14:xfrm>
            </p:contentPart>
          </mc:Choice>
          <mc:Fallback xmlns="">
            <p:pic>
              <p:nvPicPr>
                <p:cNvPr id="198" name="墨迹 197">
                  <a:extLst>
                    <a:ext uri="{FF2B5EF4-FFF2-40B4-BE49-F238E27FC236}">
                      <a16:creationId xmlns:a16="http://schemas.microsoft.com/office/drawing/2014/main" id="{18B39CEE-7C4A-4019-891A-E858E79FEACE}"/>
                    </a:ext>
                  </a:extLst>
                </p:cNvPr>
                <p:cNvPicPr/>
                <p:nvPr/>
              </p:nvPicPr>
              <p:blipFill>
                <a:blip r:embed="rId91"/>
                <a:stretch>
                  <a:fillRect/>
                </a:stretch>
              </p:blipFill>
              <p:spPr>
                <a:xfrm>
                  <a:off x="7565636" y="4514197"/>
                  <a:ext cx="30024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00" name="墨迹 199">
                  <a:extLst>
                    <a:ext uri="{FF2B5EF4-FFF2-40B4-BE49-F238E27FC236}">
                      <a16:creationId xmlns:a16="http://schemas.microsoft.com/office/drawing/2014/main" id="{D20D52F8-FF4D-452E-AD2F-F0EBD05C142D}"/>
                    </a:ext>
                  </a:extLst>
                </p14:cNvPr>
                <p14:cNvContentPartPr/>
                <p14:nvPr/>
              </p14:nvContentPartPr>
              <p14:xfrm>
                <a:off x="7748516" y="4487557"/>
                <a:ext cx="49320" cy="127080"/>
              </p14:xfrm>
            </p:contentPart>
          </mc:Choice>
          <mc:Fallback xmlns="">
            <p:pic>
              <p:nvPicPr>
                <p:cNvPr id="200" name="墨迹 199">
                  <a:extLst>
                    <a:ext uri="{FF2B5EF4-FFF2-40B4-BE49-F238E27FC236}">
                      <a16:creationId xmlns:a16="http://schemas.microsoft.com/office/drawing/2014/main" id="{D20D52F8-FF4D-452E-AD2F-F0EBD05C142D}"/>
                    </a:ext>
                  </a:extLst>
                </p:cNvPr>
                <p:cNvPicPr/>
                <p:nvPr/>
              </p:nvPicPr>
              <p:blipFill>
                <a:blip r:embed="rId93"/>
                <a:stretch>
                  <a:fillRect/>
                </a:stretch>
              </p:blipFill>
              <p:spPr>
                <a:xfrm>
                  <a:off x="7739876" y="4478557"/>
                  <a:ext cx="6696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01" name="墨迹 200">
                  <a:extLst>
                    <a:ext uri="{FF2B5EF4-FFF2-40B4-BE49-F238E27FC236}">
                      <a16:creationId xmlns:a16="http://schemas.microsoft.com/office/drawing/2014/main" id="{EB8F1FEB-CC8D-4897-9963-6E2C4F203AA1}"/>
                    </a:ext>
                  </a:extLst>
                </p14:cNvPr>
                <p14:cNvContentPartPr/>
                <p14:nvPr/>
              </p14:nvContentPartPr>
              <p14:xfrm>
                <a:off x="7872356" y="4742077"/>
                <a:ext cx="59040" cy="64800"/>
              </p14:xfrm>
            </p:contentPart>
          </mc:Choice>
          <mc:Fallback xmlns="">
            <p:pic>
              <p:nvPicPr>
                <p:cNvPr id="201" name="墨迹 200">
                  <a:extLst>
                    <a:ext uri="{FF2B5EF4-FFF2-40B4-BE49-F238E27FC236}">
                      <a16:creationId xmlns:a16="http://schemas.microsoft.com/office/drawing/2014/main" id="{EB8F1FEB-CC8D-4897-9963-6E2C4F203AA1}"/>
                    </a:ext>
                  </a:extLst>
                </p:cNvPr>
                <p:cNvPicPr/>
                <p:nvPr/>
              </p:nvPicPr>
              <p:blipFill>
                <a:blip r:embed="rId95"/>
                <a:stretch>
                  <a:fillRect/>
                </a:stretch>
              </p:blipFill>
              <p:spPr>
                <a:xfrm>
                  <a:off x="7863356" y="4733437"/>
                  <a:ext cx="7668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03" name="墨迹 202">
                  <a:extLst>
                    <a:ext uri="{FF2B5EF4-FFF2-40B4-BE49-F238E27FC236}">
                      <a16:creationId xmlns:a16="http://schemas.microsoft.com/office/drawing/2014/main" id="{D04365FE-7155-43B4-B544-39F07DA2ACBE}"/>
                    </a:ext>
                  </a:extLst>
                </p14:cNvPr>
                <p14:cNvContentPartPr/>
                <p14:nvPr/>
              </p14:nvContentPartPr>
              <p14:xfrm>
                <a:off x="6271436" y="4091917"/>
                <a:ext cx="1628640" cy="687240"/>
              </p14:xfrm>
            </p:contentPart>
          </mc:Choice>
          <mc:Fallback xmlns="">
            <p:pic>
              <p:nvPicPr>
                <p:cNvPr id="203" name="墨迹 202">
                  <a:extLst>
                    <a:ext uri="{FF2B5EF4-FFF2-40B4-BE49-F238E27FC236}">
                      <a16:creationId xmlns:a16="http://schemas.microsoft.com/office/drawing/2014/main" id="{D04365FE-7155-43B4-B544-39F07DA2ACBE}"/>
                    </a:ext>
                  </a:extLst>
                </p:cNvPr>
                <p:cNvPicPr/>
                <p:nvPr/>
              </p:nvPicPr>
              <p:blipFill>
                <a:blip r:embed="rId97"/>
                <a:stretch>
                  <a:fillRect/>
                </a:stretch>
              </p:blipFill>
              <p:spPr>
                <a:xfrm>
                  <a:off x="6262436" y="4083277"/>
                  <a:ext cx="1646280" cy="7048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05" name="墨迹 204">
                  <a:extLst>
                    <a:ext uri="{FF2B5EF4-FFF2-40B4-BE49-F238E27FC236}">
                      <a16:creationId xmlns:a16="http://schemas.microsoft.com/office/drawing/2014/main" id="{C6D17173-AA95-4A7D-B57A-44A7C69DBC98}"/>
                    </a:ext>
                  </a:extLst>
                </p14:cNvPr>
                <p14:cNvContentPartPr/>
                <p14:nvPr/>
              </p14:nvContentPartPr>
              <p14:xfrm>
                <a:off x="6992516" y="3820837"/>
                <a:ext cx="89280" cy="187920"/>
              </p14:xfrm>
            </p:contentPart>
          </mc:Choice>
          <mc:Fallback xmlns="">
            <p:pic>
              <p:nvPicPr>
                <p:cNvPr id="205" name="墨迹 204">
                  <a:extLst>
                    <a:ext uri="{FF2B5EF4-FFF2-40B4-BE49-F238E27FC236}">
                      <a16:creationId xmlns:a16="http://schemas.microsoft.com/office/drawing/2014/main" id="{C6D17173-AA95-4A7D-B57A-44A7C69DBC98}"/>
                    </a:ext>
                  </a:extLst>
                </p:cNvPr>
                <p:cNvPicPr/>
                <p:nvPr/>
              </p:nvPicPr>
              <p:blipFill>
                <a:blip r:embed="rId99"/>
                <a:stretch>
                  <a:fillRect/>
                </a:stretch>
              </p:blipFill>
              <p:spPr>
                <a:xfrm>
                  <a:off x="6983516" y="3811837"/>
                  <a:ext cx="1069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06" name="墨迹 205">
                  <a:extLst>
                    <a:ext uri="{FF2B5EF4-FFF2-40B4-BE49-F238E27FC236}">
                      <a16:creationId xmlns:a16="http://schemas.microsoft.com/office/drawing/2014/main" id="{13CDD576-286B-438F-931D-A73E8E92734A}"/>
                    </a:ext>
                  </a:extLst>
                </p14:cNvPr>
                <p14:cNvContentPartPr/>
                <p14:nvPr/>
              </p14:nvContentPartPr>
              <p14:xfrm>
                <a:off x="7026716" y="3830197"/>
                <a:ext cx="128160" cy="8640"/>
              </p14:xfrm>
            </p:contentPart>
          </mc:Choice>
          <mc:Fallback xmlns="">
            <p:pic>
              <p:nvPicPr>
                <p:cNvPr id="206" name="墨迹 205">
                  <a:extLst>
                    <a:ext uri="{FF2B5EF4-FFF2-40B4-BE49-F238E27FC236}">
                      <a16:creationId xmlns:a16="http://schemas.microsoft.com/office/drawing/2014/main" id="{13CDD576-286B-438F-931D-A73E8E92734A}"/>
                    </a:ext>
                  </a:extLst>
                </p:cNvPr>
                <p:cNvPicPr/>
                <p:nvPr/>
              </p:nvPicPr>
              <p:blipFill>
                <a:blip r:embed="rId101"/>
                <a:stretch>
                  <a:fillRect/>
                </a:stretch>
              </p:blipFill>
              <p:spPr>
                <a:xfrm>
                  <a:off x="7017716" y="3821197"/>
                  <a:ext cx="145800" cy="26280"/>
                </a:xfrm>
                <a:prstGeom prst="rect">
                  <a:avLst/>
                </a:prstGeom>
              </p:spPr>
            </p:pic>
          </mc:Fallback>
        </mc:AlternateContent>
      </p:grpSp>
      <p:grpSp>
        <p:nvGrpSpPr>
          <p:cNvPr id="259" name="组合 258">
            <a:extLst>
              <a:ext uri="{FF2B5EF4-FFF2-40B4-BE49-F238E27FC236}">
                <a16:creationId xmlns:a16="http://schemas.microsoft.com/office/drawing/2014/main" id="{636FAE23-993C-486F-87A0-AAA49E46CA6D}"/>
              </a:ext>
            </a:extLst>
          </p:cNvPr>
          <p:cNvGrpSpPr/>
          <p:nvPr/>
        </p:nvGrpSpPr>
        <p:grpSpPr>
          <a:xfrm>
            <a:off x="3329156" y="3097957"/>
            <a:ext cx="2403000" cy="809640"/>
            <a:chOff x="3329156" y="3097957"/>
            <a:chExt cx="2403000" cy="809640"/>
          </a:xfrm>
        </p:grpSpPr>
        <mc:AlternateContent xmlns:mc="http://schemas.openxmlformats.org/markup-compatibility/2006" xmlns:p14="http://schemas.microsoft.com/office/powerpoint/2010/main">
          <mc:Choice Requires="p14">
            <p:contentPart p14:bwMode="auto" r:id="rId102">
              <p14:nvContentPartPr>
                <p14:cNvPr id="210" name="墨迹 209">
                  <a:extLst>
                    <a:ext uri="{FF2B5EF4-FFF2-40B4-BE49-F238E27FC236}">
                      <a16:creationId xmlns:a16="http://schemas.microsoft.com/office/drawing/2014/main" id="{EBF7AFC2-497B-428A-9477-2483C7903464}"/>
                    </a:ext>
                  </a:extLst>
                </p14:cNvPr>
                <p14:cNvContentPartPr/>
                <p14:nvPr/>
              </p14:nvContentPartPr>
              <p14:xfrm>
                <a:off x="3850436" y="3158077"/>
                <a:ext cx="34920" cy="23040"/>
              </p14:xfrm>
            </p:contentPart>
          </mc:Choice>
          <mc:Fallback xmlns="">
            <p:pic>
              <p:nvPicPr>
                <p:cNvPr id="210" name="墨迹 209">
                  <a:extLst>
                    <a:ext uri="{FF2B5EF4-FFF2-40B4-BE49-F238E27FC236}">
                      <a16:creationId xmlns:a16="http://schemas.microsoft.com/office/drawing/2014/main" id="{EBF7AFC2-497B-428A-9477-2483C7903464}"/>
                    </a:ext>
                  </a:extLst>
                </p:cNvPr>
                <p:cNvPicPr/>
                <p:nvPr/>
              </p:nvPicPr>
              <p:blipFill>
                <a:blip r:embed="rId103"/>
                <a:stretch>
                  <a:fillRect/>
                </a:stretch>
              </p:blipFill>
              <p:spPr>
                <a:xfrm>
                  <a:off x="3841796" y="3149437"/>
                  <a:ext cx="5256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11" name="墨迹 210">
                  <a:extLst>
                    <a:ext uri="{FF2B5EF4-FFF2-40B4-BE49-F238E27FC236}">
                      <a16:creationId xmlns:a16="http://schemas.microsoft.com/office/drawing/2014/main" id="{014BF352-C86C-46B8-8047-6687C5F8BCB6}"/>
                    </a:ext>
                  </a:extLst>
                </p14:cNvPr>
                <p14:cNvContentPartPr/>
                <p14:nvPr/>
              </p14:nvContentPartPr>
              <p14:xfrm>
                <a:off x="3762236" y="3194077"/>
                <a:ext cx="111960" cy="250200"/>
              </p14:xfrm>
            </p:contentPart>
          </mc:Choice>
          <mc:Fallback xmlns="">
            <p:pic>
              <p:nvPicPr>
                <p:cNvPr id="211" name="墨迹 210">
                  <a:extLst>
                    <a:ext uri="{FF2B5EF4-FFF2-40B4-BE49-F238E27FC236}">
                      <a16:creationId xmlns:a16="http://schemas.microsoft.com/office/drawing/2014/main" id="{014BF352-C86C-46B8-8047-6687C5F8BCB6}"/>
                    </a:ext>
                  </a:extLst>
                </p:cNvPr>
                <p:cNvPicPr/>
                <p:nvPr/>
              </p:nvPicPr>
              <p:blipFill>
                <a:blip r:embed="rId105"/>
                <a:stretch>
                  <a:fillRect/>
                </a:stretch>
              </p:blipFill>
              <p:spPr>
                <a:xfrm>
                  <a:off x="3753236" y="3185437"/>
                  <a:ext cx="1296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12" name="墨迹 211">
                  <a:extLst>
                    <a:ext uri="{FF2B5EF4-FFF2-40B4-BE49-F238E27FC236}">
                      <a16:creationId xmlns:a16="http://schemas.microsoft.com/office/drawing/2014/main" id="{E8864F04-08F7-4C51-ADB5-51643EEC84EA}"/>
                    </a:ext>
                  </a:extLst>
                </p14:cNvPr>
                <p14:cNvContentPartPr/>
                <p14:nvPr/>
              </p14:nvContentPartPr>
              <p14:xfrm>
                <a:off x="3776276" y="3427717"/>
                <a:ext cx="151560" cy="118440"/>
              </p14:xfrm>
            </p:contentPart>
          </mc:Choice>
          <mc:Fallback xmlns="">
            <p:pic>
              <p:nvPicPr>
                <p:cNvPr id="212" name="墨迹 211">
                  <a:extLst>
                    <a:ext uri="{FF2B5EF4-FFF2-40B4-BE49-F238E27FC236}">
                      <a16:creationId xmlns:a16="http://schemas.microsoft.com/office/drawing/2014/main" id="{E8864F04-08F7-4C51-ADB5-51643EEC84EA}"/>
                    </a:ext>
                  </a:extLst>
                </p:cNvPr>
                <p:cNvPicPr/>
                <p:nvPr/>
              </p:nvPicPr>
              <p:blipFill>
                <a:blip r:embed="rId107"/>
                <a:stretch>
                  <a:fillRect/>
                </a:stretch>
              </p:blipFill>
              <p:spPr>
                <a:xfrm>
                  <a:off x="3767636" y="3419077"/>
                  <a:ext cx="16920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13" name="墨迹 212">
                  <a:extLst>
                    <a:ext uri="{FF2B5EF4-FFF2-40B4-BE49-F238E27FC236}">
                      <a16:creationId xmlns:a16="http://schemas.microsoft.com/office/drawing/2014/main" id="{0A1D3AF9-A647-44CC-9F96-AA5211DAE947}"/>
                    </a:ext>
                  </a:extLst>
                </p14:cNvPr>
                <p14:cNvContentPartPr/>
                <p14:nvPr/>
              </p14:nvContentPartPr>
              <p14:xfrm>
                <a:off x="3751436" y="3547597"/>
                <a:ext cx="171000" cy="360000"/>
              </p14:xfrm>
            </p:contentPart>
          </mc:Choice>
          <mc:Fallback xmlns="">
            <p:pic>
              <p:nvPicPr>
                <p:cNvPr id="213" name="墨迹 212">
                  <a:extLst>
                    <a:ext uri="{FF2B5EF4-FFF2-40B4-BE49-F238E27FC236}">
                      <a16:creationId xmlns:a16="http://schemas.microsoft.com/office/drawing/2014/main" id="{0A1D3AF9-A647-44CC-9F96-AA5211DAE947}"/>
                    </a:ext>
                  </a:extLst>
                </p:cNvPr>
                <p:cNvPicPr/>
                <p:nvPr/>
              </p:nvPicPr>
              <p:blipFill>
                <a:blip r:embed="rId109"/>
                <a:stretch>
                  <a:fillRect/>
                </a:stretch>
              </p:blipFill>
              <p:spPr>
                <a:xfrm>
                  <a:off x="3742436" y="3538597"/>
                  <a:ext cx="18864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14" name="墨迹 213">
                  <a:extLst>
                    <a:ext uri="{FF2B5EF4-FFF2-40B4-BE49-F238E27FC236}">
                      <a16:creationId xmlns:a16="http://schemas.microsoft.com/office/drawing/2014/main" id="{6D6AE44B-30D7-4A2B-AC1E-EDBCADB1EF1F}"/>
                    </a:ext>
                  </a:extLst>
                </p14:cNvPr>
                <p14:cNvContentPartPr/>
                <p14:nvPr/>
              </p14:nvContentPartPr>
              <p14:xfrm>
                <a:off x="3884276" y="3166357"/>
                <a:ext cx="3960" cy="8640"/>
              </p14:xfrm>
            </p:contentPart>
          </mc:Choice>
          <mc:Fallback xmlns="">
            <p:pic>
              <p:nvPicPr>
                <p:cNvPr id="214" name="墨迹 213">
                  <a:extLst>
                    <a:ext uri="{FF2B5EF4-FFF2-40B4-BE49-F238E27FC236}">
                      <a16:creationId xmlns:a16="http://schemas.microsoft.com/office/drawing/2014/main" id="{6D6AE44B-30D7-4A2B-AC1E-EDBCADB1EF1F}"/>
                    </a:ext>
                  </a:extLst>
                </p:cNvPr>
                <p:cNvPicPr/>
                <p:nvPr/>
              </p:nvPicPr>
              <p:blipFill>
                <a:blip r:embed="rId111"/>
                <a:stretch>
                  <a:fillRect/>
                </a:stretch>
              </p:blipFill>
              <p:spPr>
                <a:xfrm>
                  <a:off x="3875276" y="3157717"/>
                  <a:ext cx="216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19" name="墨迹 218">
                  <a:extLst>
                    <a:ext uri="{FF2B5EF4-FFF2-40B4-BE49-F238E27FC236}">
                      <a16:creationId xmlns:a16="http://schemas.microsoft.com/office/drawing/2014/main" id="{F8204FAE-AF91-41A4-9C02-15F8EFE3952E}"/>
                    </a:ext>
                  </a:extLst>
                </p14:cNvPr>
                <p14:cNvContentPartPr/>
                <p14:nvPr/>
              </p14:nvContentPartPr>
              <p14:xfrm>
                <a:off x="4164716" y="3158077"/>
                <a:ext cx="177840" cy="322560"/>
              </p14:xfrm>
            </p:contentPart>
          </mc:Choice>
          <mc:Fallback xmlns="">
            <p:pic>
              <p:nvPicPr>
                <p:cNvPr id="219" name="墨迹 218">
                  <a:extLst>
                    <a:ext uri="{FF2B5EF4-FFF2-40B4-BE49-F238E27FC236}">
                      <a16:creationId xmlns:a16="http://schemas.microsoft.com/office/drawing/2014/main" id="{F8204FAE-AF91-41A4-9C02-15F8EFE3952E}"/>
                    </a:ext>
                  </a:extLst>
                </p:cNvPr>
                <p:cNvPicPr/>
                <p:nvPr/>
              </p:nvPicPr>
              <p:blipFill>
                <a:blip r:embed="rId113"/>
                <a:stretch>
                  <a:fillRect/>
                </a:stretch>
              </p:blipFill>
              <p:spPr>
                <a:xfrm>
                  <a:off x="4155716" y="3149437"/>
                  <a:ext cx="19548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20" name="墨迹 219">
                  <a:extLst>
                    <a:ext uri="{FF2B5EF4-FFF2-40B4-BE49-F238E27FC236}">
                      <a16:creationId xmlns:a16="http://schemas.microsoft.com/office/drawing/2014/main" id="{018B2E98-E15C-43DA-B173-77506CA4D424}"/>
                    </a:ext>
                  </a:extLst>
                </p14:cNvPr>
                <p14:cNvContentPartPr/>
                <p14:nvPr/>
              </p14:nvContentPartPr>
              <p14:xfrm>
                <a:off x="4287836" y="3490357"/>
                <a:ext cx="184320" cy="332280"/>
              </p14:xfrm>
            </p:contentPart>
          </mc:Choice>
          <mc:Fallback xmlns="">
            <p:pic>
              <p:nvPicPr>
                <p:cNvPr id="220" name="墨迹 219">
                  <a:extLst>
                    <a:ext uri="{FF2B5EF4-FFF2-40B4-BE49-F238E27FC236}">
                      <a16:creationId xmlns:a16="http://schemas.microsoft.com/office/drawing/2014/main" id="{018B2E98-E15C-43DA-B173-77506CA4D424}"/>
                    </a:ext>
                  </a:extLst>
                </p:cNvPr>
                <p:cNvPicPr/>
                <p:nvPr/>
              </p:nvPicPr>
              <p:blipFill>
                <a:blip r:embed="rId115"/>
                <a:stretch>
                  <a:fillRect/>
                </a:stretch>
              </p:blipFill>
              <p:spPr>
                <a:xfrm>
                  <a:off x="4279196" y="3481357"/>
                  <a:ext cx="20196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22" name="墨迹 221">
                  <a:extLst>
                    <a:ext uri="{FF2B5EF4-FFF2-40B4-BE49-F238E27FC236}">
                      <a16:creationId xmlns:a16="http://schemas.microsoft.com/office/drawing/2014/main" id="{AACD4D21-A0F5-4727-B4D3-9271F4481304}"/>
                    </a:ext>
                  </a:extLst>
                </p14:cNvPr>
                <p14:cNvContentPartPr/>
                <p14:nvPr/>
              </p14:nvContentPartPr>
              <p14:xfrm>
                <a:off x="3805796" y="3414757"/>
                <a:ext cx="29520" cy="360"/>
              </p14:xfrm>
            </p:contentPart>
          </mc:Choice>
          <mc:Fallback xmlns="">
            <p:pic>
              <p:nvPicPr>
                <p:cNvPr id="222" name="墨迹 221">
                  <a:extLst>
                    <a:ext uri="{FF2B5EF4-FFF2-40B4-BE49-F238E27FC236}">
                      <a16:creationId xmlns:a16="http://schemas.microsoft.com/office/drawing/2014/main" id="{AACD4D21-A0F5-4727-B4D3-9271F4481304}"/>
                    </a:ext>
                  </a:extLst>
                </p:cNvPr>
                <p:cNvPicPr/>
                <p:nvPr/>
              </p:nvPicPr>
              <p:blipFill>
                <a:blip r:embed="rId117"/>
                <a:stretch>
                  <a:fillRect/>
                </a:stretch>
              </p:blipFill>
              <p:spPr>
                <a:xfrm>
                  <a:off x="3796796" y="3406117"/>
                  <a:ext cx="47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23" name="墨迹 222">
                  <a:extLst>
                    <a:ext uri="{FF2B5EF4-FFF2-40B4-BE49-F238E27FC236}">
                      <a16:creationId xmlns:a16="http://schemas.microsoft.com/office/drawing/2014/main" id="{CA4EDAAB-32E3-4908-9086-6E45358173AB}"/>
                    </a:ext>
                  </a:extLst>
                </p14:cNvPr>
                <p14:cNvContentPartPr/>
                <p14:nvPr/>
              </p14:nvContentPartPr>
              <p14:xfrm>
                <a:off x="3876356" y="3368317"/>
                <a:ext cx="52560" cy="14040"/>
              </p14:xfrm>
            </p:contentPart>
          </mc:Choice>
          <mc:Fallback xmlns="">
            <p:pic>
              <p:nvPicPr>
                <p:cNvPr id="223" name="墨迹 222">
                  <a:extLst>
                    <a:ext uri="{FF2B5EF4-FFF2-40B4-BE49-F238E27FC236}">
                      <a16:creationId xmlns:a16="http://schemas.microsoft.com/office/drawing/2014/main" id="{CA4EDAAB-32E3-4908-9086-6E45358173AB}"/>
                    </a:ext>
                  </a:extLst>
                </p:cNvPr>
                <p:cNvPicPr/>
                <p:nvPr/>
              </p:nvPicPr>
              <p:blipFill>
                <a:blip r:embed="rId119"/>
                <a:stretch>
                  <a:fillRect/>
                </a:stretch>
              </p:blipFill>
              <p:spPr>
                <a:xfrm>
                  <a:off x="3867716" y="3359317"/>
                  <a:ext cx="7020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24" name="墨迹 223">
                  <a:extLst>
                    <a:ext uri="{FF2B5EF4-FFF2-40B4-BE49-F238E27FC236}">
                      <a16:creationId xmlns:a16="http://schemas.microsoft.com/office/drawing/2014/main" id="{93EBE1DB-9356-459D-95D4-D4565A226F81}"/>
                    </a:ext>
                  </a:extLst>
                </p14:cNvPr>
                <p14:cNvContentPartPr/>
                <p14:nvPr/>
              </p14:nvContentPartPr>
              <p14:xfrm>
                <a:off x="3954836" y="3330877"/>
                <a:ext cx="46080" cy="11880"/>
              </p14:xfrm>
            </p:contentPart>
          </mc:Choice>
          <mc:Fallback xmlns="">
            <p:pic>
              <p:nvPicPr>
                <p:cNvPr id="224" name="墨迹 223">
                  <a:extLst>
                    <a:ext uri="{FF2B5EF4-FFF2-40B4-BE49-F238E27FC236}">
                      <a16:creationId xmlns:a16="http://schemas.microsoft.com/office/drawing/2014/main" id="{93EBE1DB-9356-459D-95D4-D4565A226F81}"/>
                    </a:ext>
                  </a:extLst>
                </p:cNvPr>
                <p:cNvPicPr/>
                <p:nvPr/>
              </p:nvPicPr>
              <p:blipFill>
                <a:blip r:embed="rId121"/>
                <a:stretch>
                  <a:fillRect/>
                </a:stretch>
              </p:blipFill>
              <p:spPr>
                <a:xfrm>
                  <a:off x="3946196" y="3322237"/>
                  <a:ext cx="637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25" name="墨迹 224">
                  <a:extLst>
                    <a:ext uri="{FF2B5EF4-FFF2-40B4-BE49-F238E27FC236}">
                      <a16:creationId xmlns:a16="http://schemas.microsoft.com/office/drawing/2014/main" id="{0360CE6F-2E93-4EBC-BDBF-9BF9280D0A34}"/>
                    </a:ext>
                  </a:extLst>
                </p14:cNvPr>
                <p14:cNvContentPartPr/>
                <p14:nvPr/>
              </p14:nvContentPartPr>
              <p14:xfrm>
                <a:off x="4031516" y="3289117"/>
                <a:ext cx="145440" cy="24120"/>
              </p14:xfrm>
            </p:contentPart>
          </mc:Choice>
          <mc:Fallback xmlns="">
            <p:pic>
              <p:nvPicPr>
                <p:cNvPr id="225" name="墨迹 224">
                  <a:extLst>
                    <a:ext uri="{FF2B5EF4-FFF2-40B4-BE49-F238E27FC236}">
                      <a16:creationId xmlns:a16="http://schemas.microsoft.com/office/drawing/2014/main" id="{0360CE6F-2E93-4EBC-BDBF-9BF9280D0A34}"/>
                    </a:ext>
                  </a:extLst>
                </p:cNvPr>
                <p:cNvPicPr/>
                <p:nvPr/>
              </p:nvPicPr>
              <p:blipFill>
                <a:blip r:embed="rId123"/>
                <a:stretch>
                  <a:fillRect/>
                </a:stretch>
              </p:blipFill>
              <p:spPr>
                <a:xfrm>
                  <a:off x="4022516" y="3280477"/>
                  <a:ext cx="1630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26" name="墨迹 225">
                  <a:extLst>
                    <a:ext uri="{FF2B5EF4-FFF2-40B4-BE49-F238E27FC236}">
                      <a16:creationId xmlns:a16="http://schemas.microsoft.com/office/drawing/2014/main" id="{339C60A6-B4EC-49CC-B855-81B796C91EA8}"/>
                    </a:ext>
                  </a:extLst>
                </p14:cNvPr>
                <p14:cNvContentPartPr/>
                <p14:nvPr/>
              </p14:nvContentPartPr>
              <p14:xfrm>
                <a:off x="4216556" y="3225037"/>
                <a:ext cx="109800" cy="51480"/>
              </p14:xfrm>
            </p:contentPart>
          </mc:Choice>
          <mc:Fallback xmlns="">
            <p:pic>
              <p:nvPicPr>
                <p:cNvPr id="226" name="墨迹 225">
                  <a:extLst>
                    <a:ext uri="{FF2B5EF4-FFF2-40B4-BE49-F238E27FC236}">
                      <a16:creationId xmlns:a16="http://schemas.microsoft.com/office/drawing/2014/main" id="{339C60A6-B4EC-49CC-B855-81B796C91EA8}"/>
                    </a:ext>
                  </a:extLst>
                </p:cNvPr>
                <p:cNvPicPr/>
                <p:nvPr/>
              </p:nvPicPr>
              <p:blipFill>
                <a:blip r:embed="rId125"/>
                <a:stretch>
                  <a:fillRect/>
                </a:stretch>
              </p:blipFill>
              <p:spPr>
                <a:xfrm>
                  <a:off x="4207556" y="3216397"/>
                  <a:ext cx="12744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27" name="墨迹 226">
                  <a:extLst>
                    <a:ext uri="{FF2B5EF4-FFF2-40B4-BE49-F238E27FC236}">
                      <a16:creationId xmlns:a16="http://schemas.microsoft.com/office/drawing/2014/main" id="{A9115EF3-B2F8-4F5A-B114-4EB0BB76F79B}"/>
                    </a:ext>
                  </a:extLst>
                </p14:cNvPr>
                <p14:cNvContentPartPr/>
                <p14:nvPr/>
              </p14:nvContentPartPr>
              <p14:xfrm>
                <a:off x="3975716" y="3097957"/>
                <a:ext cx="68400" cy="127080"/>
              </p14:xfrm>
            </p:contentPart>
          </mc:Choice>
          <mc:Fallback xmlns="">
            <p:pic>
              <p:nvPicPr>
                <p:cNvPr id="227" name="墨迹 226">
                  <a:extLst>
                    <a:ext uri="{FF2B5EF4-FFF2-40B4-BE49-F238E27FC236}">
                      <a16:creationId xmlns:a16="http://schemas.microsoft.com/office/drawing/2014/main" id="{A9115EF3-B2F8-4F5A-B114-4EB0BB76F79B}"/>
                    </a:ext>
                  </a:extLst>
                </p:cNvPr>
                <p:cNvPicPr/>
                <p:nvPr/>
              </p:nvPicPr>
              <p:blipFill>
                <a:blip r:embed="rId127"/>
                <a:stretch>
                  <a:fillRect/>
                </a:stretch>
              </p:blipFill>
              <p:spPr>
                <a:xfrm>
                  <a:off x="3966716" y="3089317"/>
                  <a:ext cx="8604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28" name="墨迹 227">
                  <a:extLst>
                    <a:ext uri="{FF2B5EF4-FFF2-40B4-BE49-F238E27FC236}">
                      <a16:creationId xmlns:a16="http://schemas.microsoft.com/office/drawing/2014/main" id="{AB07F980-5AAB-48CE-8FF5-73D6DB4D226F}"/>
                    </a:ext>
                  </a:extLst>
                </p14:cNvPr>
                <p14:cNvContentPartPr/>
                <p14:nvPr/>
              </p14:nvContentPartPr>
              <p14:xfrm>
                <a:off x="4093436" y="3197677"/>
                <a:ext cx="4680" cy="70560"/>
              </p14:xfrm>
            </p:contentPart>
          </mc:Choice>
          <mc:Fallback xmlns="">
            <p:pic>
              <p:nvPicPr>
                <p:cNvPr id="228" name="墨迹 227">
                  <a:extLst>
                    <a:ext uri="{FF2B5EF4-FFF2-40B4-BE49-F238E27FC236}">
                      <a16:creationId xmlns:a16="http://schemas.microsoft.com/office/drawing/2014/main" id="{AB07F980-5AAB-48CE-8FF5-73D6DB4D226F}"/>
                    </a:ext>
                  </a:extLst>
                </p:cNvPr>
                <p:cNvPicPr/>
                <p:nvPr/>
              </p:nvPicPr>
              <p:blipFill>
                <a:blip r:embed="rId129"/>
                <a:stretch>
                  <a:fillRect/>
                </a:stretch>
              </p:blipFill>
              <p:spPr>
                <a:xfrm>
                  <a:off x="4084796" y="3189037"/>
                  <a:ext cx="223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30" name="墨迹 229">
                  <a:extLst>
                    <a:ext uri="{FF2B5EF4-FFF2-40B4-BE49-F238E27FC236}">
                      <a16:creationId xmlns:a16="http://schemas.microsoft.com/office/drawing/2014/main" id="{DB308092-7096-4191-821F-5AB79020F2C0}"/>
                    </a:ext>
                  </a:extLst>
                </p14:cNvPr>
                <p14:cNvContentPartPr/>
                <p14:nvPr/>
              </p14:nvContentPartPr>
              <p14:xfrm>
                <a:off x="3907676" y="3546517"/>
                <a:ext cx="52560" cy="19440"/>
              </p14:xfrm>
            </p:contentPart>
          </mc:Choice>
          <mc:Fallback xmlns="">
            <p:pic>
              <p:nvPicPr>
                <p:cNvPr id="230" name="墨迹 229">
                  <a:extLst>
                    <a:ext uri="{FF2B5EF4-FFF2-40B4-BE49-F238E27FC236}">
                      <a16:creationId xmlns:a16="http://schemas.microsoft.com/office/drawing/2014/main" id="{DB308092-7096-4191-821F-5AB79020F2C0}"/>
                    </a:ext>
                  </a:extLst>
                </p:cNvPr>
                <p:cNvPicPr/>
                <p:nvPr/>
              </p:nvPicPr>
              <p:blipFill>
                <a:blip r:embed="rId131"/>
                <a:stretch>
                  <a:fillRect/>
                </a:stretch>
              </p:blipFill>
              <p:spPr>
                <a:xfrm>
                  <a:off x="3899036" y="3537877"/>
                  <a:ext cx="702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31" name="墨迹 230">
                  <a:extLst>
                    <a:ext uri="{FF2B5EF4-FFF2-40B4-BE49-F238E27FC236}">
                      <a16:creationId xmlns:a16="http://schemas.microsoft.com/office/drawing/2014/main" id="{C558E4D6-D55E-4035-B8CE-D83A2E3AAD2A}"/>
                    </a:ext>
                  </a:extLst>
                </p14:cNvPr>
                <p14:cNvContentPartPr/>
                <p14:nvPr/>
              </p14:nvContentPartPr>
              <p14:xfrm>
                <a:off x="4016396" y="3587917"/>
                <a:ext cx="48960" cy="30240"/>
              </p14:xfrm>
            </p:contentPart>
          </mc:Choice>
          <mc:Fallback xmlns="">
            <p:pic>
              <p:nvPicPr>
                <p:cNvPr id="231" name="墨迹 230">
                  <a:extLst>
                    <a:ext uri="{FF2B5EF4-FFF2-40B4-BE49-F238E27FC236}">
                      <a16:creationId xmlns:a16="http://schemas.microsoft.com/office/drawing/2014/main" id="{C558E4D6-D55E-4035-B8CE-D83A2E3AAD2A}"/>
                    </a:ext>
                  </a:extLst>
                </p:cNvPr>
                <p:cNvPicPr/>
                <p:nvPr/>
              </p:nvPicPr>
              <p:blipFill>
                <a:blip r:embed="rId133"/>
                <a:stretch>
                  <a:fillRect/>
                </a:stretch>
              </p:blipFill>
              <p:spPr>
                <a:xfrm>
                  <a:off x="4007756" y="3578917"/>
                  <a:ext cx="6660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32" name="墨迹 231">
                  <a:extLst>
                    <a:ext uri="{FF2B5EF4-FFF2-40B4-BE49-F238E27FC236}">
                      <a16:creationId xmlns:a16="http://schemas.microsoft.com/office/drawing/2014/main" id="{3D9310D4-BAFC-4432-953A-A8B63651FF29}"/>
                    </a:ext>
                  </a:extLst>
                </p14:cNvPr>
                <p14:cNvContentPartPr/>
                <p14:nvPr/>
              </p14:nvContentPartPr>
              <p14:xfrm>
                <a:off x="4114316" y="3636517"/>
                <a:ext cx="146160" cy="73440"/>
              </p14:xfrm>
            </p:contentPart>
          </mc:Choice>
          <mc:Fallback xmlns="">
            <p:pic>
              <p:nvPicPr>
                <p:cNvPr id="232" name="墨迹 231">
                  <a:extLst>
                    <a:ext uri="{FF2B5EF4-FFF2-40B4-BE49-F238E27FC236}">
                      <a16:creationId xmlns:a16="http://schemas.microsoft.com/office/drawing/2014/main" id="{3D9310D4-BAFC-4432-953A-A8B63651FF29}"/>
                    </a:ext>
                  </a:extLst>
                </p:cNvPr>
                <p:cNvPicPr/>
                <p:nvPr/>
              </p:nvPicPr>
              <p:blipFill>
                <a:blip r:embed="rId135"/>
                <a:stretch>
                  <a:fillRect/>
                </a:stretch>
              </p:blipFill>
              <p:spPr>
                <a:xfrm>
                  <a:off x="4105316" y="3627877"/>
                  <a:ext cx="1638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33" name="墨迹 232">
                  <a:extLst>
                    <a:ext uri="{FF2B5EF4-FFF2-40B4-BE49-F238E27FC236}">
                      <a16:creationId xmlns:a16="http://schemas.microsoft.com/office/drawing/2014/main" id="{C35FDE9D-C9DF-4213-A6A0-4680E1C4FCC2}"/>
                    </a:ext>
                  </a:extLst>
                </p14:cNvPr>
                <p14:cNvContentPartPr/>
                <p14:nvPr/>
              </p14:nvContentPartPr>
              <p14:xfrm>
                <a:off x="4295036" y="3714997"/>
                <a:ext cx="91080" cy="50760"/>
              </p14:xfrm>
            </p:contentPart>
          </mc:Choice>
          <mc:Fallback xmlns="">
            <p:pic>
              <p:nvPicPr>
                <p:cNvPr id="233" name="墨迹 232">
                  <a:extLst>
                    <a:ext uri="{FF2B5EF4-FFF2-40B4-BE49-F238E27FC236}">
                      <a16:creationId xmlns:a16="http://schemas.microsoft.com/office/drawing/2014/main" id="{C35FDE9D-C9DF-4213-A6A0-4680E1C4FCC2}"/>
                    </a:ext>
                  </a:extLst>
                </p:cNvPr>
                <p:cNvPicPr/>
                <p:nvPr/>
              </p:nvPicPr>
              <p:blipFill>
                <a:blip r:embed="rId137"/>
                <a:stretch>
                  <a:fillRect/>
                </a:stretch>
              </p:blipFill>
              <p:spPr>
                <a:xfrm>
                  <a:off x="4286036" y="3706357"/>
                  <a:ext cx="10872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34" name="墨迹 233">
                  <a:extLst>
                    <a:ext uri="{FF2B5EF4-FFF2-40B4-BE49-F238E27FC236}">
                      <a16:creationId xmlns:a16="http://schemas.microsoft.com/office/drawing/2014/main" id="{B96A332F-164E-4DA8-90AF-C4BECCD24939}"/>
                    </a:ext>
                  </a:extLst>
                </p14:cNvPr>
                <p14:cNvContentPartPr/>
                <p14:nvPr/>
              </p14:nvContentPartPr>
              <p14:xfrm>
                <a:off x="3995876" y="3694477"/>
                <a:ext cx="94320" cy="132480"/>
              </p14:xfrm>
            </p:contentPart>
          </mc:Choice>
          <mc:Fallback xmlns="">
            <p:pic>
              <p:nvPicPr>
                <p:cNvPr id="234" name="墨迹 233">
                  <a:extLst>
                    <a:ext uri="{FF2B5EF4-FFF2-40B4-BE49-F238E27FC236}">
                      <a16:creationId xmlns:a16="http://schemas.microsoft.com/office/drawing/2014/main" id="{B96A332F-164E-4DA8-90AF-C4BECCD24939}"/>
                    </a:ext>
                  </a:extLst>
                </p:cNvPr>
                <p:cNvPicPr/>
                <p:nvPr/>
              </p:nvPicPr>
              <p:blipFill>
                <a:blip r:embed="rId139"/>
                <a:stretch>
                  <a:fillRect/>
                </a:stretch>
              </p:blipFill>
              <p:spPr>
                <a:xfrm>
                  <a:off x="3987236" y="3685477"/>
                  <a:ext cx="11196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35" name="墨迹 234">
                  <a:extLst>
                    <a:ext uri="{FF2B5EF4-FFF2-40B4-BE49-F238E27FC236}">
                      <a16:creationId xmlns:a16="http://schemas.microsoft.com/office/drawing/2014/main" id="{07EA95EF-F4A9-41CF-8DC7-1C89AD922CCD}"/>
                    </a:ext>
                  </a:extLst>
                </p14:cNvPr>
                <p14:cNvContentPartPr/>
                <p14:nvPr/>
              </p14:nvContentPartPr>
              <p14:xfrm>
                <a:off x="4112156" y="3794197"/>
                <a:ext cx="93240" cy="59760"/>
              </p14:xfrm>
            </p:contentPart>
          </mc:Choice>
          <mc:Fallback xmlns="">
            <p:pic>
              <p:nvPicPr>
                <p:cNvPr id="235" name="墨迹 234">
                  <a:extLst>
                    <a:ext uri="{FF2B5EF4-FFF2-40B4-BE49-F238E27FC236}">
                      <a16:creationId xmlns:a16="http://schemas.microsoft.com/office/drawing/2014/main" id="{07EA95EF-F4A9-41CF-8DC7-1C89AD922CCD}"/>
                    </a:ext>
                  </a:extLst>
                </p:cNvPr>
                <p:cNvPicPr/>
                <p:nvPr/>
              </p:nvPicPr>
              <p:blipFill>
                <a:blip r:embed="rId141"/>
                <a:stretch>
                  <a:fillRect/>
                </a:stretch>
              </p:blipFill>
              <p:spPr>
                <a:xfrm>
                  <a:off x="4103156" y="3785557"/>
                  <a:ext cx="11088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37" name="墨迹 236">
                  <a:extLst>
                    <a:ext uri="{FF2B5EF4-FFF2-40B4-BE49-F238E27FC236}">
                      <a16:creationId xmlns:a16="http://schemas.microsoft.com/office/drawing/2014/main" id="{CD8B567B-2961-4269-A5E0-FA996F38064D}"/>
                    </a:ext>
                  </a:extLst>
                </p14:cNvPr>
                <p14:cNvContentPartPr/>
                <p14:nvPr/>
              </p14:nvContentPartPr>
              <p14:xfrm>
                <a:off x="4815236" y="3178957"/>
                <a:ext cx="178200" cy="194400"/>
              </p14:xfrm>
            </p:contentPart>
          </mc:Choice>
          <mc:Fallback xmlns="">
            <p:pic>
              <p:nvPicPr>
                <p:cNvPr id="237" name="墨迹 236">
                  <a:extLst>
                    <a:ext uri="{FF2B5EF4-FFF2-40B4-BE49-F238E27FC236}">
                      <a16:creationId xmlns:a16="http://schemas.microsoft.com/office/drawing/2014/main" id="{CD8B567B-2961-4269-A5E0-FA996F38064D}"/>
                    </a:ext>
                  </a:extLst>
                </p:cNvPr>
                <p:cNvPicPr/>
                <p:nvPr/>
              </p:nvPicPr>
              <p:blipFill>
                <a:blip r:embed="rId143"/>
                <a:stretch>
                  <a:fillRect/>
                </a:stretch>
              </p:blipFill>
              <p:spPr>
                <a:xfrm>
                  <a:off x="4806236" y="3169957"/>
                  <a:ext cx="19584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238" name="墨迹 237">
                  <a:extLst>
                    <a:ext uri="{FF2B5EF4-FFF2-40B4-BE49-F238E27FC236}">
                      <a16:creationId xmlns:a16="http://schemas.microsoft.com/office/drawing/2014/main" id="{6B1E4FE6-CD07-4AA0-A5A2-8E8A83E8FA31}"/>
                    </a:ext>
                  </a:extLst>
                </p14:cNvPr>
                <p14:cNvContentPartPr/>
                <p14:nvPr/>
              </p14:nvContentPartPr>
              <p14:xfrm>
                <a:off x="5013956" y="3302077"/>
                <a:ext cx="72360" cy="120960"/>
              </p14:xfrm>
            </p:contentPart>
          </mc:Choice>
          <mc:Fallback xmlns="">
            <p:pic>
              <p:nvPicPr>
                <p:cNvPr id="238" name="墨迹 237">
                  <a:extLst>
                    <a:ext uri="{FF2B5EF4-FFF2-40B4-BE49-F238E27FC236}">
                      <a16:creationId xmlns:a16="http://schemas.microsoft.com/office/drawing/2014/main" id="{6B1E4FE6-CD07-4AA0-A5A2-8E8A83E8FA31}"/>
                    </a:ext>
                  </a:extLst>
                </p:cNvPr>
                <p:cNvPicPr/>
                <p:nvPr/>
              </p:nvPicPr>
              <p:blipFill>
                <a:blip r:embed="rId145"/>
                <a:stretch>
                  <a:fillRect/>
                </a:stretch>
              </p:blipFill>
              <p:spPr>
                <a:xfrm>
                  <a:off x="5004956" y="3293077"/>
                  <a:ext cx="9000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239" name="墨迹 238">
                  <a:extLst>
                    <a:ext uri="{FF2B5EF4-FFF2-40B4-BE49-F238E27FC236}">
                      <a16:creationId xmlns:a16="http://schemas.microsoft.com/office/drawing/2014/main" id="{70DD977E-D6A4-4407-B821-2CA9C77F5594}"/>
                    </a:ext>
                  </a:extLst>
                </p14:cNvPr>
                <p14:cNvContentPartPr/>
                <p14:nvPr/>
              </p14:nvContentPartPr>
              <p14:xfrm>
                <a:off x="5126636" y="3388117"/>
                <a:ext cx="1800" cy="68760"/>
              </p14:xfrm>
            </p:contentPart>
          </mc:Choice>
          <mc:Fallback xmlns="">
            <p:pic>
              <p:nvPicPr>
                <p:cNvPr id="239" name="墨迹 238">
                  <a:extLst>
                    <a:ext uri="{FF2B5EF4-FFF2-40B4-BE49-F238E27FC236}">
                      <a16:creationId xmlns:a16="http://schemas.microsoft.com/office/drawing/2014/main" id="{70DD977E-D6A4-4407-B821-2CA9C77F5594}"/>
                    </a:ext>
                  </a:extLst>
                </p:cNvPr>
                <p:cNvPicPr/>
                <p:nvPr/>
              </p:nvPicPr>
              <p:blipFill>
                <a:blip r:embed="rId68"/>
                <a:stretch>
                  <a:fillRect/>
                </a:stretch>
              </p:blipFill>
              <p:spPr>
                <a:xfrm>
                  <a:off x="5117636" y="3379477"/>
                  <a:ext cx="1944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40" name="墨迹 239">
                  <a:extLst>
                    <a:ext uri="{FF2B5EF4-FFF2-40B4-BE49-F238E27FC236}">
                      <a16:creationId xmlns:a16="http://schemas.microsoft.com/office/drawing/2014/main" id="{DF1E8442-99B9-44F7-8F38-F23C1D08B3DC}"/>
                    </a:ext>
                  </a:extLst>
                </p14:cNvPr>
                <p14:cNvContentPartPr/>
                <p14:nvPr/>
              </p14:nvContentPartPr>
              <p14:xfrm>
                <a:off x="5202236" y="3284437"/>
                <a:ext cx="89640" cy="48240"/>
              </p14:xfrm>
            </p:contentPart>
          </mc:Choice>
          <mc:Fallback xmlns="">
            <p:pic>
              <p:nvPicPr>
                <p:cNvPr id="240" name="墨迹 239">
                  <a:extLst>
                    <a:ext uri="{FF2B5EF4-FFF2-40B4-BE49-F238E27FC236}">
                      <a16:creationId xmlns:a16="http://schemas.microsoft.com/office/drawing/2014/main" id="{DF1E8442-99B9-44F7-8F38-F23C1D08B3DC}"/>
                    </a:ext>
                  </a:extLst>
                </p:cNvPr>
                <p:cNvPicPr/>
                <p:nvPr/>
              </p:nvPicPr>
              <p:blipFill>
                <a:blip r:embed="rId148"/>
                <a:stretch>
                  <a:fillRect/>
                </a:stretch>
              </p:blipFill>
              <p:spPr>
                <a:xfrm>
                  <a:off x="5193596" y="3275797"/>
                  <a:ext cx="1072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41" name="墨迹 240">
                  <a:extLst>
                    <a:ext uri="{FF2B5EF4-FFF2-40B4-BE49-F238E27FC236}">
                      <a16:creationId xmlns:a16="http://schemas.microsoft.com/office/drawing/2014/main" id="{F860759D-8882-40A2-A1B2-D7140033695D}"/>
                    </a:ext>
                  </a:extLst>
                </p14:cNvPr>
                <p14:cNvContentPartPr/>
                <p14:nvPr/>
              </p14:nvContentPartPr>
              <p14:xfrm>
                <a:off x="5332196" y="3199117"/>
                <a:ext cx="210240" cy="193680"/>
              </p14:xfrm>
            </p:contentPart>
          </mc:Choice>
          <mc:Fallback xmlns="">
            <p:pic>
              <p:nvPicPr>
                <p:cNvPr id="241" name="墨迹 240">
                  <a:extLst>
                    <a:ext uri="{FF2B5EF4-FFF2-40B4-BE49-F238E27FC236}">
                      <a16:creationId xmlns:a16="http://schemas.microsoft.com/office/drawing/2014/main" id="{F860759D-8882-40A2-A1B2-D7140033695D}"/>
                    </a:ext>
                  </a:extLst>
                </p:cNvPr>
                <p:cNvPicPr/>
                <p:nvPr/>
              </p:nvPicPr>
              <p:blipFill>
                <a:blip r:embed="rId150"/>
                <a:stretch>
                  <a:fillRect/>
                </a:stretch>
              </p:blipFill>
              <p:spPr>
                <a:xfrm>
                  <a:off x="5323556" y="3190477"/>
                  <a:ext cx="22788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42" name="墨迹 241">
                  <a:extLst>
                    <a:ext uri="{FF2B5EF4-FFF2-40B4-BE49-F238E27FC236}">
                      <a16:creationId xmlns:a16="http://schemas.microsoft.com/office/drawing/2014/main" id="{D08FCDFE-C9C7-481A-A2A1-ECED6983F979}"/>
                    </a:ext>
                  </a:extLst>
                </p14:cNvPr>
                <p14:cNvContentPartPr/>
                <p14:nvPr/>
              </p14:nvContentPartPr>
              <p14:xfrm>
                <a:off x="5552516" y="3299197"/>
                <a:ext cx="77040" cy="120240"/>
              </p14:xfrm>
            </p:contentPart>
          </mc:Choice>
          <mc:Fallback xmlns="">
            <p:pic>
              <p:nvPicPr>
                <p:cNvPr id="242" name="墨迹 241">
                  <a:extLst>
                    <a:ext uri="{FF2B5EF4-FFF2-40B4-BE49-F238E27FC236}">
                      <a16:creationId xmlns:a16="http://schemas.microsoft.com/office/drawing/2014/main" id="{D08FCDFE-C9C7-481A-A2A1-ECED6983F979}"/>
                    </a:ext>
                  </a:extLst>
                </p:cNvPr>
                <p:cNvPicPr/>
                <p:nvPr/>
              </p:nvPicPr>
              <p:blipFill>
                <a:blip r:embed="rId152"/>
                <a:stretch>
                  <a:fillRect/>
                </a:stretch>
              </p:blipFill>
              <p:spPr>
                <a:xfrm>
                  <a:off x="5543876" y="3290557"/>
                  <a:ext cx="946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43" name="墨迹 242">
                  <a:extLst>
                    <a:ext uri="{FF2B5EF4-FFF2-40B4-BE49-F238E27FC236}">
                      <a16:creationId xmlns:a16="http://schemas.microsoft.com/office/drawing/2014/main" id="{8FBBE8FC-9705-46FE-A6E5-E20A9E4F5670}"/>
                    </a:ext>
                  </a:extLst>
                </p14:cNvPr>
                <p14:cNvContentPartPr/>
                <p14:nvPr/>
              </p14:nvContentPartPr>
              <p14:xfrm>
                <a:off x="5657636" y="3366157"/>
                <a:ext cx="74520" cy="72720"/>
              </p14:xfrm>
            </p:contentPart>
          </mc:Choice>
          <mc:Fallback xmlns="">
            <p:pic>
              <p:nvPicPr>
                <p:cNvPr id="243" name="墨迹 242">
                  <a:extLst>
                    <a:ext uri="{FF2B5EF4-FFF2-40B4-BE49-F238E27FC236}">
                      <a16:creationId xmlns:a16="http://schemas.microsoft.com/office/drawing/2014/main" id="{8FBBE8FC-9705-46FE-A6E5-E20A9E4F5670}"/>
                    </a:ext>
                  </a:extLst>
                </p:cNvPr>
                <p:cNvPicPr/>
                <p:nvPr/>
              </p:nvPicPr>
              <p:blipFill>
                <a:blip r:embed="rId154"/>
                <a:stretch>
                  <a:fillRect/>
                </a:stretch>
              </p:blipFill>
              <p:spPr>
                <a:xfrm>
                  <a:off x="5648636" y="3357157"/>
                  <a:ext cx="9216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45" name="墨迹 244">
                  <a:extLst>
                    <a:ext uri="{FF2B5EF4-FFF2-40B4-BE49-F238E27FC236}">
                      <a16:creationId xmlns:a16="http://schemas.microsoft.com/office/drawing/2014/main" id="{F3C27CAF-254C-41B4-ADA5-BDD0FE28EA3B}"/>
                    </a:ext>
                  </a:extLst>
                </p14:cNvPr>
                <p14:cNvContentPartPr/>
                <p14:nvPr/>
              </p14:nvContentPartPr>
              <p14:xfrm>
                <a:off x="3539396" y="3637957"/>
                <a:ext cx="215280" cy="128880"/>
              </p14:xfrm>
            </p:contentPart>
          </mc:Choice>
          <mc:Fallback xmlns="">
            <p:pic>
              <p:nvPicPr>
                <p:cNvPr id="245" name="墨迹 244">
                  <a:extLst>
                    <a:ext uri="{FF2B5EF4-FFF2-40B4-BE49-F238E27FC236}">
                      <a16:creationId xmlns:a16="http://schemas.microsoft.com/office/drawing/2014/main" id="{F3C27CAF-254C-41B4-ADA5-BDD0FE28EA3B}"/>
                    </a:ext>
                  </a:extLst>
                </p:cNvPr>
                <p:cNvPicPr/>
                <p:nvPr/>
              </p:nvPicPr>
              <p:blipFill>
                <a:blip r:embed="rId156"/>
                <a:stretch>
                  <a:fillRect/>
                </a:stretch>
              </p:blipFill>
              <p:spPr>
                <a:xfrm>
                  <a:off x="3530396" y="3628957"/>
                  <a:ext cx="2329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46" name="墨迹 245">
                  <a:extLst>
                    <a:ext uri="{FF2B5EF4-FFF2-40B4-BE49-F238E27FC236}">
                      <a16:creationId xmlns:a16="http://schemas.microsoft.com/office/drawing/2014/main" id="{25BCCF32-7257-404B-8CE9-12180F313536}"/>
                    </a:ext>
                  </a:extLst>
                </p14:cNvPr>
                <p14:cNvContentPartPr/>
                <p14:nvPr/>
              </p14:nvContentPartPr>
              <p14:xfrm>
                <a:off x="3545516" y="3383077"/>
                <a:ext cx="186840" cy="109080"/>
              </p14:xfrm>
            </p:contentPart>
          </mc:Choice>
          <mc:Fallback xmlns="">
            <p:pic>
              <p:nvPicPr>
                <p:cNvPr id="246" name="墨迹 245">
                  <a:extLst>
                    <a:ext uri="{FF2B5EF4-FFF2-40B4-BE49-F238E27FC236}">
                      <a16:creationId xmlns:a16="http://schemas.microsoft.com/office/drawing/2014/main" id="{25BCCF32-7257-404B-8CE9-12180F313536}"/>
                    </a:ext>
                  </a:extLst>
                </p:cNvPr>
                <p:cNvPicPr/>
                <p:nvPr/>
              </p:nvPicPr>
              <p:blipFill>
                <a:blip r:embed="rId158"/>
                <a:stretch>
                  <a:fillRect/>
                </a:stretch>
              </p:blipFill>
              <p:spPr>
                <a:xfrm>
                  <a:off x="3536876" y="3374077"/>
                  <a:ext cx="20448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47" name="墨迹 246">
                  <a:extLst>
                    <a:ext uri="{FF2B5EF4-FFF2-40B4-BE49-F238E27FC236}">
                      <a16:creationId xmlns:a16="http://schemas.microsoft.com/office/drawing/2014/main" id="{4F0D95FA-2798-458F-8FE0-3F794E5C76F3}"/>
                    </a:ext>
                  </a:extLst>
                </p14:cNvPr>
                <p14:cNvContentPartPr/>
                <p14:nvPr/>
              </p14:nvContentPartPr>
              <p14:xfrm>
                <a:off x="3722276" y="3424837"/>
                <a:ext cx="48960" cy="10440"/>
              </p14:xfrm>
            </p:contentPart>
          </mc:Choice>
          <mc:Fallback xmlns="">
            <p:pic>
              <p:nvPicPr>
                <p:cNvPr id="247" name="墨迹 246">
                  <a:extLst>
                    <a:ext uri="{FF2B5EF4-FFF2-40B4-BE49-F238E27FC236}">
                      <a16:creationId xmlns:a16="http://schemas.microsoft.com/office/drawing/2014/main" id="{4F0D95FA-2798-458F-8FE0-3F794E5C76F3}"/>
                    </a:ext>
                  </a:extLst>
                </p:cNvPr>
                <p:cNvPicPr/>
                <p:nvPr/>
              </p:nvPicPr>
              <p:blipFill>
                <a:blip r:embed="rId160"/>
                <a:stretch>
                  <a:fillRect/>
                </a:stretch>
              </p:blipFill>
              <p:spPr>
                <a:xfrm>
                  <a:off x="3713276" y="3415837"/>
                  <a:ext cx="666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48" name="墨迹 247">
                  <a:extLst>
                    <a:ext uri="{FF2B5EF4-FFF2-40B4-BE49-F238E27FC236}">
                      <a16:creationId xmlns:a16="http://schemas.microsoft.com/office/drawing/2014/main" id="{86E53B27-EE08-40B1-9617-D19350C41E5E}"/>
                    </a:ext>
                  </a:extLst>
                </p14:cNvPr>
                <p14:cNvContentPartPr/>
                <p14:nvPr/>
              </p14:nvContentPartPr>
              <p14:xfrm>
                <a:off x="4449116" y="3517717"/>
                <a:ext cx="90360" cy="94680"/>
              </p14:xfrm>
            </p:contentPart>
          </mc:Choice>
          <mc:Fallback xmlns="">
            <p:pic>
              <p:nvPicPr>
                <p:cNvPr id="248" name="墨迹 247">
                  <a:extLst>
                    <a:ext uri="{FF2B5EF4-FFF2-40B4-BE49-F238E27FC236}">
                      <a16:creationId xmlns:a16="http://schemas.microsoft.com/office/drawing/2014/main" id="{86E53B27-EE08-40B1-9617-D19350C41E5E}"/>
                    </a:ext>
                  </a:extLst>
                </p:cNvPr>
                <p:cNvPicPr/>
                <p:nvPr/>
              </p:nvPicPr>
              <p:blipFill>
                <a:blip r:embed="rId162"/>
                <a:stretch>
                  <a:fillRect/>
                </a:stretch>
              </p:blipFill>
              <p:spPr>
                <a:xfrm>
                  <a:off x="4440476" y="3508717"/>
                  <a:ext cx="10800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49" name="墨迹 248">
                  <a:extLst>
                    <a:ext uri="{FF2B5EF4-FFF2-40B4-BE49-F238E27FC236}">
                      <a16:creationId xmlns:a16="http://schemas.microsoft.com/office/drawing/2014/main" id="{738D216B-CA71-44DA-8E5B-38E9D03F9348}"/>
                    </a:ext>
                  </a:extLst>
                </p14:cNvPr>
                <p14:cNvContentPartPr/>
                <p14:nvPr/>
              </p14:nvContentPartPr>
              <p14:xfrm>
                <a:off x="4543436" y="3512317"/>
                <a:ext cx="145080" cy="72720"/>
              </p14:xfrm>
            </p:contentPart>
          </mc:Choice>
          <mc:Fallback xmlns="">
            <p:pic>
              <p:nvPicPr>
                <p:cNvPr id="249" name="墨迹 248">
                  <a:extLst>
                    <a:ext uri="{FF2B5EF4-FFF2-40B4-BE49-F238E27FC236}">
                      <a16:creationId xmlns:a16="http://schemas.microsoft.com/office/drawing/2014/main" id="{738D216B-CA71-44DA-8E5B-38E9D03F9348}"/>
                    </a:ext>
                  </a:extLst>
                </p:cNvPr>
                <p:cNvPicPr/>
                <p:nvPr/>
              </p:nvPicPr>
              <p:blipFill>
                <a:blip r:embed="rId164"/>
                <a:stretch>
                  <a:fillRect/>
                </a:stretch>
              </p:blipFill>
              <p:spPr>
                <a:xfrm>
                  <a:off x="4534796" y="3503677"/>
                  <a:ext cx="16272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50" name="墨迹 249">
                  <a:extLst>
                    <a:ext uri="{FF2B5EF4-FFF2-40B4-BE49-F238E27FC236}">
                      <a16:creationId xmlns:a16="http://schemas.microsoft.com/office/drawing/2014/main" id="{76F4D414-B27D-454F-BEC7-46797B7E6317}"/>
                    </a:ext>
                  </a:extLst>
                </p14:cNvPr>
                <p14:cNvContentPartPr/>
                <p14:nvPr/>
              </p14:nvContentPartPr>
              <p14:xfrm>
                <a:off x="4330676" y="3111277"/>
                <a:ext cx="109080" cy="94320"/>
              </p14:xfrm>
            </p:contentPart>
          </mc:Choice>
          <mc:Fallback xmlns="">
            <p:pic>
              <p:nvPicPr>
                <p:cNvPr id="250" name="墨迹 249">
                  <a:extLst>
                    <a:ext uri="{FF2B5EF4-FFF2-40B4-BE49-F238E27FC236}">
                      <a16:creationId xmlns:a16="http://schemas.microsoft.com/office/drawing/2014/main" id="{76F4D414-B27D-454F-BEC7-46797B7E6317}"/>
                    </a:ext>
                  </a:extLst>
                </p:cNvPr>
                <p:cNvPicPr/>
                <p:nvPr/>
              </p:nvPicPr>
              <p:blipFill>
                <a:blip r:embed="rId166"/>
                <a:stretch>
                  <a:fillRect/>
                </a:stretch>
              </p:blipFill>
              <p:spPr>
                <a:xfrm>
                  <a:off x="4322036" y="3102277"/>
                  <a:ext cx="1267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51" name="墨迹 250">
                  <a:extLst>
                    <a:ext uri="{FF2B5EF4-FFF2-40B4-BE49-F238E27FC236}">
                      <a16:creationId xmlns:a16="http://schemas.microsoft.com/office/drawing/2014/main" id="{5E08ED34-563F-4A25-8F64-C2F606ECA534}"/>
                    </a:ext>
                  </a:extLst>
                </p14:cNvPr>
                <p14:cNvContentPartPr/>
                <p14:nvPr/>
              </p14:nvContentPartPr>
              <p14:xfrm>
                <a:off x="4350116" y="3205957"/>
                <a:ext cx="135360" cy="126000"/>
              </p14:xfrm>
            </p:contentPart>
          </mc:Choice>
          <mc:Fallback xmlns="">
            <p:pic>
              <p:nvPicPr>
                <p:cNvPr id="251" name="墨迹 250">
                  <a:extLst>
                    <a:ext uri="{FF2B5EF4-FFF2-40B4-BE49-F238E27FC236}">
                      <a16:creationId xmlns:a16="http://schemas.microsoft.com/office/drawing/2014/main" id="{5E08ED34-563F-4A25-8F64-C2F606ECA534}"/>
                    </a:ext>
                  </a:extLst>
                </p:cNvPr>
                <p:cNvPicPr/>
                <p:nvPr/>
              </p:nvPicPr>
              <p:blipFill>
                <a:blip r:embed="rId168"/>
                <a:stretch>
                  <a:fillRect/>
                </a:stretch>
              </p:blipFill>
              <p:spPr>
                <a:xfrm>
                  <a:off x="4341116" y="3197317"/>
                  <a:ext cx="1530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52" name="墨迹 251">
                  <a:extLst>
                    <a:ext uri="{FF2B5EF4-FFF2-40B4-BE49-F238E27FC236}">
                      <a16:creationId xmlns:a16="http://schemas.microsoft.com/office/drawing/2014/main" id="{F6B20170-D6A1-4964-862B-9D753FCDC72E}"/>
                    </a:ext>
                  </a:extLst>
                </p14:cNvPr>
                <p14:cNvContentPartPr/>
                <p14:nvPr/>
              </p14:nvContentPartPr>
              <p14:xfrm>
                <a:off x="4551356" y="3502597"/>
                <a:ext cx="28440" cy="230400"/>
              </p14:xfrm>
            </p:contentPart>
          </mc:Choice>
          <mc:Fallback xmlns="">
            <p:pic>
              <p:nvPicPr>
                <p:cNvPr id="252" name="墨迹 251">
                  <a:extLst>
                    <a:ext uri="{FF2B5EF4-FFF2-40B4-BE49-F238E27FC236}">
                      <a16:creationId xmlns:a16="http://schemas.microsoft.com/office/drawing/2014/main" id="{F6B20170-D6A1-4964-862B-9D753FCDC72E}"/>
                    </a:ext>
                  </a:extLst>
                </p:cNvPr>
                <p:cNvPicPr/>
                <p:nvPr/>
              </p:nvPicPr>
              <p:blipFill>
                <a:blip r:embed="rId170"/>
                <a:stretch>
                  <a:fillRect/>
                </a:stretch>
              </p:blipFill>
              <p:spPr>
                <a:xfrm>
                  <a:off x="4542716" y="3493597"/>
                  <a:ext cx="460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57" name="墨迹 256">
                  <a:extLst>
                    <a:ext uri="{FF2B5EF4-FFF2-40B4-BE49-F238E27FC236}">
                      <a16:creationId xmlns:a16="http://schemas.microsoft.com/office/drawing/2014/main" id="{A7EA4784-A406-4883-AAB8-BCDEE9EAEC9B}"/>
                    </a:ext>
                  </a:extLst>
                </p14:cNvPr>
                <p14:cNvContentPartPr/>
                <p14:nvPr/>
              </p14:nvContentPartPr>
              <p14:xfrm>
                <a:off x="3329156" y="3569557"/>
                <a:ext cx="149400" cy="39960"/>
              </p14:xfrm>
            </p:contentPart>
          </mc:Choice>
          <mc:Fallback xmlns="">
            <p:pic>
              <p:nvPicPr>
                <p:cNvPr id="257" name="墨迹 256">
                  <a:extLst>
                    <a:ext uri="{FF2B5EF4-FFF2-40B4-BE49-F238E27FC236}">
                      <a16:creationId xmlns:a16="http://schemas.microsoft.com/office/drawing/2014/main" id="{A7EA4784-A406-4883-AAB8-BCDEE9EAEC9B}"/>
                    </a:ext>
                  </a:extLst>
                </p:cNvPr>
                <p:cNvPicPr/>
                <p:nvPr/>
              </p:nvPicPr>
              <p:blipFill>
                <a:blip r:embed="rId172"/>
                <a:stretch>
                  <a:fillRect/>
                </a:stretch>
              </p:blipFill>
              <p:spPr>
                <a:xfrm>
                  <a:off x="3320516" y="3560557"/>
                  <a:ext cx="16704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58" name="墨迹 257">
                  <a:extLst>
                    <a:ext uri="{FF2B5EF4-FFF2-40B4-BE49-F238E27FC236}">
                      <a16:creationId xmlns:a16="http://schemas.microsoft.com/office/drawing/2014/main" id="{B2045B74-F1DE-486E-9817-1C30A1B124CE}"/>
                    </a:ext>
                  </a:extLst>
                </p14:cNvPr>
                <p14:cNvContentPartPr/>
                <p14:nvPr/>
              </p14:nvContentPartPr>
              <p14:xfrm>
                <a:off x="3425636" y="3531397"/>
                <a:ext cx="57600" cy="79560"/>
              </p14:xfrm>
            </p:contentPart>
          </mc:Choice>
          <mc:Fallback xmlns="">
            <p:pic>
              <p:nvPicPr>
                <p:cNvPr id="258" name="墨迹 257">
                  <a:extLst>
                    <a:ext uri="{FF2B5EF4-FFF2-40B4-BE49-F238E27FC236}">
                      <a16:creationId xmlns:a16="http://schemas.microsoft.com/office/drawing/2014/main" id="{B2045B74-F1DE-486E-9817-1C30A1B124CE}"/>
                    </a:ext>
                  </a:extLst>
                </p:cNvPr>
                <p:cNvPicPr/>
                <p:nvPr/>
              </p:nvPicPr>
              <p:blipFill>
                <a:blip r:embed="rId174"/>
                <a:stretch>
                  <a:fillRect/>
                </a:stretch>
              </p:blipFill>
              <p:spPr>
                <a:xfrm>
                  <a:off x="3416996" y="3522757"/>
                  <a:ext cx="75240" cy="97200"/>
                </a:xfrm>
                <a:prstGeom prst="rect">
                  <a:avLst/>
                </a:prstGeom>
              </p:spPr>
            </p:pic>
          </mc:Fallback>
        </mc:AlternateContent>
      </p:grpSp>
      <p:grpSp>
        <p:nvGrpSpPr>
          <p:cNvPr id="290" name="组合 289">
            <a:extLst>
              <a:ext uri="{FF2B5EF4-FFF2-40B4-BE49-F238E27FC236}">
                <a16:creationId xmlns:a16="http://schemas.microsoft.com/office/drawing/2014/main" id="{EBDDD75E-29A2-4211-BB50-E240305FF0A8}"/>
              </a:ext>
            </a:extLst>
          </p:cNvPr>
          <p:cNvGrpSpPr/>
          <p:nvPr/>
        </p:nvGrpSpPr>
        <p:grpSpPr>
          <a:xfrm>
            <a:off x="2295596" y="3422317"/>
            <a:ext cx="561960" cy="193320"/>
            <a:chOff x="2295596" y="3422317"/>
            <a:chExt cx="561960" cy="193320"/>
          </a:xfrm>
        </p:grpSpPr>
        <mc:AlternateContent xmlns:mc="http://schemas.openxmlformats.org/markup-compatibility/2006" xmlns:p14="http://schemas.microsoft.com/office/powerpoint/2010/main">
          <mc:Choice Requires="p14">
            <p:contentPart p14:bwMode="auto" r:id="rId175">
              <p14:nvContentPartPr>
                <p14:cNvPr id="260" name="墨迹 259">
                  <a:extLst>
                    <a:ext uri="{FF2B5EF4-FFF2-40B4-BE49-F238E27FC236}">
                      <a16:creationId xmlns:a16="http://schemas.microsoft.com/office/drawing/2014/main" id="{ED2947CD-1520-4BBB-8969-30989272DE9E}"/>
                    </a:ext>
                  </a:extLst>
                </p14:cNvPr>
                <p14:cNvContentPartPr/>
                <p14:nvPr/>
              </p14:nvContentPartPr>
              <p14:xfrm>
                <a:off x="2342756" y="3503317"/>
                <a:ext cx="73800" cy="5040"/>
              </p14:xfrm>
            </p:contentPart>
          </mc:Choice>
          <mc:Fallback xmlns="">
            <p:pic>
              <p:nvPicPr>
                <p:cNvPr id="260" name="墨迹 259">
                  <a:extLst>
                    <a:ext uri="{FF2B5EF4-FFF2-40B4-BE49-F238E27FC236}">
                      <a16:creationId xmlns:a16="http://schemas.microsoft.com/office/drawing/2014/main" id="{ED2947CD-1520-4BBB-8969-30989272DE9E}"/>
                    </a:ext>
                  </a:extLst>
                </p:cNvPr>
                <p:cNvPicPr/>
                <p:nvPr/>
              </p:nvPicPr>
              <p:blipFill>
                <a:blip r:embed="rId176"/>
                <a:stretch>
                  <a:fillRect/>
                </a:stretch>
              </p:blipFill>
              <p:spPr>
                <a:xfrm>
                  <a:off x="2333756" y="3494317"/>
                  <a:ext cx="914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61" name="墨迹 260">
                  <a:extLst>
                    <a:ext uri="{FF2B5EF4-FFF2-40B4-BE49-F238E27FC236}">
                      <a16:creationId xmlns:a16="http://schemas.microsoft.com/office/drawing/2014/main" id="{DFB5AD9F-9AF0-4081-AC37-EB13CF571984}"/>
                    </a:ext>
                  </a:extLst>
                </p14:cNvPr>
                <p14:cNvContentPartPr/>
                <p14:nvPr/>
              </p14:nvContentPartPr>
              <p14:xfrm>
                <a:off x="2367596" y="3464437"/>
                <a:ext cx="46440" cy="79200"/>
              </p14:xfrm>
            </p:contentPart>
          </mc:Choice>
          <mc:Fallback xmlns="">
            <p:pic>
              <p:nvPicPr>
                <p:cNvPr id="261" name="墨迹 260">
                  <a:extLst>
                    <a:ext uri="{FF2B5EF4-FFF2-40B4-BE49-F238E27FC236}">
                      <a16:creationId xmlns:a16="http://schemas.microsoft.com/office/drawing/2014/main" id="{DFB5AD9F-9AF0-4081-AC37-EB13CF571984}"/>
                    </a:ext>
                  </a:extLst>
                </p:cNvPr>
                <p:cNvPicPr/>
                <p:nvPr/>
              </p:nvPicPr>
              <p:blipFill>
                <a:blip r:embed="rId178"/>
                <a:stretch>
                  <a:fillRect/>
                </a:stretch>
              </p:blipFill>
              <p:spPr>
                <a:xfrm>
                  <a:off x="2358956" y="3455437"/>
                  <a:ext cx="6408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62" name="墨迹 261">
                  <a:extLst>
                    <a:ext uri="{FF2B5EF4-FFF2-40B4-BE49-F238E27FC236}">
                      <a16:creationId xmlns:a16="http://schemas.microsoft.com/office/drawing/2014/main" id="{2E9317F9-F59F-42C0-82B1-C4220FCEF50C}"/>
                    </a:ext>
                  </a:extLst>
                </p14:cNvPr>
                <p14:cNvContentPartPr/>
                <p14:nvPr/>
              </p14:nvContentPartPr>
              <p14:xfrm>
                <a:off x="2357156" y="3516277"/>
                <a:ext cx="67680" cy="79560"/>
              </p14:xfrm>
            </p:contentPart>
          </mc:Choice>
          <mc:Fallback xmlns="">
            <p:pic>
              <p:nvPicPr>
                <p:cNvPr id="262" name="墨迹 261">
                  <a:extLst>
                    <a:ext uri="{FF2B5EF4-FFF2-40B4-BE49-F238E27FC236}">
                      <a16:creationId xmlns:a16="http://schemas.microsoft.com/office/drawing/2014/main" id="{2E9317F9-F59F-42C0-82B1-C4220FCEF50C}"/>
                    </a:ext>
                  </a:extLst>
                </p:cNvPr>
                <p:cNvPicPr/>
                <p:nvPr/>
              </p:nvPicPr>
              <p:blipFill>
                <a:blip r:embed="rId180"/>
                <a:stretch>
                  <a:fillRect/>
                </a:stretch>
              </p:blipFill>
              <p:spPr>
                <a:xfrm>
                  <a:off x="2348156" y="3507277"/>
                  <a:ext cx="8532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63" name="墨迹 262">
                  <a:extLst>
                    <a:ext uri="{FF2B5EF4-FFF2-40B4-BE49-F238E27FC236}">
                      <a16:creationId xmlns:a16="http://schemas.microsoft.com/office/drawing/2014/main" id="{E64766CB-5713-4EC6-A36C-312D15DE4966}"/>
                    </a:ext>
                  </a:extLst>
                </p14:cNvPr>
                <p14:cNvContentPartPr/>
                <p14:nvPr/>
              </p14:nvContentPartPr>
              <p14:xfrm>
                <a:off x="2295596" y="3472717"/>
                <a:ext cx="158400" cy="142920"/>
              </p14:xfrm>
            </p:contentPart>
          </mc:Choice>
          <mc:Fallback xmlns="">
            <p:pic>
              <p:nvPicPr>
                <p:cNvPr id="263" name="墨迹 262">
                  <a:extLst>
                    <a:ext uri="{FF2B5EF4-FFF2-40B4-BE49-F238E27FC236}">
                      <a16:creationId xmlns:a16="http://schemas.microsoft.com/office/drawing/2014/main" id="{E64766CB-5713-4EC6-A36C-312D15DE4966}"/>
                    </a:ext>
                  </a:extLst>
                </p:cNvPr>
                <p:cNvPicPr/>
                <p:nvPr/>
              </p:nvPicPr>
              <p:blipFill>
                <a:blip r:embed="rId182"/>
                <a:stretch>
                  <a:fillRect/>
                </a:stretch>
              </p:blipFill>
              <p:spPr>
                <a:xfrm>
                  <a:off x="2286596" y="3464077"/>
                  <a:ext cx="17604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64" name="墨迹 263">
                  <a:extLst>
                    <a:ext uri="{FF2B5EF4-FFF2-40B4-BE49-F238E27FC236}">
                      <a16:creationId xmlns:a16="http://schemas.microsoft.com/office/drawing/2014/main" id="{AE50472F-00F0-425B-A563-6752305F5081}"/>
                    </a:ext>
                  </a:extLst>
                </p14:cNvPr>
                <p14:cNvContentPartPr/>
                <p14:nvPr/>
              </p14:nvContentPartPr>
              <p14:xfrm>
                <a:off x="2470556" y="3452197"/>
                <a:ext cx="50040" cy="48240"/>
              </p14:xfrm>
            </p:contentPart>
          </mc:Choice>
          <mc:Fallback xmlns="">
            <p:pic>
              <p:nvPicPr>
                <p:cNvPr id="264" name="墨迹 263">
                  <a:extLst>
                    <a:ext uri="{FF2B5EF4-FFF2-40B4-BE49-F238E27FC236}">
                      <a16:creationId xmlns:a16="http://schemas.microsoft.com/office/drawing/2014/main" id="{AE50472F-00F0-425B-A563-6752305F5081}"/>
                    </a:ext>
                  </a:extLst>
                </p:cNvPr>
                <p:cNvPicPr/>
                <p:nvPr/>
              </p:nvPicPr>
              <p:blipFill>
                <a:blip r:embed="rId184"/>
                <a:stretch>
                  <a:fillRect/>
                </a:stretch>
              </p:blipFill>
              <p:spPr>
                <a:xfrm>
                  <a:off x="2461916" y="3443197"/>
                  <a:ext cx="676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65" name="墨迹 264">
                  <a:extLst>
                    <a:ext uri="{FF2B5EF4-FFF2-40B4-BE49-F238E27FC236}">
                      <a16:creationId xmlns:a16="http://schemas.microsoft.com/office/drawing/2014/main" id="{C3645FDA-6515-4F0A-A976-F502E93F2519}"/>
                    </a:ext>
                  </a:extLst>
                </p14:cNvPr>
                <p14:cNvContentPartPr/>
                <p14:nvPr/>
              </p14:nvContentPartPr>
              <p14:xfrm>
                <a:off x="2449316" y="3527797"/>
                <a:ext cx="12600" cy="55080"/>
              </p14:xfrm>
            </p:contentPart>
          </mc:Choice>
          <mc:Fallback xmlns="">
            <p:pic>
              <p:nvPicPr>
                <p:cNvPr id="265" name="墨迹 264">
                  <a:extLst>
                    <a:ext uri="{FF2B5EF4-FFF2-40B4-BE49-F238E27FC236}">
                      <a16:creationId xmlns:a16="http://schemas.microsoft.com/office/drawing/2014/main" id="{C3645FDA-6515-4F0A-A976-F502E93F2519}"/>
                    </a:ext>
                  </a:extLst>
                </p:cNvPr>
                <p:cNvPicPr/>
                <p:nvPr/>
              </p:nvPicPr>
              <p:blipFill>
                <a:blip r:embed="rId186"/>
                <a:stretch>
                  <a:fillRect/>
                </a:stretch>
              </p:blipFill>
              <p:spPr>
                <a:xfrm>
                  <a:off x="2440316" y="3518797"/>
                  <a:ext cx="3024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66" name="墨迹 265">
                  <a:extLst>
                    <a:ext uri="{FF2B5EF4-FFF2-40B4-BE49-F238E27FC236}">
                      <a16:creationId xmlns:a16="http://schemas.microsoft.com/office/drawing/2014/main" id="{0C5DD3A2-E11B-4214-BDB3-A51FF7A06384}"/>
                    </a:ext>
                  </a:extLst>
                </p14:cNvPr>
                <p14:cNvContentPartPr/>
                <p14:nvPr/>
              </p14:nvContentPartPr>
              <p14:xfrm>
                <a:off x="2446796" y="3514837"/>
                <a:ext cx="105120" cy="87480"/>
              </p14:xfrm>
            </p:contentPart>
          </mc:Choice>
          <mc:Fallback xmlns="">
            <p:pic>
              <p:nvPicPr>
                <p:cNvPr id="266" name="墨迹 265">
                  <a:extLst>
                    <a:ext uri="{FF2B5EF4-FFF2-40B4-BE49-F238E27FC236}">
                      <a16:creationId xmlns:a16="http://schemas.microsoft.com/office/drawing/2014/main" id="{0C5DD3A2-E11B-4214-BDB3-A51FF7A06384}"/>
                    </a:ext>
                  </a:extLst>
                </p:cNvPr>
                <p:cNvPicPr/>
                <p:nvPr/>
              </p:nvPicPr>
              <p:blipFill>
                <a:blip r:embed="rId188"/>
                <a:stretch>
                  <a:fillRect/>
                </a:stretch>
              </p:blipFill>
              <p:spPr>
                <a:xfrm>
                  <a:off x="2437796" y="3505837"/>
                  <a:ext cx="12276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67" name="墨迹 266">
                  <a:extLst>
                    <a:ext uri="{FF2B5EF4-FFF2-40B4-BE49-F238E27FC236}">
                      <a16:creationId xmlns:a16="http://schemas.microsoft.com/office/drawing/2014/main" id="{DCEFBFA1-63EC-4761-9280-756EC79D7EC0}"/>
                    </a:ext>
                  </a:extLst>
                </p14:cNvPr>
                <p14:cNvContentPartPr/>
                <p14:nvPr/>
              </p14:nvContentPartPr>
              <p14:xfrm>
                <a:off x="2472716" y="3536077"/>
                <a:ext cx="34560" cy="52920"/>
              </p14:xfrm>
            </p:contentPart>
          </mc:Choice>
          <mc:Fallback xmlns="">
            <p:pic>
              <p:nvPicPr>
                <p:cNvPr id="267" name="墨迹 266">
                  <a:extLst>
                    <a:ext uri="{FF2B5EF4-FFF2-40B4-BE49-F238E27FC236}">
                      <a16:creationId xmlns:a16="http://schemas.microsoft.com/office/drawing/2014/main" id="{DCEFBFA1-63EC-4761-9280-756EC79D7EC0}"/>
                    </a:ext>
                  </a:extLst>
                </p:cNvPr>
                <p:cNvPicPr/>
                <p:nvPr/>
              </p:nvPicPr>
              <p:blipFill>
                <a:blip r:embed="rId190"/>
                <a:stretch>
                  <a:fillRect/>
                </a:stretch>
              </p:blipFill>
              <p:spPr>
                <a:xfrm>
                  <a:off x="2464076" y="3527077"/>
                  <a:ext cx="5220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68" name="墨迹 267">
                  <a:extLst>
                    <a:ext uri="{FF2B5EF4-FFF2-40B4-BE49-F238E27FC236}">
                      <a16:creationId xmlns:a16="http://schemas.microsoft.com/office/drawing/2014/main" id="{126718BB-79C0-487E-A1BA-719943B00DF6}"/>
                    </a:ext>
                  </a:extLst>
                </p14:cNvPr>
                <p14:cNvContentPartPr/>
                <p14:nvPr/>
              </p14:nvContentPartPr>
              <p14:xfrm>
                <a:off x="2412596" y="3435277"/>
                <a:ext cx="205200" cy="174960"/>
              </p14:xfrm>
            </p:contentPart>
          </mc:Choice>
          <mc:Fallback xmlns="">
            <p:pic>
              <p:nvPicPr>
                <p:cNvPr id="268" name="墨迹 267">
                  <a:extLst>
                    <a:ext uri="{FF2B5EF4-FFF2-40B4-BE49-F238E27FC236}">
                      <a16:creationId xmlns:a16="http://schemas.microsoft.com/office/drawing/2014/main" id="{126718BB-79C0-487E-A1BA-719943B00DF6}"/>
                    </a:ext>
                  </a:extLst>
                </p:cNvPr>
                <p:cNvPicPr/>
                <p:nvPr/>
              </p:nvPicPr>
              <p:blipFill>
                <a:blip r:embed="rId192"/>
                <a:stretch>
                  <a:fillRect/>
                </a:stretch>
              </p:blipFill>
              <p:spPr>
                <a:xfrm>
                  <a:off x="2403956" y="3426637"/>
                  <a:ext cx="22284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69" name="墨迹 268">
                  <a:extLst>
                    <a:ext uri="{FF2B5EF4-FFF2-40B4-BE49-F238E27FC236}">
                      <a16:creationId xmlns:a16="http://schemas.microsoft.com/office/drawing/2014/main" id="{2B8ACC1F-2A2A-4EEE-83BB-0BB5BAC99E15}"/>
                    </a:ext>
                  </a:extLst>
                </p14:cNvPr>
                <p14:cNvContentPartPr/>
                <p14:nvPr/>
              </p14:nvContentPartPr>
              <p14:xfrm>
                <a:off x="2617796" y="3435277"/>
                <a:ext cx="36000" cy="33840"/>
              </p14:xfrm>
            </p:contentPart>
          </mc:Choice>
          <mc:Fallback xmlns="">
            <p:pic>
              <p:nvPicPr>
                <p:cNvPr id="269" name="墨迹 268">
                  <a:extLst>
                    <a:ext uri="{FF2B5EF4-FFF2-40B4-BE49-F238E27FC236}">
                      <a16:creationId xmlns:a16="http://schemas.microsoft.com/office/drawing/2014/main" id="{2B8ACC1F-2A2A-4EEE-83BB-0BB5BAC99E15}"/>
                    </a:ext>
                  </a:extLst>
                </p:cNvPr>
                <p:cNvPicPr/>
                <p:nvPr/>
              </p:nvPicPr>
              <p:blipFill>
                <a:blip r:embed="rId194"/>
                <a:stretch>
                  <a:fillRect/>
                </a:stretch>
              </p:blipFill>
              <p:spPr>
                <a:xfrm>
                  <a:off x="2608796" y="3426637"/>
                  <a:ext cx="5364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70" name="墨迹 269">
                  <a:extLst>
                    <a:ext uri="{FF2B5EF4-FFF2-40B4-BE49-F238E27FC236}">
                      <a16:creationId xmlns:a16="http://schemas.microsoft.com/office/drawing/2014/main" id="{58B58410-69EC-4480-AB90-07B47278FA25}"/>
                    </a:ext>
                  </a:extLst>
                </p14:cNvPr>
                <p14:cNvContentPartPr/>
                <p14:nvPr/>
              </p14:nvContentPartPr>
              <p14:xfrm>
                <a:off x="2570636" y="3468037"/>
                <a:ext cx="188280" cy="128520"/>
              </p14:xfrm>
            </p:contentPart>
          </mc:Choice>
          <mc:Fallback xmlns="">
            <p:pic>
              <p:nvPicPr>
                <p:cNvPr id="270" name="墨迹 269">
                  <a:extLst>
                    <a:ext uri="{FF2B5EF4-FFF2-40B4-BE49-F238E27FC236}">
                      <a16:creationId xmlns:a16="http://schemas.microsoft.com/office/drawing/2014/main" id="{58B58410-69EC-4480-AB90-07B47278FA25}"/>
                    </a:ext>
                  </a:extLst>
                </p:cNvPr>
                <p:cNvPicPr/>
                <p:nvPr/>
              </p:nvPicPr>
              <p:blipFill>
                <a:blip r:embed="rId196"/>
                <a:stretch>
                  <a:fillRect/>
                </a:stretch>
              </p:blipFill>
              <p:spPr>
                <a:xfrm>
                  <a:off x="2561636" y="3459397"/>
                  <a:ext cx="2059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71" name="墨迹 270">
                  <a:extLst>
                    <a:ext uri="{FF2B5EF4-FFF2-40B4-BE49-F238E27FC236}">
                      <a16:creationId xmlns:a16="http://schemas.microsoft.com/office/drawing/2014/main" id="{CF44A632-34DF-465A-B7FE-894BC7921EE1}"/>
                    </a:ext>
                  </a:extLst>
                </p14:cNvPr>
                <p14:cNvContentPartPr/>
                <p14:nvPr/>
              </p14:nvContentPartPr>
              <p14:xfrm>
                <a:off x="2672156" y="3422317"/>
                <a:ext cx="30240" cy="93240"/>
              </p14:xfrm>
            </p:contentPart>
          </mc:Choice>
          <mc:Fallback xmlns="">
            <p:pic>
              <p:nvPicPr>
                <p:cNvPr id="271" name="墨迹 270">
                  <a:extLst>
                    <a:ext uri="{FF2B5EF4-FFF2-40B4-BE49-F238E27FC236}">
                      <a16:creationId xmlns:a16="http://schemas.microsoft.com/office/drawing/2014/main" id="{CF44A632-34DF-465A-B7FE-894BC7921EE1}"/>
                    </a:ext>
                  </a:extLst>
                </p:cNvPr>
                <p:cNvPicPr/>
                <p:nvPr/>
              </p:nvPicPr>
              <p:blipFill>
                <a:blip r:embed="rId198"/>
                <a:stretch>
                  <a:fillRect/>
                </a:stretch>
              </p:blipFill>
              <p:spPr>
                <a:xfrm>
                  <a:off x="2663156" y="3413677"/>
                  <a:ext cx="4788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72" name="墨迹 271">
                  <a:extLst>
                    <a:ext uri="{FF2B5EF4-FFF2-40B4-BE49-F238E27FC236}">
                      <a16:creationId xmlns:a16="http://schemas.microsoft.com/office/drawing/2014/main" id="{D306541C-8250-4FD6-BC79-8AD3CA2A80BD}"/>
                    </a:ext>
                  </a:extLst>
                </p14:cNvPr>
                <p14:cNvContentPartPr/>
                <p14:nvPr/>
              </p14:nvContentPartPr>
              <p14:xfrm>
                <a:off x="2630396" y="3516277"/>
                <a:ext cx="166680" cy="95760"/>
              </p14:xfrm>
            </p:contentPart>
          </mc:Choice>
          <mc:Fallback xmlns="">
            <p:pic>
              <p:nvPicPr>
                <p:cNvPr id="272" name="墨迹 271">
                  <a:extLst>
                    <a:ext uri="{FF2B5EF4-FFF2-40B4-BE49-F238E27FC236}">
                      <a16:creationId xmlns:a16="http://schemas.microsoft.com/office/drawing/2014/main" id="{D306541C-8250-4FD6-BC79-8AD3CA2A80BD}"/>
                    </a:ext>
                  </a:extLst>
                </p:cNvPr>
                <p:cNvPicPr/>
                <p:nvPr/>
              </p:nvPicPr>
              <p:blipFill>
                <a:blip r:embed="rId200"/>
                <a:stretch>
                  <a:fillRect/>
                </a:stretch>
              </p:blipFill>
              <p:spPr>
                <a:xfrm>
                  <a:off x="2621756" y="3507277"/>
                  <a:ext cx="18432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73" name="墨迹 272">
                  <a:extLst>
                    <a:ext uri="{FF2B5EF4-FFF2-40B4-BE49-F238E27FC236}">
                      <a16:creationId xmlns:a16="http://schemas.microsoft.com/office/drawing/2014/main" id="{EBFC07AB-85C2-498C-913C-2BF912CBCC00}"/>
                    </a:ext>
                  </a:extLst>
                </p14:cNvPr>
                <p14:cNvContentPartPr/>
                <p14:nvPr/>
              </p14:nvContentPartPr>
              <p14:xfrm>
                <a:off x="2857196" y="3490357"/>
                <a:ext cx="360" cy="104040"/>
              </p14:xfrm>
            </p:contentPart>
          </mc:Choice>
          <mc:Fallback xmlns="">
            <p:pic>
              <p:nvPicPr>
                <p:cNvPr id="273" name="墨迹 272">
                  <a:extLst>
                    <a:ext uri="{FF2B5EF4-FFF2-40B4-BE49-F238E27FC236}">
                      <a16:creationId xmlns:a16="http://schemas.microsoft.com/office/drawing/2014/main" id="{EBFC07AB-85C2-498C-913C-2BF912CBCC00}"/>
                    </a:ext>
                  </a:extLst>
                </p:cNvPr>
                <p:cNvPicPr/>
                <p:nvPr/>
              </p:nvPicPr>
              <p:blipFill>
                <a:blip r:embed="rId202"/>
                <a:stretch>
                  <a:fillRect/>
                </a:stretch>
              </p:blipFill>
              <p:spPr>
                <a:xfrm>
                  <a:off x="2848196" y="3481357"/>
                  <a:ext cx="18000" cy="121680"/>
                </a:xfrm>
                <a:prstGeom prst="rect">
                  <a:avLst/>
                </a:prstGeom>
              </p:spPr>
            </p:pic>
          </mc:Fallback>
        </mc:AlternateContent>
      </p:grpSp>
      <p:grpSp>
        <p:nvGrpSpPr>
          <p:cNvPr id="289" name="组合 288">
            <a:extLst>
              <a:ext uri="{FF2B5EF4-FFF2-40B4-BE49-F238E27FC236}">
                <a16:creationId xmlns:a16="http://schemas.microsoft.com/office/drawing/2014/main" id="{FED7CFC7-3EC4-4B16-B044-FE816DE545D0}"/>
              </a:ext>
            </a:extLst>
          </p:cNvPr>
          <p:cNvGrpSpPr/>
          <p:nvPr/>
        </p:nvGrpSpPr>
        <p:grpSpPr>
          <a:xfrm>
            <a:off x="4680596" y="3774397"/>
            <a:ext cx="768960" cy="294480"/>
            <a:chOff x="4680596" y="3774397"/>
            <a:chExt cx="768960" cy="294480"/>
          </a:xfrm>
        </p:grpSpPr>
        <mc:AlternateContent xmlns:mc="http://schemas.openxmlformats.org/markup-compatibility/2006" xmlns:p14="http://schemas.microsoft.com/office/powerpoint/2010/main">
          <mc:Choice Requires="p14">
            <p:contentPart p14:bwMode="auto" r:id="rId203">
              <p14:nvContentPartPr>
                <p14:cNvPr id="274" name="墨迹 273">
                  <a:extLst>
                    <a:ext uri="{FF2B5EF4-FFF2-40B4-BE49-F238E27FC236}">
                      <a16:creationId xmlns:a16="http://schemas.microsoft.com/office/drawing/2014/main" id="{5F07AEF9-EEE5-437A-BA43-80D5D640E02A}"/>
                    </a:ext>
                  </a:extLst>
                </p14:cNvPr>
                <p14:cNvContentPartPr/>
                <p14:nvPr/>
              </p14:nvContentPartPr>
              <p14:xfrm>
                <a:off x="4709396" y="3802837"/>
                <a:ext cx="193680" cy="181080"/>
              </p14:xfrm>
            </p:contentPart>
          </mc:Choice>
          <mc:Fallback xmlns="">
            <p:pic>
              <p:nvPicPr>
                <p:cNvPr id="274" name="墨迹 273">
                  <a:extLst>
                    <a:ext uri="{FF2B5EF4-FFF2-40B4-BE49-F238E27FC236}">
                      <a16:creationId xmlns:a16="http://schemas.microsoft.com/office/drawing/2014/main" id="{5F07AEF9-EEE5-437A-BA43-80D5D640E02A}"/>
                    </a:ext>
                  </a:extLst>
                </p:cNvPr>
                <p:cNvPicPr/>
                <p:nvPr/>
              </p:nvPicPr>
              <p:blipFill>
                <a:blip r:embed="rId204"/>
                <a:stretch>
                  <a:fillRect/>
                </a:stretch>
              </p:blipFill>
              <p:spPr>
                <a:xfrm>
                  <a:off x="4700396" y="3793837"/>
                  <a:ext cx="21132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75" name="墨迹 274">
                  <a:extLst>
                    <a:ext uri="{FF2B5EF4-FFF2-40B4-BE49-F238E27FC236}">
                      <a16:creationId xmlns:a16="http://schemas.microsoft.com/office/drawing/2014/main" id="{35DBBA30-400A-4D07-B4C6-7AF6ECDD1277}"/>
                    </a:ext>
                  </a:extLst>
                </p14:cNvPr>
                <p14:cNvContentPartPr/>
                <p14:nvPr/>
              </p14:nvContentPartPr>
              <p14:xfrm>
                <a:off x="4680596" y="3774397"/>
                <a:ext cx="103320" cy="86760"/>
              </p14:xfrm>
            </p:contentPart>
          </mc:Choice>
          <mc:Fallback xmlns="">
            <p:pic>
              <p:nvPicPr>
                <p:cNvPr id="275" name="墨迹 274">
                  <a:extLst>
                    <a:ext uri="{FF2B5EF4-FFF2-40B4-BE49-F238E27FC236}">
                      <a16:creationId xmlns:a16="http://schemas.microsoft.com/office/drawing/2014/main" id="{35DBBA30-400A-4D07-B4C6-7AF6ECDD1277}"/>
                    </a:ext>
                  </a:extLst>
                </p:cNvPr>
                <p:cNvPicPr/>
                <p:nvPr/>
              </p:nvPicPr>
              <p:blipFill>
                <a:blip r:embed="rId206"/>
                <a:stretch>
                  <a:fillRect/>
                </a:stretch>
              </p:blipFill>
              <p:spPr>
                <a:xfrm>
                  <a:off x="4671956" y="3765757"/>
                  <a:ext cx="12096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76" name="墨迹 275">
                  <a:extLst>
                    <a:ext uri="{FF2B5EF4-FFF2-40B4-BE49-F238E27FC236}">
                      <a16:creationId xmlns:a16="http://schemas.microsoft.com/office/drawing/2014/main" id="{BC1500C4-3BC0-4FFB-995E-03C19678D660}"/>
                    </a:ext>
                  </a:extLst>
                </p14:cNvPr>
                <p14:cNvContentPartPr/>
                <p14:nvPr/>
              </p14:nvContentPartPr>
              <p14:xfrm>
                <a:off x="4982276" y="3921637"/>
                <a:ext cx="32400" cy="360"/>
              </p14:xfrm>
            </p:contentPart>
          </mc:Choice>
          <mc:Fallback xmlns="">
            <p:pic>
              <p:nvPicPr>
                <p:cNvPr id="276" name="墨迹 275">
                  <a:extLst>
                    <a:ext uri="{FF2B5EF4-FFF2-40B4-BE49-F238E27FC236}">
                      <a16:creationId xmlns:a16="http://schemas.microsoft.com/office/drawing/2014/main" id="{BC1500C4-3BC0-4FFB-995E-03C19678D660}"/>
                    </a:ext>
                  </a:extLst>
                </p:cNvPr>
                <p:cNvPicPr/>
                <p:nvPr/>
              </p:nvPicPr>
              <p:blipFill>
                <a:blip r:embed="rId208"/>
                <a:stretch>
                  <a:fillRect/>
                </a:stretch>
              </p:blipFill>
              <p:spPr>
                <a:xfrm>
                  <a:off x="4973276" y="3912637"/>
                  <a:ext cx="50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77" name="墨迹 276">
                  <a:extLst>
                    <a:ext uri="{FF2B5EF4-FFF2-40B4-BE49-F238E27FC236}">
                      <a16:creationId xmlns:a16="http://schemas.microsoft.com/office/drawing/2014/main" id="{A5297601-973B-4D76-8672-2088EA743532}"/>
                    </a:ext>
                  </a:extLst>
                </p14:cNvPr>
                <p14:cNvContentPartPr/>
                <p14:nvPr/>
              </p14:nvContentPartPr>
              <p14:xfrm>
                <a:off x="4969316" y="3878437"/>
                <a:ext cx="29160" cy="90720"/>
              </p14:xfrm>
            </p:contentPart>
          </mc:Choice>
          <mc:Fallback xmlns="">
            <p:pic>
              <p:nvPicPr>
                <p:cNvPr id="277" name="墨迹 276">
                  <a:extLst>
                    <a:ext uri="{FF2B5EF4-FFF2-40B4-BE49-F238E27FC236}">
                      <a16:creationId xmlns:a16="http://schemas.microsoft.com/office/drawing/2014/main" id="{A5297601-973B-4D76-8672-2088EA743532}"/>
                    </a:ext>
                  </a:extLst>
                </p:cNvPr>
                <p:cNvPicPr/>
                <p:nvPr/>
              </p:nvPicPr>
              <p:blipFill>
                <a:blip r:embed="rId210"/>
                <a:stretch>
                  <a:fillRect/>
                </a:stretch>
              </p:blipFill>
              <p:spPr>
                <a:xfrm>
                  <a:off x="4960676" y="3869437"/>
                  <a:ext cx="4680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78" name="墨迹 277">
                  <a:extLst>
                    <a:ext uri="{FF2B5EF4-FFF2-40B4-BE49-F238E27FC236}">
                      <a16:creationId xmlns:a16="http://schemas.microsoft.com/office/drawing/2014/main" id="{01AA7584-1292-4BF3-AE0B-56A603A17AE9}"/>
                    </a:ext>
                  </a:extLst>
                </p14:cNvPr>
                <p14:cNvContentPartPr/>
                <p14:nvPr/>
              </p14:nvContentPartPr>
              <p14:xfrm>
                <a:off x="4960676" y="3930637"/>
                <a:ext cx="67680" cy="100800"/>
              </p14:xfrm>
            </p:contentPart>
          </mc:Choice>
          <mc:Fallback xmlns="">
            <p:pic>
              <p:nvPicPr>
                <p:cNvPr id="278" name="墨迹 277">
                  <a:extLst>
                    <a:ext uri="{FF2B5EF4-FFF2-40B4-BE49-F238E27FC236}">
                      <a16:creationId xmlns:a16="http://schemas.microsoft.com/office/drawing/2014/main" id="{01AA7584-1292-4BF3-AE0B-56A603A17AE9}"/>
                    </a:ext>
                  </a:extLst>
                </p:cNvPr>
                <p:cNvPicPr/>
                <p:nvPr/>
              </p:nvPicPr>
              <p:blipFill>
                <a:blip r:embed="rId212"/>
                <a:stretch>
                  <a:fillRect/>
                </a:stretch>
              </p:blipFill>
              <p:spPr>
                <a:xfrm>
                  <a:off x="4952036" y="3921997"/>
                  <a:ext cx="8532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279" name="墨迹 278">
                  <a:extLst>
                    <a:ext uri="{FF2B5EF4-FFF2-40B4-BE49-F238E27FC236}">
                      <a16:creationId xmlns:a16="http://schemas.microsoft.com/office/drawing/2014/main" id="{1CC3A466-2968-4B7D-B421-E30A3E3B2C28}"/>
                    </a:ext>
                  </a:extLst>
                </p14:cNvPr>
                <p14:cNvContentPartPr/>
                <p14:nvPr/>
              </p14:nvContentPartPr>
              <p14:xfrm>
                <a:off x="4924316" y="3914077"/>
                <a:ext cx="145440" cy="130680"/>
              </p14:xfrm>
            </p:contentPart>
          </mc:Choice>
          <mc:Fallback xmlns="">
            <p:pic>
              <p:nvPicPr>
                <p:cNvPr id="279" name="墨迹 278">
                  <a:extLst>
                    <a:ext uri="{FF2B5EF4-FFF2-40B4-BE49-F238E27FC236}">
                      <a16:creationId xmlns:a16="http://schemas.microsoft.com/office/drawing/2014/main" id="{1CC3A466-2968-4B7D-B421-E30A3E3B2C28}"/>
                    </a:ext>
                  </a:extLst>
                </p:cNvPr>
                <p:cNvPicPr/>
                <p:nvPr/>
              </p:nvPicPr>
              <p:blipFill>
                <a:blip r:embed="rId214"/>
                <a:stretch>
                  <a:fillRect/>
                </a:stretch>
              </p:blipFill>
              <p:spPr>
                <a:xfrm>
                  <a:off x="4915676" y="3905077"/>
                  <a:ext cx="16308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280" name="墨迹 279">
                  <a:extLst>
                    <a:ext uri="{FF2B5EF4-FFF2-40B4-BE49-F238E27FC236}">
                      <a16:creationId xmlns:a16="http://schemas.microsoft.com/office/drawing/2014/main" id="{D6A4C42D-F6DB-4F06-8DF4-EF400AC43D7A}"/>
                    </a:ext>
                  </a:extLst>
                </p14:cNvPr>
                <p14:cNvContentPartPr/>
                <p14:nvPr/>
              </p14:nvContentPartPr>
              <p14:xfrm>
                <a:off x="5052116" y="3868717"/>
                <a:ext cx="75240" cy="167400"/>
              </p14:xfrm>
            </p:contentPart>
          </mc:Choice>
          <mc:Fallback xmlns="">
            <p:pic>
              <p:nvPicPr>
                <p:cNvPr id="280" name="墨迹 279">
                  <a:extLst>
                    <a:ext uri="{FF2B5EF4-FFF2-40B4-BE49-F238E27FC236}">
                      <a16:creationId xmlns:a16="http://schemas.microsoft.com/office/drawing/2014/main" id="{D6A4C42D-F6DB-4F06-8DF4-EF400AC43D7A}"/>
                    </a:ext>
                  </a:extLst>
                </p:cNvPr>
                <p:cNvPicPr/>
                <p:nvPr/>
              </p:nvPicPr>
              <p:blipFill>
                <a:blip r:embed="rId216"/>
                <a:stretch>
                  <a:fillRect/>
                </a:stretch>
              </p:blipFill>
              <p:spPr>
                <a:xfrm>
                  <a:off x="5043476" y="3860077"/>
                  <a:ext cx="928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281" name="墨迹 280">
                  <a:extLst>
                    <a:ext uri="{FF2B5EF4-FFF2-40B4-BE49-F238E27FC236}">
                      <a16:creationId xmlns:a16="http://schemas.microsoft.com/office/drawing/2014/main" id="{EF22954B-BD91-4B96-ADD0-F20DFBA485D7}"/>
                    </a:ext>
                  </a:extLst>
                </p14:cNvPr>
                <p14:cNvContentPartPr/>
                <p14:nvPr/>
              </p14:nvContentPartPr>
              <p14:xfrm>
                <a:off x="5049596" y="3950797"/>
                <a:ext cx="84240" cy="107640"/>
              </p14:xfrm>
            </p:contentPart>
          </mc:Choice>
          <mc:Fallback xmlns="">
            <p:pic>
              <p:nvPicPr>
                <p:cNvPr id="281" name="墨迹 280">
                  <a:extLst>
                    <a:ext uri="{FF2B5EF4-FFF2-40B4-BE49-F238E27FC236}">
                      <a16:creationId xmlns:a16="http://schemas.microsoft.com/office/drawing/2014/main" id="{EF22954B-BD91-4B96-ADD0-F20DFBA485D7}"/>
                    </a:ext>
                  </a:extLst>
                </p:cNvPr>
                <p:cNvPicPr/>
                <p:nvPr/>
              </p:nvPicPr>
              <p:blipFill>
                <a:blip r:embed="rId218"/>
                <a:stretch>
                  <a:fillRect/>
                </a:stretch>
              </p:blipFill>
              <p:spPr>
                <a:xfrm>
                  <a:off x="5040956" y="3941797"/>
                  <a:ext cx="1018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282" name="墨迹 281">
                  <a:extLst>
                    <a:ext uri="{FF2B5EF4-FFF2-40B4-BE49-F238E27FC236}">
                      <a16:creationId xmlns:a16="http://schemas.microsoft.com/office/drawing/2014/main" id="{117C4224-A763-453E-BA12-F2476D0DD51F}"/>
                    </a:ext>
                  </a:extLst>
                </p14:cNvPr>
                <p14:cNvContentPartPr/>
                <p14:nvPr/>
              </p14:nvContentPartPr>
              <p14:xfrm>
                <a:off x="5059316" y="3982477"/>
                <a:ext cx="48240" cy="43920"/>
              </p14:xfrm>
            </p:contentPart>
          </mc:Choice>
          <mc:Fallback xmlns="">
            <p:pic>
              <p:nvPicPr>
                <p:cNvPr id="282" name="墨迹 281">
                  <a:extLst>
                    <a:ext uri="{FF2B5EF4-FFF2-40B4-BE49-F238E27FC236}">
                      <a16:creationId xmlns:a16="http://schemas.microsoft.com/office/drawing/2014/main" id="{117C4224-A763-453E-BA12-F2476D0DD51F}"/>
                    </a:ext>
                  </a:extLst>
                </p:cNvPr>
                <p:cNvPicPr/>
                <p:nvPr/>
              </p:nvPicPr>
              <p:blipFill>
                <a:blip r:embed="rId220"/>
                <a:stretch>
                  <a:fillRect/>
                </a:stretch>
              </p:blipFill>
              <p:spPr>
                <a:xfrm>
                  <a:off x="5050676" y="3973837"/>
                  <a:ext cx="658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283" name="墨迹 282">
                  <a:extLst>
                    <a:ext uri="{FF2B5EF4-FFF2-40B4-BE49-F238E27FC236}">
                      <a16:creationId xmlns:a16="http://schemas.microsoft.com/office/drawing/2014/main" id="{CDF69093-A1DE-4D91-9FA4-42573DD3507E}"/>
                    </a:ext>
                  </a:extLst>
                </p14:cNvPr>
                <p14:cNvContentPartPr/>
                <p14:nvPr/>
              </p14:nvContentPartPr>
              <p14:xfrm>
                <a:off x="5020796" y="3888877"/>
                <a:ext cx="140400" cy="179280"/>
              </p14:xfrm>
            </p:contentPart>
          </mc:Choice>
          <mc:Fallback xmlns="">
            <p:pic>
              <p:nvPicPr>
                <p:cNvPr id="283" name="墨迹 282">
                  <a:extLst>
                    <a:ext uri="{FF2B5EF4-FFF2-40B4-BE49-F238E27FC236}">
                      <a16:creationId xmlns:a16="http://schemas.microsoft.com/office/drawing/2014/main" id="{CDF69093-A1DE-4D91-9FA4-42573DD3507E}"/>
                    </a:ext>
                  </a:extLst>
                </p:cNvPr>
                <p:cNvPicPr/>
                <p:nvPr/>
              </p:nvPicPr>
              <p:blipFill>
                <a:blip r:embed="rId222"/>
                <a:stretch>
                  <a:fillRect/>
                </a:stretch>
              </p:blipFill>
              <p:spPr>
                <a:xfrm>
                  <a:off x="5011796" y="3879877"/>
                  <a:ext cx="1580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84" name="墨迹 283">
                  <a:extLst>
                    <a:ext uri="{FF2B5EF4-FFF2-40B4-BE49-F238E27FC236}">
                      <a16:creationId xmlns:a16="http://schemas.microsoft.com/office/drawing/2014/main" id="{D6EF5869-CDD3-4481-9554-5878033B6410}"/>
                    </a:ext>
                  </a:extLst>
                </p14:cNvPr>
                <p14:cNvContentPartPr/>
                <p14:nvPr/>
              </p14:nvContentPartPr>
              <p14:xfrm>
                <a:off x="5183156" y="3858277"/>
                <a:ext cx="33120" cy="79560"/>
              </p14:xfrm>
            </p:contentPart>
          </mc:Choice>
          <mc:Fallback xmlns="">
            <p:pic>
              <p:nvPicPr>
                <p:cNvPr id="284" name="墨迹 283">
                  <a:extLst>
                    <a:ext uri="{FF2B5EF4-FFF2-40B4-BE49-F238E27FC236}">
                      <a16:creationId xmlns:a16="http://schemas.microsoft.com/office/drawing/2014/main" id="{D6EF5869-CDD3-4481-9554-5878033B6410}"/>
                    </a:ext>
                  </a:extLst>
                </p:cNvPr>
                <p:cNvPicPr/>
                <p:nvPr/>
              </p:nvPicPr>
              <p:blipFill>
                <a:blip r:embed="rId224"/>
                <a:stretch>
                  <a:fillRect/>
                </a:stretch>
              </p:blipFill>
              <p:spPr>
                <a:xfrm>
                  <a:off x="5174156" y="3849637"/>
                  <a:ext cx="5076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85" name="墨迹 284">
                  <a:extLst>
                    <a:ext uri="{FF2B5EF4-FFF2-40B4-BE49-F238E27FC236}">
                      <a16:creationId xmlns:a16="http://schemas.microsoft.com/office/drawing/2014/main" id="{A32B12D9-3E73-42F9-B64A-D0118E0DB162}"/>
                    </a:ext>
                  </a:extLst>
                </p14:cNvPr>
                <p14:cNvContentPartPr/>
                <p14:nvPr/>
              </p14:nvContentPartPr>
              <p14:xfrm>
                <a:off x="5139956" y="3969517"/>
                <a:ext cx="91800" cy="99360"/>
              </p14:xfrm>
            </p:contentPart>
          </mc:Choice>
          <mc:Fallback xmlns="">
            <p:pic>
              <p:nvPicPr>
                <p:cNvPr id="285" name="墨迹 284">
                  <a:extLst>
                    <a:ext uri="{FF2B5EF4-FFF2-40B4-BE49-F238E27FC236}">
                      <a16:creationId xmlns:a16="http://schemas.microsoft.com/office/drawing/2014/main" id="{A32B12D9-3E73-42F9-B64A-D0118E0DB162}"/>
                    </a:ext>
                  </a:extLst>
                </p:cNvPr>
                <p:cNvPicPr/>
                <p:nvPr/>
              </p:nvPicPr>
              <p:blipFill>
                <a:blip r:embed="rId226"/>
                <a:stretch>
                  <a:fillRect/>
                </a:stretch>
              </p:blipFill>
              <p:spPr>
                <a:xfrm>
                  <a:off x="5131316" y="3960877"/>
                  <a:ext cx="10944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286" name="墨迹 285">
                  <a:extLst>
                    <a:ext uri="{FF2B5EF4-FFF2-40B4-BE49-F238E27FC236}">
                      <a16:creationId xmlns:a16="http://schemas.microsoft.com/office/drawing/2014/main" id="{728B83BD-B9DE-4677-B4E8-3C1FAAEFFDEA}"/>
                    </a:ext>
                  </a:extLst>
                </p14:cNvPr>
                <p14:cNvContentPartPr/>
                <p14:nvPr/>
              </p14:nvContentPartPr>
              <p14:xfrm>
                <a:off x="5231396" y="3857557"/>
                <a:ext cx="55440" cy="89640"/>
              </p14:xfrm>
            </p:contentPart>
          </mc:Choice>
          <mc:Fallback xmlns="">
            <p:pic>
              <p:nvPicPr>
                <p:cNvPr id="286" name="墨迹 285">
                  <a:extLst>
                    <a:ext uri="{FF2B5EF4-FFF2-40B4-BE49-F238E27FC236}">
                      <a16:creationId xmlns:a16="http://schemas.microsoft.com/office/drawing/2014/main" id="{728B83BD-B9DE-4677-B4E8-3C1FAAEFFDEA}"/>
                    </a:ext>
                  </a:extLst>
                </p:cNvPr>
                <p:cNvPicPr/>
                <p:nvPr/>
              </p:nvPicPr>
              <p:blipFill>
                <a:blip r:embed="rId228"/>
                <a:stretch>
                  <a:fillRect/>
                </a:stretch>
              </p:blipFill>
              <p:spPr>
                <a:xfrm>
                  <a:off x="5222756" y="3848557"/>
                  <a:ext cx="7308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87" name="墨迹 286">
                  <a:extLst>
                    <a:ext uri="{FF2B5EF4-FFF2-40B4-BE49-F238E27FC236}">
                      <a16:creationId xmlns:a16="http://schemas.microsoft.com/office/drawing/2014/main" id="{D5856EBA-EB6F-4DAA-8985-280E185A6510}"/>
                    </a:ext>
                  </a:extLst>
                </p14:cNvPr>
                <p14:cNvContentPartPr/>
                <p14:nvPr/>
              </p14:nvContentPartPr>
              <p14:xfrm>
                <a:off x="5213036" y="3970957"/>
                <a:ext cx="121680" cy="60480"/>
              </p14:xfrm>
            </p:contentPart>
          </mc:Choice>
          <mc:Fallback xmlns="">
            <p:pic>
              <p:nvPicPr>
                <p:cNvPr id="287" name="墨迹 286">
                  <a:extLst>
                    <a:ext uri="{FF2B5EF4-FFF2-40B4-BE49-F238E27FC236}">
                      <a16:creationId xmlns:a16="http://schemas.microsoft.com/office/drawing/2014/main" id="{D5856EBA-EB6F-4DAA-8985-280E185A6510}"/>
                    </a:ext>
                  </a:extLst>
                </p:cNvPr>
                <p:cNvPicPr/>
                <p:nvPr/>
              </p:nvPicPr>
              <p:blipFill>
                <a:blip r:embed="rId230"/>
                <a:stretch>
                  <a:fillRect/>
                </a:stretch>
              </p:blipFill>
              <p:spPr>
                <a:xfrm>
                  <a:off x="5204036" y="3962317"/>
                  <a:ext cx="13932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88" name="墨迹 287">
                  <a:extLst>
                    <a:ext uri="{FF2B5EF4-FFF2-40B4-BE49-F238E27FC236}">
                      <a16:creationId xmlns:a16="http://schemas.microsoft.com/office/drawing/2014/main" id="{6C538A38-BD11-464E-90FB-DD924DB7E09A}"/>
                    </a:ext>
                  </a:extLst>
                </p14:cNvPr>
                <p14:cNvContentPartPr/>
                <p14:nvPr/>
              </p14:nvContentPartPr>
              <p14:xfrm>
                <a:off x="5331476" y="3890317"/>
                <a:ext cx="118080" cy="114840"/>
              </p14:xfrm>
            </p:contentPart>
          </mc:Choice>
          <mc:Fallback xmlns="">
            <p:pic>
              <p:nvPicPr>
                <p:cNvPr id="288" name="墨迹 287">
                  <a:extLst>
                    <a:ext uri="{FF2B5EF4-FFF2-40B4-BE49-F238E27FC236}">
                      <a16:creationId xmlns:a16="http://schemas.microsoft.com/office/drawing/2014/main" id="{6C538A38-BD11-464E-90FB-DD924DB7E09A}"/>
                    </a:ext>
                  </a:extLst>
                </p:cNvPr>
                <p:cNvPicPr/>
                <p:nvPr/>
              </p:nvPicPr>
              <p:blipFill>
                <a:blip r:embed="rId232"/>
                <a:stretch>
                  <a:fillRect/>
                </a:stretch>
              </p:blipFill>
              <p:spPr>
                <a:xfrm>
                  <a:off x="5322836" y="3881317"/>
                  <a:ext cx="135720" cy="132480"/>
                </a:xfrm>
                <a:prstGeom prst="rect">
                  <a:avLst/>
                </a:prstGeom>
              </p:spPr>
            </p:pic>
          </mc:Fallback>
        </mc:AlternateContent>
      </p:grpSp>
    </p:spTree>
    <p:extLst>
      <p:ext uri="{BB962C8B-B14F-4D97-AF65-F5344CB8AC3E}">
        <p14:creationId xmlns:p14="http://schemas.microsoft.com/office/powerpoint/2010/main" val="126088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anim calcmode="lin" valueType="num">
                                      <p:cBhvr>
                                        <p:cTn id="7" dur="2000" fill="hold"/>
                                        <p:tgtEl>
                                          <p:spTgt spid="259"/>
                                        </p:tgtEl>
                                        <p:attrNameLst>
                                          <p:attrName>drawProgress</p:attrName>
                                        </p:attrNameLst>
                                      </p:cBhvr>
                                      <p:tavLst>
                                        <p:tav tm="0">
                                          <p:val>
                                            <p:fltVal val="0"/>
                                          </p:val>
                                        </p:tav>
                                        <p:tav tm="100000">
                                          <p:val>
                                            <p:fltVal val="1"/>
                                          </p:val>
                                        </p:tav>
                                      </p:tavLst>
                                    </p:anim>
                                  </p:childTnLst>
                                </p:cTn>
                              </p:par>
                              <p:par>
                                <p:cTn id="8" presetID="63" presetClass="entr" presetSubtype="0" fill="hold" nodeType="withEffect">
                                  <p:stCondLst>
                                    <p:cond delay="0"/>
                                  </p:stCondLst>
                                  <p:childTnLst>
                                    <p:set>
                                      <p:cBhvr>
                                        <p:cTn id="9" dur="1" fill="hold">
                                          <p:stCondLst>
                                            <p:cond delay="0"/>
                                          </p:stCondLst>
                                        </p:cTn>
                                        <p:tgtEl>
                                          <p:spTgt spid="290"/>
                                        </p:tgtEl>
                                        <p:attrNameLst>
                                          <p:attrName>style.visibility</p:attrName>
                                        </p:attrNameLst>
                                      </p:cBhvr>
                                      <p:to>
                                        <p:strVal val="visible"/>
                                      </p:to>
                                    </p:set>
                                    <p:anim calcmode="lin" valueType="num">
                                      <p:cBhvr>
                                        <p:cTn id="10" dur="2000" fill="hold"/>
                                        <p:tgtEl>
                                          <p:spTgt spid="290"/>
                                        </p:tgtEl>
                                        <p:attrNameLst>
                                          <p:attrName>drawProgress</p:attrName>
                                        </p:attrNameLst>
                                      </p:cBhvr>
                                      <p:tavLst>
                                        <p:tav tm="0">
                                          <p:val>
                                            <p:fltVal val="0"/>
                                          </p:val>
                                        </p:tav>
                                        <p:tav tm="100000">
                                          <p:val>
                                            <p:fltVal val="1"/>
                                          </p:val>
                                        </p:tav>
                                      </p:tavLst>
                                    </p:anim>
                                  </p:childTnLst>
                                </p:cTn>
                              </p:par>
                              <p:par>
                                <p:cTn id="11" presetID="63" presetClass="entr" presetSubtype="0" fill="hold" nodeType="withEffect">
                                  <p:stCondLst>
                                    <p:cond delay="0"/>
                                  </p:stCondLst>
                                  <p:childTnLst>
                                    <p:set>
                                      <p:cBhvr>
                                        <p:cTn id="12" dur="1" fill="hold">
                                          <p:stCondLst>
                                            <p:cond delay="0"/>
                                          </p:stCondLst>
                                        </p:cTn>
                                        <p:tgtEl>
                                          <p:spTgt spid="289"/>
                                        </p:tgtEl>
                                        <p:attrNameLst>
                                          <p:attrName>style.visibility</p:attrName>
                                        </p:attrNameLst>
                                      </p:cBhvr>
                                      <p:to>
                                        <p:strVal val="visible"/>
                                      </p:to>
                                    </p:set>
                                    <p:anim calcmode="lin" valueType="num">
                                      <p:cBhvr>
                                        <p:cTn id="13" dur="2000" fill="hold"/>
                                        <p:tgtEl>
                                          <p:spTgt spid="289"/>
                                        </p:tgtEl>
                                        <p:attrNameLst>
                                          <p:attrName>drawProgress</p:attrName>
                                        </p:attrNameLst>
                                      </p:cBhvr>
                                      <p:tavLst>
                                        <p:tav tm="0">
                                          <p:val>
                                            <p:fltVal val="0"/>
                                          </p:val>
                                        </p:tav>
                                        <p:tav tm="100000">
                                          <p:val>
                                            <p:fltVal val="1"/>
                                          </p:val>
                                        </p:tav>
                                      </p:tavLst>
                                    </p:anim>
                                  </p:childTnLst>
                                </p:cTn>
                              </p:par>
                            </p:childTnLst>
                          </p:cTn>
                        </p:par>
                      </p:childTnLst>
                    </p:cTn>
                  </p:par>
                  <p:par>
                    <p:cTn id="14" fill="hold">
                      <p:stCondLst>
                        <p:cond delay="indefinite"/>
                      </p:stCondLst>
                      <p:childTnLst>
                        <p:par>
                          <p:cTn id="15" fill="hold">
                            <p:stCondLst>
                              <p:cond delay="0"/>
                            </p:stCondLst>
                            <p:childTnLst>
                              <p:par>
                                <p:cTn id="16" presetID="63" presetClass="entr" presetSubtype="0" fill="hold" nodeType="clickEffect">
                                  <p:stCondLst>
                                    <p:cond delay="0"/>
                                  </p:stCondLst>
                                  <p:childTnLst>
                                    <p:set>
                                      <p:cBhvr>
                                        <p:cTn id="17" dur="1" fill="hold">
                                          <p:stCondLst>
                                            <p:cond delay="0"/>
                                          </p:stCondLst>
                                        </p:cTn>
                                        <p:tgtEl>
                                          <p:spTgt spid="174"/>
                                        </p:tgtEl>
                                        <p:attrNameLst>
                                          <p:attrName>style.visibility</p:attrName>
                                        </p:attrNameLst>
                                      </p:cBhvr>
                                      <p:to>
                                        <p:strVal val="visible"/>
                                      </p:to>
                                    </p:set>
                                    <p:anim calcmode="lin" valueType="num">
                                      <p:cBhvr>
                                        <p:cTn id="18" dur="2000" fill="hold"/>
                                        <p:tgtEl>
                                          <p:spTgt spid="174"/>
                                        </p:tgtEl>
                                        <p:attrNameLst>
                                          <p:attrName>drawProgress</p:attrName>
                                        </p:attrNameLst>
                                      </p:cBhvr>
                                      <p:tavLst>
                                        <p:tav tm="0">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63" presetClass="entr" presetSubtype="0" fill="hold" nodeType="clickEffect">
                                  <p:stCondLst>
                                    <p:cond delay="0"/>
                                  </p:stCondLst>
                                  <p:childTnLst>
                                    <p:set>
                                      <p:cBhvr>
                                        <p:cTn id="22" dur="1" fill="hold">
                                          <p:stCondLst>
                                            <p:cond delay="0"/>
                                          </p:stCondLst>
                                        </p:cTn>
                                        <p:tgtEl>
                                          <p:spTgt spid="177"/>
                                        </p:tgtEl>
                                        <p:attrNameLst>
                                          <p:attrName>style.visibility</p:attrName>
                                        </p:attrNameLst>
                                      </p:cBhvr>
                                      <p:to>
                                        <p:strVal val="visible"/>
                                      </p:to>
                                    </p:set>
                                    <p:anim calcmode="lin" valueType="num">
                                      <p:cBhvr>
                                        <p:cTn id="23" dur="2000" fill="hold"/>
                                        <p:tgtEl>
                                          <p:spTgt spid="177"/>
                                        </p:tgtEl>
                                        <p:attrNameLst>
                                          <p:attrName>drawProgress</p:attrName>
                                        </p:attrNameLst>
                                      </p:cBhvr>
                                      <p:tavLst>
                                        <p:tav tm="0">
                                          <p:val>
                                            <p:fltVal val="0"/>
                                          </p:val>
                                        </p:tav>
                                        <p:tav tm="100000">
                                          <p:val>
                                            <p:fltVal val="1"/>
                                          </p:val>
                                        </p:tav>
                                      </p:tavLst>
                                    </p:anim>
                                  </p:childTnLst>
                                </p:cTn>
                              </p:par>
                              <p:par>
                                <p:cTn id="24" presetID="63" presetClass="entr" presetSubtype="0" fill="hold" nodeType="withEffect">
                                  <p:stCondLst>
                                    <p:cond delay="0"/>
                                  </p:stCondLst>
                                  <p:childTnLst>
                                    <p:set>
                                      <p:cBhvr>
                                        <p:cTn id="25" dur="1" fill="hold">
                                          <p:stCondLst>
                                            <p:cond delay="0"/>
                                          </p:stCondLst>
                                        </p:cTn>
                                        <p:tgtEl>
                                          <p:spTgt spid="207"/>
                                        </p:tgtEl>
                                        <p:attrNameLst>
                                          <p:attrName>style.visibility</p:attrName>
                                        </p:attrNameLst>
                                      </p:cBhvr>
                                      <p:to>
                                        <p:strVal val="visible"/>
                                      </p:to>
                                    </p:set>
                                    <p:anim calcmode="lin" valueType="num">
                                      <p:cBhvr>
                                        <p:cTn id="26" dur="2000" fill="hold"/>
                                        <p:tgtEl>
                                          <p:spTgt spid="207"/>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4ED0D-9613-400D-9A6F-2B5139AE3794}"/>
              </a:ext>
            </a:extLst>
          </p:cNvPr>
          <p:cNvSpPr>
            <a:spLocks noGrp="1"/>
          </p:cNvSpPr>
          <p:nvPr>
            <p:ph type="title"/>
          </p:nvPr>
        </p:nvSpPr>
        <p:spPr/>
        <p:txBody>
          <a:bodyPr/>
          <a:lstStyle/>
          <a:p>
            <a:r>
              <a:rPr lang="zh-CN" altLang="en-US" dirty="0"/>
              <a:t>最短路</a:t>
            </a:r>
          </a:p>
        </p:txBody>
      </p:sp>
      <p:sp>
        <p:nvSpPr>
          <p:cNvPr id="3" name="内容占位符 2">
            <a:extLst>
              <a:ext uri="{FF2B5EF4-FFF2-40B4-BE49-F238E27FC236}">
                <a16:creationId xmlns:a16="http://schemas.microsoft.com/office/drawing/2014/main" id="{8046548E-4303-4C8A-A53E-52F6E775EF82}"/>
              </a:ext>
            </a:extLst>
          </p:cNvPr>
          <p:cNvSpPr>
            <a:spLocks noGrp="1"/>
          </p:cNvSpPr>
          <p:nvPr>
            <p:ph idx="1"/>
          </p:nvPr>
        </p:nvSpPr>
        <p:spPr/>
        <p:txBody>
          <a:bodyPr/>
          <a:lstStyle/>
          <a:p>
            <a:r>
              <a:rPr lang="zh-CN" altLang="en-US" dirty="0"/>
              <a:t>在一个图中想找到最短路无外乎三种方法：</a:t>
            </a:r>
            <a:endParaRPr lang="en-US" altLang="zh-CN" dirty="0"/>
          </a:p>
          <a:p>
            <a:pPr lvl="1"/>
            <a:r>
              <a:rPr lang="en-US" altLang="zh-CN" dirty="0"/>
              <a:t>1</a:t>
            </a:r>
            <a:r>
              <a:rPr lang="zh-CN" altLang="en-US" dirty="0"/>
              <a:t>、枚举所有路（</a:t>
            </a:r>
            <a:r>
              <a:rPr lang="en-US" altLang="zh-CN" dirty="0"/>
              <a:t>DFS/BFS</a:t>
            </a:r>
            <a:r>
              <a:rPr lang="zh-CN" altLang="en-US" dirty="0"/>
              <a:t>）</a:t>
            </a:r>
            <a:endParaRPr lang="en-US" altLang="zh-CN" dirty="0"/>
          </a:p>
          <a:p>
            <a:pPr lvl="1"/>
            <a:r>
              <a:rPr lang="en-US" altLang="zh-CN" dirty="0"/>
              <a:t>2</a:t>
            </a:r>
            <a:r>
              <a:rPr lang="zh-CN" altLang="en-US" dirty="0"/>
              <a:t>、基于中继</a:t>
            </a:r>
            <a:r>
              <a:rPr lang="zh-CN" altLang="en-US" b="1" u="sng" dirty="0"/>
              <a:t>点</a:t>
            </a:r>
            <a:r>
              <a:rPr lang="zh-CN" altLang="en-US" dirty="0"/>
              <a:t>更新最短路（</a:t>
            </a:r>
            <a:r>
              <a:rPr lang="en-US" altLang="zh-CN" dirty="0"/>
              <a:t>Floyd</a:t>
            </a:r>
            <a:r>
              <a:rPr lang="zh-CN" altLang="en-US" dirty="0"/>
              <a:t>）</a:t>
            </a:r>
            <a:endParaRPr lang="en-US" altLang="zh-CN" dirty="0"/>
          </a:p>
          <a:p>
            <a:pPr lvl="1"/>
            <a:r>
              <a:rPr lang="en-US" altLang="zh-CN" dirty="0"/>
              <a:t>3</a:t>
            </a:r>
            <a:r>
              <a:rPr lang="zh-CN" altLang="en-US" dirty="0"/>
              <a:t>、基于松弛操作，借助</a:t>
            </a:r>
            <a:r>
              <a:rPr lang="zh-CN" altLang="en-US" b="1" u="sng" dirty="0"/>
              <a:t>边</a:t>
            </a:r>
            <a:r>
              <a:rPr lang="zh-CN" altLang="en-US" dirty="0"/>
              <a:t>更新最短路（</a:t>
            </a:r>
            <a:r>
              <a:rPr lang="en-US" altLang="zh-CN" dirty="0" err="1"/>
              <a:t>Dij</a:t>
            </a:r>
            <a:r>
              <a:rPr lang="zh-CN" altLang="en-US" dirty="0"/>
              <a:t>、</a:t>
            </a:r>
            <a:r>
              <a:rPr lang="en-US" altLang="zh-CN" dirty="0"/>
              <a:t>BF</a:t>
            </a:r>
            <a:r>
              <a:rPr lang="zh-CN" altLang="en-US" dirty="0"/>
              <a:t>）</a:t>
            </a:r>
          </a:p>
          <a:p>
            <a:r>
              <a:rPr lang="en-US" altLang="zh-CN" dirty="0"/>
              <a:t>DIJ</a:t>
            </a:r>
            <a:r>
              <a:rPr lang="zh-CN" altLang="en-US" dirty="0"/>
              <a:t>和</a:t>
            </a:r>
            <a:r>
              <a:rPr lang="en-US" altLang="zh-CN" dirty="0"/>
              <a:t>BF</a:t>
            </a:r>
            <a:r>
              <a:rPr lang="zh-CN" altLang="en-US" dirty="0"/>
              <a:t>比较重要，在它们的基础上衍生出了高效的最短路算法</a:t>
            </a:r>
            <a:endParaRPr lang="en-US" altLang="zh-CN" dirty="0"/>
          </a:p>
          <a:p>
            <a:pPr lvl="1"/>
            <a:r>
              <a:rPr lang="en-US" altLang="zh-CN" dirty="0"/>
              <a:t>DIJ</a:t>
            </a:r>
            <a:r>
              <a:rPr lang="zh-CN" altLang="en-US" dirty="0"/>
              <a:t>是堆优化，用堆优化了“找当前最近节点”的过程</a:t>
            </a:r>
            <a:endParaRPr lang="en-US" altLang="zh-CN" dirty="0"/>
          </a:p>
          <a:p>
            <a:pPr lvl="1"/>
            <a:r>
              <a:rPr lang="en-US" altLang="zh-CN" dirty="0"/>
              <a:t>BF</a:t>
            </a:r>
            <a:r>
              <a:rPr lang="zh-CN" altLang="en-US" dirty="0"/>
              <a:t>的队列优化是</a:t>
            </a:r>
            <a:r>
              <a:rPr lang="en-US" altLang="zh-CN" dirty="0"/>
              <a:t>SPFA</a:t>
            </a:r>
            <a:r>
              <a:rPr lang="zh-CN" altLang="en-US" dirty="0"/>
              <a:t>，只有刚刚被松弛过的节点出边才可能松弛别的节点，用队列维护“刚刚被松弛过”的节点集合</a:t>
            </a:r>
            <a:endParaRPr lang="en-US" altLang="zh-CN" dirty="0"/>
          </a:p>
        </p:txBody>
      </p:sp>
      <mc:AlternateContent xmlns:mc="http://schemas.openxmlformats.org/markup-compatibility/2006" xmlns:p14="http://schemas.microsoft.com/office/powerpoint/2010/main">
        <mc:Choice Requires="p14">
          <p:contentPart p14:bwMode="auto" r:id="rId3">
            <p14:nvContentPartPr>
              <p14:cNvPr id="4" name="墨迹 3">
                <a:extLst>
                  <a:ext uri="{FF2B5EF4-FFF2-40B4-BE49-F238E27FC236}">
                    <a16:creationId xmlns:a16="http://schemas.microsoft.com/office/drawing/2014/main" id="{DB7AF3C2-B227-4C49-BFC1-ACAC5EB2F467}"/>
                  </a:ext>
                </a:extLst>
              </p14:cNvPr>
              <p14:cNvContentPartPr/>
              <p14:nvPr/>
            </p14:nvContentPartPr>
            <p14:xfrm>
              <a:off x="3277880" y="2553280"/>
              <a:ext cx="345960" cy="677520"/>
            </p14:xfrm>
          </p:contentPart>
        </mc:Choice>
        <mc:Fallback xmlns="">
          <p:pic>
            <p:nvPicPr>
              <p:cNvPr id="4" name="墨迹 3">
                <a:extLst>
                  <a:ext uri="{FF2B5EF4-FFF2-40B4-BE49-F238E27FC236}">
                    <a16:creationId xmlns:a16="http://schemas.microsoft.com/office/drawing/2014/main" id="{DB7AF3C2-B227-4C49-BFC1-ACAC5EB2F467}"/>
                  </a:ext>
                </a:extLst>
              </p:cNvPr>
              <p:cNvPicPr/>
              <p:nvPr/>
            </p:nvPicPr>
            <p:blipFill>
              <a:blip r:embed="rId4"/>
              <a:stretch>
                <a:fillRect/>
              </a:stretch>
            </p:blipFill>
            <p:spPr>
              <a:xfrm>
                <a:off x="3268880" y="2544640"/>
                <a:ext cx="363600" cy="695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8F093791-FA62-40EC-9078-B4CC44E68D8F}"/>
                  </a:ext>
                </a:extLst>
              </p14:cNvPr>
              <p14:cNvContentPartPr/>
              <p14:nvPr/>
            </p14:nvContentPartPr>
            <p14:xfrm>
              <a:off x="4722200" y="2909680"/>
              <a:ext cx="554760" cy="612360"/>
            </p14:xfrm>
          </p:contentPart>
        </mc:Choice>
        <mc:Fallback xmlns="">
          <p:pic>
            <p:nvPicPr>
              <p:cNvPr id="6" name="墨迹 5">
                <a:extLst>
                  <a:ext uri="{FF2B5EF4-FFF2-40B4-BE49-F238E27FC236}">
                    <a16:creationId xmlns:a16="http://schemas.microsoft.com/office/drawing/2014/main" id="{8F093791-FA62-40EC-9078-B4CC44E68D8F}"/>
                  </a:ext>
                </a:extLst>
              </p:cNvPr>
              <p:cNvPicPr/>
              <p:nvPr/>
            </p:nvPicPr>
            <p:blipFill>
              <a:blip r:embed="rId6"/>
              <a:stretch>
                <a:fillRect/>
              </a:stretch>
            </p:blipFill>
            <p:spPr>
              <a:xfrm>
                <a:off x="4713200" y="2900680"/>
                <a:ext cx="572400" cy="630000"/>
              </a:xfrm>
              <a:prstGeom prst="rect">
                <a:avLst/>
              </a:prstGeom>
            </p:spPr>
          </p:pic>
        </mc:Fallback>
      </mc:AlternateContent>
    </p:spTree>
    <p:extLst>
      <p:ext uri="{BB962C8B-B14F-4D97-AF65-F5344CB8AC3E}">
        <p14:creationId xmlns:p14="http://schemas.microsoft.com/office/powerpoint/2010/main" val="378792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drawProgress</p:attrName>
                                        </p:attrNameLst>
                                      </p:cBhvr>
                                      <p:tavLst>
                                        <p:tav tm="0">
                                          <p:val>
                                            <p:fltVal val="0"/>
                                          </p:val>
                                        </p:tav>
                                        <p:tav tm="100000">
                                          <p:val>
                                            <p:fltVal val="1"/>
                                          </p:val>
                                        </p:tav>
                                      </p:tavLst>
                                    </p:anim>
                                  </p:childTnLst>
                                </p:cTn>
                              </p:par>
                              <p:par>
                                <p:cTn id="8" presetID="63"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250" fill="hold"/>
                                        <p:tgtEl>
                                          <p:spTgt spid="6"/>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4ED0D-9613-400D-9A6F-2B5139AE3794}"/>
              </a:ext>
            </a:extLst>
          </p:cNvPr>
          <p:cNvSpPr>
            <a:spLocks noGrp="1"/>
          </p:cNvSpPr>
          <p:nvPr>
            <p:ph type="title"/>
          </p:nvPr>
        </p:nvSpPr>
        <p:spPr/>
        <p:txBody>
          <a:bodyPr/>
          <a:lstStyle/>
          <a:p>
            <a:r>
              <a:rPr lang="zh-CN" altLang="en-US" dirty="0"/>
              <a:t>最短路</a:t>
            </a:r>
          </a:p>
        </p:txBody>
      </p:sp>
      <p:sp>
        <p:nvSpPr>
          <p:cNvPr id="3" name="内容占位符 2">
            <a:extLst>
              <a:ext uri="{FF2B5EF4-FFF2-40B4-BE49-F238E27FC236}">
                <a16:creationId xmlns:a16="http://schemas.microsoft.com/office/drawing/2014/main" id="{8046548E-4303-4C8A-A53E-52F6E775EF82}"/>
              </a:ext>
            </a:extLst>
          </p:cNvPr>
          <p:cNvSpPr>
            <a:spLocks noGrp="1"/>
          </p:cNvSpPr>
          <p:nvPr>
            <p:ph idx="1"/>
          </p:nvPr>
        </p:nvSpPr>
        <p:spPr>
          <a:xfrm>
            <a:off x="838200" y="1473200"/>
            <a:ext cx="10515600" cy="4703763"/>
          </a:xfrm>
        </p:spPr>
        <p:txBody>
          <a:bodyPr>
            <a:normAutofit/>
          </a:bodyPr>
          <a:lstStyle/>
          <a:p>
            <a:r>
              <a:rPr lang="en-US" altLang="zh-CN" dirty="0"/>
              <a:t>Floyd</a:t>
            </a:r>
            <a:r>
              <a:rPr lang="zh-CN" altLang="en-US" dirty="0"/>
              <a:t>的本质是</a:t>
            </a:r>
            <a:r>
              <a:rPr lang="en-US" altLang="zh-CN" dirty="0"/>
              <a:t>DP</a:t>
            </a:r>
            <a:r>
              <a:rPr lang="zh-CN" altLang="en-US" dirty="0"/>
              <a:t>，</a:t>
            </a:r>
            <a:r>
              <a:rPr lang="en-US" altLang="zh-CN" dirty="0" err="1"/>
              <a:t>Dij</a:t>
            </a:r>
            <a:r>
              <a:rPr lang="zh-CN" altLang="en-US" dirty="0"/>
              <a:t>和</a:t>
            </a:r>
            <a:r>
              <a:rPr lang="en-US" altLang="zh-CN" dirty="0"/>
              <a:t>BF</a:t>
            </a:r>
            <a:r>
              <a:rPr lang="zh-CN" altLang="en-US" dirty="0"/>
              <a:t>本质是贪心</a:t>
            </a:r>
            <a:endParaRPr lang="en-US" altLang="zh-CN" dirty="0"/>
          </a:p>
          <a:p>
            <a:pPr lvl="1"/>
            <a:r>
              <a:rPr lang="zh-CN" altLang="en-US" dirty="0"/>
              <a:t>最优子结构：两条最短路连起来还是最短路</a:t>
            </a:r>
            <a:endParaRPr lang="en-US" altLang="zh-CN" dirty="0"/>
          </a:p>
          <a:p>
            <a:pPr lvl="1"/>
            <a:r>
              <a:rPr lang="en-US" altLang="zh-CN" dirty="0"/>
              <a:t>Floyd</a:t>
            </a:r>
            <a:r>
              <a:rPr lang="zh-CN" altLang="en-US" dirty="0"/>
              <a:t>的</a:t>
            </a:r>
            <a:r>
              <a:rPr lang="en-US" altLang="zh-CN" dirty="0"/>
              <a:t>DP</a:t>
            </a:r>
            <a:r>
              <a:rPr lang="zh-CN" altLang="en-US" dirty="0"/>
              <a:t>与区间</a:t>
            </a:r>
            <a:r>
              <a:rPr lang="en-US" altLang="zh-CN" dirty="0"/>
              <a:t>DP</a:t>
            </a:r>
            <a:r>
              <a:rPr lang="zh-CN" altLang="en-US" dirty="0"/>
              <a:t>很像，都是枚举</a:t>
            </a:r>
            <a:r>
              <a:rPr lang="en-US" altLang="zh-CN" dirty="0"/>
              <a:t>a-&gt;b</a:t>
            </a:r>
            <a:r>
              <a:rPr lang="zh-CN" altLang="en-US" dirty="0"/>
              <a:t>上的可能中继</a:t>
            </a:r>
            <a:r>
              <a:rPr lang="en-US" altLang="zh-CN" dirty="0"/>
              <a:t>c</a:t>
            </a:r>
            <a:r>
              <a:rPr lang="zh-CN" altLang="en-US" dirty="0"/>
              <a:t>来更新状态。</a:t>
            </a:r>
            <a:endParaRPr lang="en-US" altLang="zh-CN" dirty="0"/>
          </a:p>
          <a:p>
            <a:pPr marL="457200" lvl="1" indent="0">
              <a:buNone/>
            </a:pPr>
            <a:r>
              <a:rPr lang="zh-CN" altLang="en-US" dirty="0"/>
              <a:t>观察它的遍历方式也会发现它的有效更新时从较小规模的问题向大扩展</a:t>
            </a:r>
            <a:endParaRPr lang="en-US" altLang="zh-CN" dirty="0"/>
          </a:p>
          <a:p>
            <a:pPr marL="457200" lvl="1" indent="0">
              <a:buNone/>
            </a:pPr>
            <a:endParaRPr lang="en-US" altLang="zh-CN" dirty="0"/>
          </a:p>
          <a:p>
            <a:pPr marL="457200" lvl="1" indent="0">
              <a:buNone/>
            </a:pPr>
            <a:r>
              <a:rPr lang="zh-CN" altLang="en-US" dirty="0"/>
              <a:t>因此它会进行很多无谓的比较，比如</a:t>
            </a:r>
            <a:r>
              <a:rPr lang="en-US" altLang="zh-CN" dirty="0"/>
              <a:t>c-&gt;b</a:t>
            </a:r>
            <a:r>
              <a:rPr lang="zh-CN" altLang="en-US" dirty="0"/>
              <a:t>还没有求出来，算法就已经在试着用</a:t>
            </a:r>
            <a:r>
              <a:rPr lang="en-US" altLang="zh-CN" dirty="0"/>
              <a:t>c</a:t>
            </a:r>
            <a:r>
              <a:rPr lang="zh-CN" altLang="en-US" dirty="0"/>
              <a:t>给</a:t>
            </a:r>
            <a:r>
              <a:rPr lang="en-US" altLang="zh-CN" dirty="0"/>
              <a:t>a-&gt;b</a:t>
            </a:r>
            <a:r>
              <a:rPr lang="zh-CN" altLang="en-US" dirty="0"/>
              <a:t>的路径更新状态了。</a:t>
            </a:r>
            <a:endParaRPr lang="en-US" altLang="zh-CN" dirty="0"/>
          </a:p>
          <a:p>
            <a:pPr lvl="1"/>
            <a:endParaRPr lang="en-US" altLang="zh-CN" dirty="0"/>
          </a:p>
          <a:p>
            <a:pPr lvl="1"/>
            <a:r>
              <a:rPr lang="en-US" altLang="zh-CN" dirty="0" err="1"/>
              <a:t>Dij</a:t>
            </a:r>
            <a:r>
              <a:rPr lang="zh-CN" altLang="en-US" dirty="0"/>
              <a:t>的策略：当前距离起点最近的点已经求出了最优解，因此只更新距离当前节点最近的点</a:t>
            </a:r>
            <a:endParaRPr lang="en-US" altLang="zh-CN" dirty="0"/>
          </a:p>
          <a:p>
            <a:pPr lvl="1"/>
            <a:endParaRPr lang="en-US" altLang="zh-CN" dirty="0"/>
          </a:p>
          <a:p>
            <a:pPr lvl="1"/>
            <a:r>
              <a:rPr lang="en-US" altLang="zh-CN" dirty="0"/>
              <a:t>BF</a:t>
            </a:r>
            <a:r>
              <a:rPr lang="zh-CN" altLang="en-US" dirty="0"/>
              <a:t>的策略：不断循环使用所有边试图松弛，直到松弛不动</a:t>
            </a:r>
            <a:endParaRPr lang="en-US" altLang="zh-CN" dirty="0"/>
          </a:p>
          <a:p>
            <a:pPr lvl="1"/>
            <a:endParaRPr lang="en-US" altLang="zh-CN" dirty="0"/>
          </a:p>
        </p:txBody>
      </p:sp>
    </p:spTree>
    <p:extLst>
      <p:ext uri="{BB962C8B-B14F-4D97-AF65-F5344CB8AC3E}">
        <p14:creationId xmlns:p14="http://schemas.microsoft.com/office/powerpoint/2010/main" val="330390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403ACF-663F-46A9-A1EB-9392D0CE7C4A}"/>
              </a:ext>
            </a:extLst>
          </p:cNvPr>
          <p:cNvSpPr>
            <a:spLocks noGrp="1"/>
          </p:cNvSpPr>
          <p:nvPr>
            <p:ph type="title"/>
          </p:nvPr>
        </p:nvSpPr>
        <p:spPr/>
        <p:txBody>
          <a:bodyPr/>
          <a:lstStyle/>
          <a:p>
            <a:r>
              <a:rPr lang="zh-CN" altLang="en-US" dirty="0"/>
              <a:t>最短路</a:t>
            </a:r>
          </a:p>
        </p:txBody>
      </p:sp>
      <p:sp>
        <p:nvSpPr>
          <p:cNvPr id="3" name="内容占位符 2">
            <a:extLst>
              <a:ext uri="{FF2B5EF4-FFF2-40B4-BE49-F238E27FC236}">
                <a16:creationId xmlns:a16="http://schemas.microsoft.com/office/drawing/2014/main" id="{9B7493F8-62F7-4461-8A5E-4BD8E58244C9}"/>
              </a:ext>
            </a:extLst>
          </p:cNvPr>
          <p:cNvSpPr>
            <a:spLocks noGrp="1"/>
          </p:cNvSpPr>
          <p:nvPr>
            <p:ph idx="1"/>
          </p:nvPr>
        </p:nvSpPr>
        <p:spPr>
          <a:xfrm>
            <a:off x="838200" y="1358900"/>
            <a:ext cx="10515600" cy="5245099"/>
          </a:xfrm>
        </p:spPr>
        <p:txBody>
          <a:bodyPr>
            <a:normAutofit fontScale="92500"/>
          </a:bodyPr>
          <a:lstStyle/>
          <a:p>
            <a:r>
              <a:rPr lang="zh-CN" altLang="en-US" sz="3100" dirty="0"/>
              <a:t>额外的输出要求</a:t>
            </a:r>
            <a:endParaRPr lang="en-US" altLang="zh-CN" sz="3100" dirty="0"/>
          </a:p>
          <a:p>
            <a:r>
              <a:rPr lang="zh-CN" altLang="en-US" sz="3100" dirty="0"/>
              <a:t>最短路走法</a:t>
            </a:r>
            <a:endParaRPr lang="en-US" altLang="zh-CN" sz="3100" dirty="0"/>
          </a:p>
          <a:p>
            <a:pPr lvl="1"/>
            <a:r>
              <a:rPr lang="zh-CN" altLang="en-US" sz="2600" dirty="0"/>
              <a:t>基于中继的：构造答案的方法很像区间</a:t>
            </a:r>
            <a:r>
              <a:rPr lang="en-US" altLang="zh-CN" sz="2600" dirty="0"/>
              <a:t>DP</a:t>
            </a:r>
            <a:r>
              <a:rPr lang="zh-CN" altLang="en-US" sz="2600" dirty="0"/>
              <a:t>，开二维数组存下来</a:t>
            </a:r>
            <a:r>
              <a:rPr lang="en-US" altLang="zh-CN" sz="2600" dirty="0"/>
              <a:t>a-&gt;b</a:t>
            </a:r>
            <a:r>
              <a:rPr lang="zh-CN" altLang="en-US" sz="2600" dirty="0"/>
              <a:t>的最短路的中继</a:t>
            </a:r>
            <a:r>
              <a:rPr lang="en-US" altLang="zh-CN" sz="2600" dirty="0"/>
              <a:t>m</a:t>
            </a:r>
            <a:r>
              <a:rPr lang="zh-CN" altLang="en-US" sz="2600" dirty="0"/>
              <a:t>，答案构造就拆成两段</a:t>
            </a:r>
            <a:r>
              <a:rPr lang="en-US" altLang="zh-CN" sz="2600" dirty="0"/>
              <a:t>(a-&gt;c)(c-&gt;b)</a:t>
            </a:r>
            <a:r>
              <a:rPr lang="zh-CN" altLang="en-US" sz="2600" dirty="0"/>
              <a:t>，递归输出答案</a:t>
            </a:r>
            <a:endParaRPr lang="en-US" altLang="zh-CN" sz="2600" dirty="0"/>
          </a:p>
          <a:p>
            <a:pPr lvl="1"/>
            <a:r>
              <a:rPr lang="zh-CN" altLang="en-US" sz="2600" dirty="0"/>
              <a:t>基于松弛的：当节点</a:t>
            </a:r>
            <a:r>
              <a:rPr lang="en-US" altLang="zh-CN" sz="2600" dirty="0" err="1"/>
              <a:t>i</a:t>
            </a:r>
            <a:r>
              <a:rPr lang="zh-CN" altLang="en-US" sz="2600" dirty="0"/>
              <a:t>的出边松弛了节点</a:t>
            </a:r>
            <a:r>
              <a:rPr lang="en-US" altLang="zh-CN" sz="2600" dirty="0"/>
              <a:t>j</a:t>
            </a:r>
            <a:r>
              <a:rPr lang="zh-CN" altLang="en-US" sz="2600" dirty="0"/>
              <a:t>，让</a:t>
            </a:r>
            <a:r>
              <a:rPr lang="en-US" altLang="zh-CN" sz="2600" dirty="0"/>
              <a:t>j</a:t>
            </a:r>
            <a:r>
              <a:rPr lang="zh-CN" altLang="en-US" sz="2600" dirty="0"/>
              <a:t>记住是谁松弛了它，构造答案时就可以顺藤摸瓜</a:t>
            </a:r>
            <a:endParaRPr lang="en-US" altLang="zh-CN" sz="2600" dirty="0"/>
          </a:p>
          <a:p>
            <a:pPr marL="457200" lvl="1" indent="0">
              <a:buNone/>
            </a:pPr>
            <a:endParaRPr lang="en-US" altLang="zh-CN" sz="2600" dirty="0"/>
          </a:p>
          <a:p>
            <a:r>
              <a:rPr lang="zh-CN" altLang="en-US" sz="3100" dirty="0"/>
              <a:t>最短路计数：</a:t>
            </a:r>
            <a:endParaRPr lang="en-US" altLang="zh-CN" sz="3100" dirty="0"/>
          </a:p>
          <a:p>
            <a:pPr lvl="1"/>
            <a:r>
              <a:rPr lang="zh-CN" altLang="en-US" sz="2600" dirty="0"/>
              <a:t>每个节点</a:t>
            </a:r>
            <a:r>
              <a:rPr lang="en-US" altLang="zh-CN" sz="2600" dirty="0"/>
              <a:t>p</a:t>
            </a:r>
            <a:r>
              <a:rPr lang="zh-CN" altLang="en-US" sz="2600" dirty="0"/>
              <a:t>上标注</a:t>
            </a:r>
            <a:r>
              <a:rPr lang="en-US" altLang="zh-CN" sz="2600" dirty="0" err="1"/>
              <a:t>cnt</a:t>
            </a:r>
            <a:r>
              <a:rPr lang="en-US" altLang="zh-CN" sz="2600" dirty="0"/>
              <a:t>[p] = </a:t>
            </a:r>
            <a:r>
              <a:rPr lang="zh-CN" altLang="en-US" sz="2600" dirty="0"/>
              <a:t>到这个节点不同最短路的条数</a:t>
            </a:r>
            <a:endParaRPr lang="en-US" altLang="zh-CN" sz="2600" dirty="0"/>
          </a:p>
          <a:p>
            <a:pPr lvl="1"/>
            <a:r>
              <a:rPr lang="zh-CN" altLang="en-US" sz="2600" dirty="0"/>
              <a:t>在松弛操作的同时进行计数，松弛成功计数清零，距离相等计数累加</a:t>
            </a:r>
            <a:endParaRPr lang="en-US" altLang="zh-CN" sz="2600" dirty="0"/>
          </a:p>
          <a:p>
            <a:pPr marL="457200" lvl="1" indent="0">
              <a:buNone/>
            </a:pPr>
            <a:r>
              <a:rPr lang="en-US" altLang="zh-CN" dirty="0"/>
              <a:t>if(</a:t>
            </a:r>
            <a:r>
              <a:rPr lang="en-US" altLang="zh-CN" dirty="0" err="1"/>
              <a:t>dist</a:t>
            </a:r>
            <a:r>
              <a:rPr lang="en-US" altLang="zh-CN" dirty="0"/>
              <a:t>[p]+</a:t>
            </a:r>
            <a:r>
              <a:rPr lang="en-US" altLang="zh-CN" dirty="0" err="1"/>
              <a:t>wi</a:t>
            </a:r>
            <a:r>
              <a:rPr lang="en-US" altLang="zh-CN" dirty="0"/>
              <a:t>&gt;</a:t>
            </a:r>
            <a:r>
              <a:rPr lang="en-US" altLang="zh-CN" dirty="0" err="1"/>
              <a:t>dist</a:t>
            </a:r>
            <a:r>
              <a:rPr lang="en-US" altLang="zh-CN" dirty="0"/>
              <a:t>[q]) {</a:t>
            </a:r>
            <a:r>
              <a:rPr lang="en-US" altLang="zh-CN" dirty="0" err="1"/>
              <a:t>cnt</a:t>
            </a:r>
            <a:r>
              <a:rPr lang="en-US" altLang="zh-CN" dirty="0"/>
              <a:t>[q] = 1;} else if(</a:t>
            </a:r>
            <a:r>
              <a:rPr lang="en-US" altLang="zh-CN" dirty="0" err="1"/>
              <a:t>dist</a:t>
            </a:r>
            <a:r>
              <a:rPr lang="en-US" altLang="zh-CN" dirty="0"/>
              <a:t>[p]+</a:t>
            </a:r>
            <a:r>
              <a:rPr lang="en-US" altLang="zh-CN" dirty="0" err="1"/>
              <a:t>wi</a:t>
            </a:r>
            <a:r>
              <a:rPr lang="en-US" altLang="zh-CN" dirty="0"/>
              <a:t>==</a:t>
            </a:r>
            <a:r>
              <a:rPr lang="en-US" altLang="zh-CN" dirty="0" err="1"/>
              <a:t>dist</a:t>
            </a:r>
            <a:r>
              <a:rPr lang="en-US" altLang="zh-CN" dirty="0"/>
              <a:t>[q]){</a:t>
            </a:r>
            <a:r>
              <a:rPr lang="en-US" altLang="zh-CN" dirty="0" err="1"/>
              <a:t>cnt</a:t>
            </a:r>
            <a:r>
              <a:rPr lang="en-US" altLang="zh-CN" dirty="0"/>
              <a:t>[q] +=</a:t>
            </a:r>
            <a:r>
              <a:rPr lang="en-US" altLang="zh-CN" dirty="0" err="1"/>
              <a:t>cnt</a:t>
            </a:r>
            <a:r>
              <a:rPr lang="en-US" altLang="zh-CN" dirty="0"/>
              <a:t>[p]  }</a:t>
            </a:r>
          </a:p>
        </p:txBody>
      </p:sp>
      <mc:AlternateContent xmlns:mc="http://schemas.openxmlformats.org/markup-compatibility/2006" xmlns:p14="http://schemas.microsoft.com/office/powerpoint/2010/main">
        <mc:Choice Requires="p14">
          <p:contentPart p14:bwMode="auto" r:id="rId3">
            <p14:nvContentPartPr>
              <p14:cNvPr id="61" name="墨迹 60">
                <a:extLst>
                  <a:ext uri="{FF2B5EF4-FFF2-40B4-BE49-F238E27FC236}">
                    <a16:creationId xmlns:a16="http://schemas.microsoft.com/office/drawing/2014/main" id="{5ED902C9-B4A3-48DA-BF3B-AF03D0A6722D}"/>
                  </a:ext>
                </a:extLst>
              </p14:cNvPr>
              <p14:cNvContentPartPr/>
              <p14:nvPr/>
            </p14:nvContentPartPr>
            <p14:xfrm>
              <a:off x="6587080" y="2120557"/>
              <a:ext cx="355" cy="355"/>
            </p14:xfrm>
          </p:contentPart>
        </mc:Choice>
        <mc:Fallback xmlns="">
          <p:pic>
            <p:nvPicPr>
              <p:cNvPr id="61" name="墨迹 60">
                <a:extLst>
                  <a:ext uri="{FF2B5EF4-FFF2-40B4-BE49-F238E27FC236}">
                    <a16:creationId xmlns:a16="http://schemas.microsoft.com/office/drawing/2014/main" id="{5ED902C9-B4A3-48DA-BF3B-AF03D0A6722D}"/>
                  </a:ext>
                </a:extLst>
              </p:cNvPr>
              <p:cNvPicPr/>
              <p:nvPr/>
            </p:nvPicPr>
            <p:blipFill>
              <a:blip r:embed="rId4"/>
              <a:stretch>
                <a:fillRect/>
              </a:stretch>
            </p:blipFill>
            <p:spPr>
              <a:xfrm>
                <a:off x="6578205" y="2111682"/>
                <a:ext cx="17750" cy="17750"/>
              </a:xfrm>
              <a:prstGeom prst="rect">
                <a:avLst/>
              </a:prstGeom>
            </p:spPr>
          </p:pic>
        </mc:Fallback>
      </mc:AlternateContent>
    </p:spTree>
    <p:extLst>
      <p:ext uri="{BB962C8B-B14F-4D97-AF65-F5344CB8AC3E}">
        <p14:creationId xmlns:p14="http://schemas.microsoft.com/office/powerpoint/2010/main" val="33357612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1625</Words>
  <Application>Microsoft Office PowerPoint</Application>
  <PresentationFormat>宽屏</PresentationFormat>
  <Paragraphs>150</Paragraphs>
  <Slides>18</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等线 Light</vt:lpstr>
      <vt:lpstr>Arial</vt:lpstr>
      <vt:lpstr>Office 主题​​</vt:lpstr>
      <vt:lpstr>一丢丢图论内容</vt:lpstr>
      <vt:lpstr>存图</vt:lpstr>
      <vt:lpstr>PowerPoint 演示文稿</vt:lpstr>
      <vt:lpstr>PowerPoint 演示文稿</vt:lpstr>
      <vt:lpstr>最小生成树</vt:lpstr>
      <vt:lpstr>最小生成树</vt:lpstr>
      <vt:lpstr>最短路</vt:lpstr>
      <vt:lpstr>最短路</vt:lpstr>
      <vt:lpstr>最短路</vt:lpstr>
      <vt:lpstr>最短路</vt:lpstr>
      <vt:lpstr>二分图与网络流</vt:lpstr>
      <vt:lpstr>二分图与网络流</vt:lpstr>
      <vt:lpstr>二分图与网络流</vt:lpstr>
      <vt:lpstr>二分图与网络流</vt:lpstr>
      <vt:lpstr>二分图与网络流</vt:lpstr>
      <vt:lpstr>拓扑排序，AOE，AOV</vt:lpstr>
      <vt:lpstr>资料的获取</vt:lpstr>
      <vt:lpstr>3Q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一丢丢图论内容</dc:title>
  <dc:creator>α MOYF</dc:creator>
  <cp:lastModifiedBy>α MOYF</cp:lastModifiedBy>
  <cp:revision>477</cp:revision>
  <dcterms:created xsi:type="dcterms:W3CDTF">2021-12-20T04:39:33Z</dcterms:created>
  <dcterms:modified xsi:type="dcterms:W3CDTF">2021-12-20T16:12:29Z</dcterms:modified>
</cp:coreProperties>
</file>