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029A2-BE16-4EE3-B0AC-02A69ACF9BAB}" v="81" dt="2021-03-26T17:49:57.171"/>
    <p1510:client id="{44299C14-F855-40C1-B230-C7ACD0BC9469}" v="27" dt="2021-03-26T18:06:47.199"/>
    <p1510:client id="{55A28EB0-4514-415C-A503-E85271D1C6B5}" v="40" dt="2021-03-26T20:14:38.071"/>
    <p1510:client id="{58CD9676-59CC-46A6-8FD4-4F881CF91D87}" v="43" dt="2021-03-26T17:58:55.966"/>
    <p1510:client id="{798BDD1C-BB1E-4C54-ADCA-19B0E9783636}" v="2" dt="2021-03-26T17:56:31.017"/>
    <p1510:client id="{9BB7E3AB-2116-48B9-92CC-4F06F28338AD}" v="790" dt="2021-03-26T18:53:06.739"/>
    <p1510:client id="{D296511F-4C67-4931-A8DF-0E12B823A88E}" v="170" dt="2021-03-26T22:40:10.682"/>
    <p1510:client id="{D917B68C-34EE-4332-B70F-1D3DF05F9008}" v="28" dt="2021-03-26T19:12:31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йло Младенов Абаджиев" userId="S::imabadzhiev19@codingburgas.bg::c095df3b-b34b-4a18-b1a2-02274d62907b" providerId="AD" clId="Web-{58CD9676-59CC-46A6-8FD4-4F881CF91D87}"/>
    <pc:docChg chg="modSld">
      <pc:chgData name="Ивайло Младенов Абаджиев" userId="S::imabadzhiev19@codingburgas.bg::c095df3b-b34b-4a18-b1a2-02274d62907b" providerId="AD" clId="Web-{58CD9676-59CC-46A6-8FD4-4F881CF91D87}" dt="2021-03-26T17:58:55.966" v="25"/>
      <pc:docMkLst>
        <pc:docMk/>
      </pc:docMkLst>
      <pc:sldChg chg="addSp delSp modSp mod setBg">
        <pc:chgData name="Ивайло Младенов Абаджиев" userId="S::imabadzhiev19@codingburgas.bg::c095df3b-b34b-4a18-b1a2-02274d62907b" providerId="AD" clId="Web-{58CD9676-59CC-46A6-8FD4-4F881CF91D87}" dt="2021-03-26T17:58:55.966" v="25"/>
        <pc:sldMkLst>
          <pc:docMk/>
          <pc:sldMk cId="2827407563" sldId="259"/>
        </pc:sldMkLst>
        <pc:spChg chg="mod">
          <ac:chgData name="Ивайло Младенов Абаджиев" userId="S::imabadzhiev19@codingburgas.bg::c095df3b-b34b-4a18-b1a2-02274d62907b" providerId="AD" clId="Web-{58CD9676-59CC-46A6-8FD4-4F881CF91D87}" dt="2021-03-26T17:53:20.504" v="23"/>
          <ac:spMkLst>
            <pc:docMk/>
            <pc:sldMk cId="2827407563" sldId="259"/>
            <ac:spMk id="2" creationId="{C0E54496-CACD-4AA0-8FA2-E641986BD2DE}"/>
          </ac:spMkLst>
        </pc:spChg>
        <pc:spChg chg="del mod">
          <ac:chgData name="Ивайло Младенов Абаджиев" userId="S::imabadzhiev19@codingburgas.bg::c095df3b-b34b-4a18-b1a2-02274d62907b" providerId="AD" clId="Web-{58CD9676-59CC-46A6-8FD4-4F881CF91D87}" dt="2021-03-26T17:58:55.966" v="25"/>
          <ac:spMkLst>
            <pc:docMk/>
            <pc:sldMk cId="2827407563" sldId="259"/>
            <ac:spMk id="3" creationId="{EDB6724E-1D34-43D5-B12D-FA1BE06F5F42}"/>
          </ac:spMkLst>
        </pc:spChg>
        <pc:spChg chg="add">
          <ac:chgData name="Ивайло Младенов Абаджиев" userId="S::imabadzhiev19@codingburgas.bg::c095df3b-b34b-4a18-b1a2-02274d62907b" providerId="AD" clId="Web-{58CD9676-59CC-46A6-8FD4-4F881CF91D87}" dt="2021-03-26T17:53:20.504" v="23"/>
          <ac:spMkLst>
            <pc:docMk/>
            <pc:sldMk cId="2827407563" sldId="259"/>
            <ac:spMk id="9" creationId="{9B45BA4C-9B54-4496-821F-9E0985CA984D}"/>
          </ac:spMkLst>
        </pc:spChg>
        <pc:spChg chg="add">
          <ac:chgData name="Ивайло Младенов Абаджиев" userId="S::imabadzhiev19@codingburgas.bg::c095df3b-b34b-4a18-b1a2-02274d62907b" providerId="AD" clId="Web-{58CD9676-59CC-46A6-8FD4-4F881CF91D87}" dt="2021-03-26T17:53:20.504" v="23"/>
          <ac:spMkLst>
            <pc:docMk/>
            <pc:sldMk cId="2827407563" sldId="259"/>
            <ac:spMk id="11" creationId="{85E1BB9D-FAFF-4C3E-9E44-13F8FBABCD62}"/>
          </ac:spMkLst>
        </pc:spChg>
        <pc:spChg chg="add">
          <ac:chgData name="Ивайло Младенов Абаджиев" userId="S::imabadzhiev19@codingburgas.bg::c095df3b-b34b-4a18-b1a2-02274d62907b" providerId="AD" clId="Web-{58CD9676-59CC-46A6-8FD4-4F881CF91D87}" dt="2021-03-26T17:53:20.504" v="23"/>
          <ac:spMkLst>
            <pc:docMk/>
            <pc:sldMk cId="2827407563" sldId="259"/>
            <ac:spMk id="13" creationId="{05B437B7-8977-4FCB-A046-84E7F8E29408}"/>
          </ac:spMkLst>
        </pc:spChg>
        <pc:picChg chg="add mod">
          <ac:chgData name="Ивайло Младенов Абаджиев" userId="S::imabadzhiev19@codingburgas.bg::c095df3b-b34b-4a18-b1a2-02274d62907b" providerId="AD" clId="Web-{58CD9676-59CC-46A6-8FD4-4F881CF91D87}" dt="2021-03-26T17:53:27.816" v="24" actId="1076"/>
          <ac:picMkLst>
            <pc:docMk/>
            <pc:sldMk cId="2827407563" sldId="259"/>
            <ac:picMk id="4" creationId="{A4FC6A7C-B96F-4E86-8395-38EF3BBAB201}"/>
          </ac:picMkLst>
        </pc:picChg>
      </pc:sldChg>
    </pc:docChg>
  </pc:docChgLst>
  <pc:docChgLst>
    <pc:chgData name="Янислав Любомиров Стоянов" userId="S::ylstoyanov19@codingburgas.bg::4bfcf131-1e5f-41c5-b164-d695a4d307cf" providerId="AD" clId="Web-{44299C14-F855-40C1-B230-C7ACD0BC9469}"/>
    <pc:docChg chg="modSld modMainMaster">
      <pc:chgData name="Янислав Любомиров Стоянов" userId="S::ylstoyanov19@codingburgas.bg::4bfcf131-1e5f-41c5-b164-d695a4d307cf" providerId="AD" clId="Web-{44299C14-F855-40C1-B230-C7ACD0BC9469}" dt="2021-03-26T18:06:47.199" v="20" actId="1076"/>
      <pc:docMkLst>
        <pc:docMk/>
      </pc:docMkLst>
      <pc:sldChg chg="mod setBg">
        <pc:chgData name="Янислав Любомиров Стоянов" userId="S::ylstoyanov19@codingburgas.bg::4bfcf131-1e5f-41c5-b164-d695a4d307cf" providerId="AD" clId="Web-{44299C14-F855-40C1-B230-C7ACD0BC9469}" dt="2021-03-26T18:01:55.018" v="14"/>
        <pc:sldMkLst>
          <pc:docMk/>
          <pc:sldMk cId="151753478" sldId="256"/>
        </pc:sldMkLst>
      </pc:sldChg>
      <pc:sldChg chg="mod">
        <pc:chgData name="Янислав Любомиров Стоянов" userId="S::ylstoyanov19@codingburgas.bg::4bfcf131-1e5f-41c5-b164-d695a4d307cf" providerId="AD" clId="Web-{44299C14-F855-40C1-B230-C7ACD0BC9469}" dt="2021-03-26T17:57:35.293" v="9"/>
        <pc:sldMkLst>
          <pc:docMk/>
          <pc:sldMk cId="1848472562" sldId="257"/>
        </pc:sldMkLst>
      </pc:sldChg>
      <pc:sldChg chg="mod">
        <pc:chgData name="Янислав Любомиров Стоянов" userId="S::ylstoyanov19@codingburgas.bg::4bfcf131-1e5f-41c5-b164-d695a4d307cf" providerId="AD" clId="Web-{44299C14-F855-40C1-B230-C7ACD0BC9469}" dt="2021-03-26T17:57:35.293" v="9"/>
        <pc:sldMkLst>
          <pc:docMk/>
          <pc:sldMk cId="614430428" sldId="258"/>
        </pc:sldMkLst>
      </pc:sldChg>
      <pc:sldChg chg="modSp mod">
        <pc:chgData name="Янислав Любомиров Стоянов" userId="S::ylstoyanov19@codingburgas.bg::4bfcf131-1e5f-41c5-b164-d695a4d307cf" providerId="AD" clId="Web-{44299C14-F855-40C1-B230-C7ACD0BC9469}" dt="2021-03-26T18:06:47.199" v="20" actId="1076"/>
        <pc:sldMkLst>
          <pc:docMk/>
          <pc:sldMk cId="2827407563" sldId="259"/>
        </pc:sldMkLst>
        <pc:spChg chg="mod">
          <ac:chgData name="Янислав Любомиров Стоянов" userId="S::ylstoyanov19@codingburgas.bg::4bfcf131-1e5f-41c5-b164-d695a4d307cf" providerId="AD" clId="Web-{44299C14-F855-40C1-B230-C7ACD0BC9469}" dt="2021-03-26T18:06:47.199" v="20" actId="1076"/>
          <ac:spMkLst>
            <pc:docMk/>
            <pc:sldMk cId="2827407563" sldId="259"/>
            <ac:spMk id="2" creationId="{C0E54496-CACD-4AA0-8FA2-E641986BD2DE}"/>
          </ac:spMkLst>
        </pc:spChg>
        <pc:picChg chg="mod">
          <ac:chgData name="Янислав Любомиров Стоянов" userId="S::ylstoyanov19@codingburgas.bg::4bfcf131-1e5f-41c5-b164-d695a4d307cf" providerId="AD" clId="Web-{44299C14-F855-40C1-B230-C7ACD0BC9469}" dt="2021-03-26T17:58:39.404" v="13" actId="1076"/>
          <ac:picMkLst>
            <pc:docMk/>
            <pc:sldMk cId="2827407563" sldId="259"/>
            <ac:picMk id="4" creationId="{A4FC6A7C-B96F-4E86-8395-38EF3BBAB201}"/>
          </ac:picMkLst>
        </pc:picChg>
      </pc:sldChg>
      <pc:sldChg chg="mod">
        <pc:chgData name="Янислав Любомиров Стоянов" userId="S::ylstoyanov19@codingburgas.bg::4bfcf131-1e5f-41c5-b164-d695a4d307cf" providerId="AD" clId="Web-{44299C14-F855-40C1-B230-C7ACD0BC9469}" dt="2021-03-26T17:57:35.293" v="9"/>
        <pc:sldMkLst>
          <pc:docMk/>
          <pc:sldMk cId="2492122834" sldId="260"/>
        </pc:sldMkLst>
      </pc:sldChg>
      <pc:sldChg chg="modSp mod setBg">
        <pc:chgData name="Янислав Любомиров Стоянов" userId="S::ylstoyanov19@codingburgas.bg::4bfcf131-1e5f-41c5-b164-d695a4d307cf" providerId="AD" clId="Web-{44299C14-F855-40C1-B230-C7ACD0BC9469}" dt="2021-03-26T17:58:06.106" v="10" actId="1076"/>
        <pc:sldMkLst>
          <pc:docMk/>
          <pc:sldMk cId="2063907752" sldId="261"/>
        </pc:sldMkLst>
        <pc:spChg chg="mod">
          <ac:chgData name="Янислав Любомиров Стоянов" userId="S::ylstoyanov19@codingburgas.bg::4bfcf131-1e5f-41c5-b164-d695a4d307cf" providerId="AD" clId="Web-{44299C14-F855-40C1-B230-C7ACD0BC9469}" dt="2021-03-26T17:58:06.106" v="10" actId="1076"/>
          <ac:spMkLst>
            <pc:docMk/>
            <pc:sldMk cId="2063907752" sldId="261"/>
            <ac:spMk id="2" creationId="{A22FE5A4-FEC6-4340-B78C-7F24178F2FD9}"/>
          </ac:spMkLst>
        </pc:spChg>
      </pc:sldChg>
      <pc:sldMasterChg chg="mod setBg modSldLayout">
        <pc:chgData name="Янислав Любомиров Стоянов" userId="S::ylstoyanov19@codingburgas.bg::4bfcf131-1e5f-41c5-b164-d695a4d307cf" providerId="AD" clId="Web-{44299C14-F855-40C1-B230-C7ACD0BC9469}" dt="2021-03-26T17:57:35.293" v="9"/>
        <pc:sldMasterMkLst>
          <pc:docMk/>
          <pc:sldMasterMk cId="3176579672" sldId="2147483698"/>
        </pc:sldMasterMkLst>
        <pc:sldLayoutChg chg="mod">
          <pc:chgData name="Янислав Любомиров Стоянов" userId="S::ylstoyanov19@codingburgas.bg::4bfcf131-1e5f-41c5-b164-d695a4d307cf" providerId="AD" clId="Web-{44299C14-F855-40C1-B230-C7ACD0BC9469}" dt="2021-03-26T17:57:35.293" v="9"/>
          <pc:sldLayoutMkLst>
            <pc:docMk/>
            <pc:sldMasterMk cId="3176579672" sldId="2147483698"/>
            <pc:sldLayoutMk cId="1598941037" sldId="2147483687"/>
          </pc:sldLayoutMkLst>
        </pc:sldLayoutChg>
        <pc:sldLayoutChg chg="mod">
          <pc:chgData name="Янислав Любомиров Стоянов" userId="S::ylstoyanov19@codingburgas.bg::4bfcf131-1e5f-41c5-b164-d695a4d307cf" providerId="AD" clId="Web-{44299C14-F855-40C1-B230-C7ACD0BC9469}" dt="2021-03-26T17:57:35.293" v="9"/>
          <pc:sldLayoutMkLst>
            <pc:docMk/>
            <pc:sldMasterMk cId="3176579672" sldId="2147483698"/>
            <pc:sldLayoutMk cId="1358905621" sldId="2147483688"/>
          </pc:sldLayoutMkLst>
        </pc:sldLayoutChg>
        <pc:sldLayoutChg chg="mod">
          <pc:chgData name="Янислав Любомиров Стоянов" userId="S::ylstoyanov19@codingburgas.bg::4bfcf131-1e5f-41c5-b164-d695a4d307cf" providerId="AD" clId="Web-{44299C14-F855-40C1-B230-C7ACD0BC9469}" dt="2021-03-26T17:57:35.293" v="9"/>
          <pc:sldLayoutMkLst>
            <pc:docMk/>
            <pc:sldMasterMk cId="3176579672" sldId="2147483698"/>
            <pc:sldLayoutMk cId="4001085344" sldId="2147483689"/>
          </pc:sldLayoutMkLst>
        </pc:sldLayoutChg>
        <pc:sldLayoutChg chg="mod">
          <pc:chgData name="Янислав Любомиров Стоянов" userId="S::ylstoyanov19@codingburgas.bg::4bfcf131-1e5f-41c5-b164-d695a4d307cf" providerId="AD" clId="Web-{44299C14-F855-40C1-B230-C7ACD0BC9469}" dt="2021-03-26T17:57:35.293" v="9"/>
          <pc:sldLayoutMkLst>
            <pc:docMk/>
            <pc:sldMasterMk cId="3176579672" sldId="2147483698"/>
            <pc:sldLayoutMk cId="1286627752" sldId="2147483690"/>
          </pc:sldLayoutMkLst>
        </pc:sldLayoutChg>
        <pc:sldLayoutChg chg="mod">
          <pc:chgData name="Янислав Любомиров Стоянов" userId="S::ylstoyanov19@codingburgas.bg::4bfcf131-1e5f-41c5-b164-d695a4d307cf" providerId="AD" clId="Web-{44299C14-F855-40C1-B230-C7ACD0BC9469}" dt="2021-03-26T17:57:35.293" v="9"/>
          <pc:sldLayoutMkLst>
            <pc:docMk/>
            <pc:sldMasterMk cId="3176579672" sldId="2147483698"/>
            <pc:sldLayoutMk cId="1802290956" sldId="2147483691"/>
          </pc:sldLayoutMkLst>
        </pc:sldLayoutChg>
        <pc:sldLayoutChg chg="mod">
          <pc:chgData name="Янислав Любомиров Стоянов" userId="S::ylstoyanov19@codingburgas.bg::4bfcf131-1e5f-41c5-b164-d695a4d307cf" providerId="AD" clId="Web-{44299C14-F855-40C1-B230-C7ACD0BC9469}" dt="2021-03-26T17:57:35.293" v="9"/>
          <pc:sldLayoutMkLst>
            <pc:docMk/>
            <pc:sldMasterMk cId="3176579672" sldId="2147483698"/>
            <pc:sldLayoutMk cId="2890845646" sldId="2147483692"/>
          </pc:sldLayoutMkLst>
        </pc:sldLayoutChg>
        <pc:sldLayoutChg chg="mod">
          <pc:chgData name="Янислав Любомиров Стоянов" userId="S::ylstoyanov19@codingburgas.bg::4bfcf131-1e5f-41c5-b164-d695a4d307cf" providerId="AD" clId="Web-{44299C14-F855-40C1-B230-C7ACD0BC9469}" dt="2021-03-26T17:57:35.293" v="9"/>
          <pc:sldLayoutMkLst>
            <pc:docMk/>
            <pc:sldMasterMk cId="3176579672" sldId="2147483698"/>
            <pc:sldLayoutMk cId="2806483689" sldId="2147483693"/>
          </pc:sldLayoutMkLst>
        </pc:sldLayoutChg>
        <pc:sldLayoutChg chg="mod">
          <pc:chgData name="Янислав Любомиров Стоянов" userId="S::ylstoyanov19@codingburgas.bg::4bfcf131-1e5f-41c5-b164-d695a4d307cf" providerId="AD" clId="Web-{44299C14-F855-40C1-B230-C7ACD0BC9469}" dt="2021-03-26T17:57:35.293" v="9"/>
          <pc:sldLayoutMkLst>
            <pc:docMk/>
            <pc:sldMasterMk cId="3176579672" sldId="2147483698"/>
            <pc:sldLayoutMk cId="3023826963" sldId="2147483694"/>
          </pc:sldLayoutMkLst>
        </pc:sldLayoutChg>
        <pc:sldLayoutChg chg="mod">
          <pc:chgData name="Янислав Любомиров Стоянов" userId="S::ylstoyanov19@codingburgas.bg::4bfcf131-1e5f-41c5-b164-d695a4d307cf" providerId="AD" clId="Web-{44299C14-F855-40C1-B230-C7ACD0BC9469}" dt="2021-03-26T17:57:35.293" v="9"/>
          <pc:sldLayoutMkLst>
            <pc:docMk/>
            <pc:sldMasterMk cId="3176579672" sldId="2147483698"/>
            <pc:sldLayoutMk cId="162441404" sldId="2147483695"/>
          </pc:sldLayoutMkLst>
        </pc:sldLayoutChg>
        <pc:sldLayoutChg chg="mod">
          <pc:chgData name="Янислав Любомиров Стоянов" userId="S::ylstoyanov19@codingburgas.bg::4bfcf131-1e5f-41c5-b164-d695a4d307cf" providerId="AD" clId="Web-{44299C14-F855-40C1-B230-C7ACD0BC9469}" dt="2021-03-26T17:57:35.293" v="9"/>
          <pc:sldLayoutMkLst>
            <pc:docMk/>
            <pc:sldMasterMk cId="3176579672" sldId="2147483698"/>
            <pc:sldLayoutMk cId="2311143307" sldId="2147483696"/>
          </pc:sldLayoutMkLst>
        </pc:sldLayoutChg>
        <pc:sldLayoutChg chg="mod">
          <pc:chgData name="Янислав Любомиров Стоянов" userId="S::ylstoyanov19@codingburgas.bg::4bfcf131-1e5f-41c5-b164-d695a4d307cf" providerId="AD" clId="Web-{44299C14-F855-40C1-B230-C7ACD0BC9469}" dt="2021-03-26T17:57:35.293" v="9"/>
          <pc:sldLayoutMkLst>
            <pc:docMk/>
            <pc:sldMasterMk cId="3176579672" sldId="2147483698"/>
            <pc:sldLayoutMk cId="770093406" sldId="2147483697"/>
          </pc:sldLayoutMkLst>
        </pc:sldLayoutChg>
      </pc:sldMasterChg>
    </pc:docChg>
  </pc:docChgLst>
  <pc:docChgLst>
    <pc:chgData name="Янислав Любомиров Стоянов" userId="S::ylstoyanov19@codingburgas.bg::4bfcf131-1e5f-41c5-b164-d695a4d307cf" providerId="AD" clId="Web-{9BB7E3AB-2116-48B9-92CC-4F06F28338AD}"/>
    <pc:docChg chg="modSld">
      <pc:chgData name="Янислав Любомиров Стоянов" userId="S::ylstoyanov19@codingburgas.bg::4bfcf131-1e5f-41c5-b164-d695a4d307cf" providerId="AD" clId="Web-{9BB7E3AB-2116-48B9-92CC-4F06F28338AD}" dt="2021-03-26T18:53:06.739" v="422"/>
      <pc:docMkLst>
        <pc:docMk/>
      </pc:docMkLst>
      <pc:sldChg chg="addSp delSp modSp">
        <pc:chgData name="Янислав Любомиров Стоянов" userId="S::ylstoyanov19@codingburgas.bg::4bfcf131-1e5f-41c5-b164-d695a4d307cf" providerId="AD" clId="Web-{9BB7E3AB-2116-48B9-92CC-4F06F28338AD}" dt="2021-03-26T18:53:06.739" v="422"/>
        <pc:sldMkLst>
          <pc:docMk/>
          <pc:sldMk cId="151753478" sldId="256"/>
        </pc:sldMkLst>
        <pc:spChg chg="mod">
          <ac:chgData name="Янислав Любомиров Стоянов" userId="S::ylstoyanov19@codingburgas.bg::4bfcf131-1e5f-41c5-b164-d695a4d307cf" providerId="AD" clId="Web-{9BB7E3AB-2116-48B9-92CC-4F06F28338AD}" dt="2021-03-26T18:52:54.770" v="421"/>
          <ac:spMkLst>
            <pc:docMk/>
            <pc:sldMk cId="151753478" sldId="256"/>
            <ac:spMk id="2" creationId="{599CC48D-6790-4300-8DEE-0426E337CA11}"/>
          </ac:spMkLst>
        </pc:spChg>
        <pc:spChg chg="mod">
          <ac:chgData name="Янислав Любомиров Стоянов" userId="S::ylstoyanov19@codingburgas.bg::4bfcf131-1e5f-41c5-b164-d695a4d307cf" providerId="AD" clId="Web-{9BB7E3AB-2116-48B9-92CC-4F06F28338AD}" dt="2021-03-26T18:52:54.770" v="421"/>
          <ac:spMkLst>
            <pc:docMk/>
            <pc:sldMk cId="151753478" sldId="256"/>
            <ac:spMk id="3" creationId="{4BEBF0D3-265B-45C0-9867-E11533CAFBFF}"/>
          </ac:spMkLst>
        </pc:spChg>
        <pc:spChg chg="add del mod">
          <ac:chgData name="Янислав Любомиров Стоянов" userId="S::ylstoyanov19@codingburgas.bg::4bfcf131-1e5f-41c5-b164-d695a4d307cf" providerId="AD" clId="Web-{9BB7E3AB-2116-48B9-92CC-4F06F28338AD}" dt="2021-03-26T18:53:06.739" v="422"/>
          <ac:spMkLst>
            <pc:docMk/>
            <pc:sldMk cId="151753478" sldId="256"/>
            <ac:spMk id="6" creationId="{6672C162-912E-4ADC-9785-10408F9237C5}"/>
          </ac:spMkLst>
        </pc:spChg>
        <pc:spChg chg="del">
          <ac:chgData name="Янислав Любомиров Стоянов" userId="S::ylstoyanov19@codingburgas.bg::4bfcf131-1e5f-41c5-b164-d695a4d307cf" providerId="AD" clId="Web-{9BB7E3AB-2116-48B9-92CC-4F06F28338AD}" dt="2021-03-26T18:52:54.770" v="421"/>
          <ac:spMkLst>
            <pc:docMk/>
            <pc:sldMk cId="151753478" sldId="256"/>
            <ac:spMk id="16" creationId="{9B45BA4C-9B54-4496-821F-9E0985CA984D}"/>
          </ac:spMkLst>
        </pc:spChg>
        <pc:spChg chg="add">
          <ac:chgData name="Янислав Любомиров Стоянов" userId="S::ylstoyanov19@codingburgas.bg::4bfcf131-1e5f-41c5-b164-d695a4d307cf" providerId="AD" clId="Web-{9BB7E3AB-2116-48B9-92CC-4F06F28338AD}" dt="2021-03-26T18:52:54.770" v="421"/>
          <ac:spMkLst>
            <pc:docMk/>
            <pc:sldMk cId="151753478" sldId="256"/>
            <ac:spMk id="21" creationId="{9B45BA4C-9B54-4496-821F-9E0985CA984D}"/>
          </ac:spMkLst>
        </pc:spChg>
        <pc:spChg chg="add">
          <ac:chgData name="Янислав Любомиров Стоянов" userId="S::ylstoyanov19@codingburgas.bg::4bfcf131-1e5f-41c5-b164-d695a4d307cf" providerId="AD" clId="Web-{9BB7E3AB-2116-48B9-92CC-4F06F28338AD}" dt="2021-03-26T18:52:54.770" v="421"/>
          <ac:spMkLst>
            <pc:docMk/>
            <pc:sldMk cId="151753478" sldId="256"/>
            <ac:spMk id="23" creationId="{85E1BB9D-FAFF-4C3E-9E44-13F8FBABCD62}"/>
          </ac:spMkLst>
        </pc:spChg>
        <pc:spChg chg="add">
          <ac:chgData name="Янислав Любомиров Стоянов" userId="S::ylstoyanov19@codingburgas.bg::4bfcf131-1e5f-41c5-b164-d695a4d307cf" providerId="AD" clId="Web-{9BB7E3AB-2116-48B9-92CC-4F06F28338AD}" dt="2021-03-26T18:52:54.770" v="421"/>
          <ac:spMkLst>
            <pc:docMk/>
            <pc:sldMk cId="151753478" sldId="256"/>
            <ac:spMk id="25" creationId="{05B437B7-8977-4FCB-A046-84E7F8E29408}"/>
          </ac:spMkLst>
        </pc:spChg>
        <pc:picChg chg="del">
          <ac:chgData name="Янислав Любомиров Стоянов" userId="S::ylstoyanov19@codingburgas.bg::4bfcf131-1e5f-41c5-b164-d695a4d307cf" providerId="AD" clId="Web-{9BB7E3AB-2116-48B9-92CC-4F06F28338AD}" dt="2021-03-26T18:52:21.566" v="420"/>
          <ac:picMkLst>
            <pc:docMk/>
            <pc:sldMk cId="151753478" sldId="256"/>
            <ac:picMk id="4" creationId="{0FE48136-BB15-4928-927E-AD3D477B2281}"/>
          </ac:picMkLst>
        </pc:picChg>
        <pc:picChg chg="add mod">
          <ac:chgData name="Янислав Любомиров Стоянов" userId="S::ylstoyanov19@codingburgas.bg::4bfcf131-1e5f-41c5-b164-d695a4d307cf" providerId="AD" clId="Web-{9BB7E3AB-2116-48B9-92CC-4F06F28338AD}" dt="2021-03-26T18:52:54.770" v="421"/>
          <ac:picMkLst>
            <pc:docMk/>
            <pc:sldMk cId="151753478" sldId="256"/>
            <ac:picMk id="5" creationId="{C3FC54B4-6FD3-4656-92DF-96172D332B11}"/>
          </ac:picMkLst>
        </pc:picChg>
      </pc:sldChg>
      <pc:sldChg chg="addSp delSp modSp mod setBg addAnim delAnim">
        <pc:chgData name="Янислав Любомиров Стоянов" userId="S::ylstoyanov19@codingburgas.bg::4bfcf131-1e5f-41c5-b164-d695a4d307cf" providerId="AD" clId="Web-{9BB7E3AB-2116-48B9-92CC-4F06F28338AD}" dt="2021-03-26T18:51:22.018" v="415"/>
        <pc:sldMkLst>
          <pc:docMk/>
          <pc:sldMk cId="1848472562" sldId="257"/>
        </pc:sldMkLst>
        <pc:spChg chg="mod">
          <ac:chgData name="Янислав Любомиров Стоянов" userId="S::ylstoyanov19@codingburgas.bg::4bfcf131-1e5f-41c5-b164-d695a4d307cf" providerId="AD" clId="Web-{9BB7E3AB-2116-48B9-92CC-4F06F28338AD}" dt="2021-03-26T18:51:22.018" v="415"/>
          <ac:spMkLst>
            <pc:docMk/>
            <pc:sldMk cId="1848472562" sldId="257"/>
            <ac:spMk id="2" creationId="{0A98B59B-D263-494C-AF4D-3ADE9A886B74}"/>
          </ac:spMkLst>
        </pc:spChg>
        <pc:spChg chg="mod">
          <ac:chgData name="Янислав Любомиров Стоянов" userId="S::ylstoyanov19@codingburgas.bg::4bfcf131-1e5f-41c5-b164-d695a4d307cf" providerId="AD" clId="Web-{9BB7E3AB-2116-48B9-92CC-4F06F28338AD}" dt="2021-03-26T18:51:22.018" v="415"/>
          <ac:spMkLst>
            <pc:docMk/>
            <pc:sldMk cId="1848472562" sldId="257"/>
            <ac:spMk id="3" creationId="{3259D759-6AB2-49D8-8DB5-1B5EFE2F98CC}"/>
          </ac:spMkLst>
        </pc:spChg>
        <pc:spChg chg="add del">
          <ac:chgData name="Янислав Любомиров Стоянов" userId="S::ylstoyanov19@codingburgas.bg::4bfcf131-1e5f-41c5-b164-d695a4d307cf" providerId="AD" clId="Web-{9BB7E3AB-2116-48B9-92CC-4F06F28338AD}" dt="2021-03-26T18:51:22.018" v="414"/>
          <ac:spMkLst>
            <pc:docMk/>
            <pc:sldMk cId="1848472562" sldId="257"/>
            <ac:spMk id="5" creationId="{9B45BA4C-9B54-4496-821F-9E0985CA984D}"/>
          </ac:spMkLst>
        </pc:spChg>
        <pc:spChg chg="add del">
          <ac:chgData name="Янислав Любомиров Стоянов" userId="S::ylstoyanov19@codingburgas.bg::4bfcf131-1e5f-41c5-b164-d695a4d307cf" providerId="AD" clId="Web-{9BB7E3AB-2116-48B9-92CC-4F06F28338AD}" dt="2021-03-26T18:51:22.018" v="414"/>
          <ac:spMkLst>
            <pc:docMk/>
            <pc:sldMk cId="1848472562" sldId="257"/>
            <ac:spMk id="6" creationId="{85E1BB9D-FAFF-4C3E-9E44-13F8FBABCD62}"/>
          </ac:spMkLst>
        </pc:spChg>
        <pc:spChg chg="add del">
          <ac:chgData name="Янислав Любомиров Стоянов" userId="S::ylstoyanov19@codingburgas.bg::4bfcf131-1e5f-41c5-b164-d695a4d307cf" providerId="AD" clId="Web-{9BB7E3AB-2116-48B9-92CC-4F06F28338AD}" dt="2021-03-26T18:51:22.018" v="414"/>
          <ac:spMkLst>
            <pc:docMk/>
            <pc:sldMk cId="1848472562" sldId="257"/>
            <ac:spMk id="7" creationId="{47C897C6-901F-410E-B2AC-162ED94B010E}"/>
          </ac:spMkLst>
        </pc:spChg>
        <pc:spChg chg="add del">
          <ac:chgData name="Янислав Любомиров Стоянов" userId="S::ylstoyanov19@codingburgas.bg::4bfcf131-1e5f-41c5-b164-d695a4d307cf" providerId="AD" clId="Web-{9BB7E3AB-2116-48B9-92CC-4F06F28338AD}" dt="2021-03-26T18:51:19.018" v="410"/>
          <ac:spMkLst>
            <pc:docMk/>
            <pc:sldMk cId="1848472562" sldId="257"/>
            <ac:spMk id="8" creationId="{9B45BA4C-9B54-4496-821F-9E0985CA984D}"/>
          </ac:spMkLst>
        </pc:spChg>
        <pc:spChg chg="add">
          <ac:chgData name="Янислав Любомиров Стоянов" userId="S::ylstoyanov19@codingburgas.bg::4bfcf131-1e5f-41c5-b164-d695a4d307cf" providerId="AD" clId="Web-{9BB7E3AB-2116-48B9-92CC-4F06F28338AD}" dt="2021-03-26T18:51:22.018" v="415"/>
          <ac:spMkLst>
            <pc:docMk/>
            <pc:sldMk cId="1848472562" sldId="257"/>
            <ac:spMk id="9" creationId="{9B45BA4C-9B54-4496-821F-9E0985CA984D}"/>
          </ac:spMkLst>
        </pc:spChg>
        <pc:spChg chg="add del">
          <ac:chgData name="Янислав Любомиров Стоянов" userId="S::ylstoyanov19@codingburgas.bg::4bfcf131-1e5f-41c5-b164-d695a4d307cf" providerId="AD" clId="Web-{9BB7E3AB-2116-48B9-92CC-4F06F28338AD}" dt="2021-03-26T18:51:19.018" v="410"/>
          <ac:spMkLst>
            <pc:docMk/>
            <pc:sldMk cId="1848472562" sldId="257"/>
            <ac:spMk id="10" creationId="{85E1BB9D-FAFF-4C3E-9E44-13F8FBABCD62}"/>
          </ac:spMkLst>
        </pc:spChg>
        <pc:spChg chg="add">
          <ac:chgData name="Янислав Любомиров Стоянов" userId="S::ylstoyanov19@codingburgas.bg::4bfcf131-1e5f-41c5-b164-d695a4d307cf" providerId="AD" clId="Web-{9BB7E3AB-2116-48B9-92CC-4F06F28338AD}" dt="2021-03-26T18:51:22.018" v="415"/>
          <ac:spMkLst>
            <pc:docMk/>
            <pc:sldMk cId="1848472562" sldId="257"/>
            <ac:spMk id="11" creationId="{85E1BB9D-FAFF-4C3E-9E44-13F8FBABCD62}"/>
          </ac:spMkLst>
        </pc:spChg>
        <pc:spChg chg="add del">
          <ac:chgData name="Янислав Любомиров Стоянов" userId="S::ylstoyanov19@codingburgas.bg::4bfcf131-1e5f-41c5-b164-d695a4d307cf" providerId="AD" clId="Web-{9BB7E3AB-2116-48B9-92CC-4F06F28338AD}" dt="2021-03-26T18:51:19.018" v="410"/>
          <ac:spMkLst>
            <pc:docMk/>
            <pc:sldMk cId="1848472562" sldId="257"/>
            <ac:spMk id="12" creationId="{37B36BEE-BE00-4915-A981-DE90475E62A3}"/>
          </ac:spMkLst>
        </pc:spChg>
        <pc:spChg chg="add">
          <ac:chgData name="Янислав Любомиров Стоянов" userId="S::ylstoyanov19@codingburgas.bg::4bfcf131-1e5f-41c5-b164-d695a4d307cf" providerId="AD" clId="Web-{9BB7E3AB-2116-48B9-92CC-4F06F28338AD}" dt="2021-03-26T18:51:22.018" v="415"/>
          <ac:spMkLst>
            <pc:docMk/>
            <pc:sldMk cId="1848472562" sldId="257"/>
            <ac:spMk id="13" creationId="{37B36BEE-BE00-4915-A981-DE90475E62A3}"/>
          </ac:spMkLst>
        </pc:spChg>
      </pc:sldChg>
      <pc:sldChg chg="addSp delSp modSp">
        <pc:chgData name="Янислав Любомиров Стоянов" userId="S::ylstoyanov19@codingburgas.bg::4bfcf131-1e5f-41c5-b164-d695a4d307cf" providerId="AD" clId="Web-{9BB7E3AB-2116-48B9-92CC-4F06F28338AD}" dt="2021-03-26T18:30:27.796" v="15"/>
        <pc:sldMkLst>
          <pc:docMk/>
          <pc:sldMk cId="614430428" sldId="258"/>
        </pc:sldMkLst>
        <pc:spChg chg="del">
          <ac:chgData name="Янислав Любомиров Стоянов" userId="S::ylstoyanov19@codingburgas.bg::4bfcf131-1e5f-41c5-b164-d695a4d307cf" providerId="AD" clId="Web-{9BB7E3AB-2116-48B9-92CC-4F06F28338AD}" dt="2021-03-26T18:30:06.873" v="7"/>
          <ac:spMkLst>
            <pc:docMk/>
            <pc:sldMk cId="614430428" sldId="258"/>
            <ac:spMk id="2" creationId="{814E629C-5410-4EE2-B2AF-5EDA18F280C4}"/>
          </ac:spMkLst>
        </pc:spChg>
        <pc:spChg chg="del">
          <ac:chgData name="Янислав Любомиров Стоянов" userId="S::ylstoyanov19@codingburgas.bg::4bfcf131-1e5f-41c5-b164-d695a4d307cf" providerId="AD" clId="Web-{9BB7E3AB-2116-48B9-92CC-4F06F28338AD}" dt="2021-03-26T18:30:08.920" v="8"/>
          <ac:spMkLst>
            <pc:docMk/>
            <pc:sldMk cId="614430428" sldId="258"/>
            <ac:spMk id="3" creationId="{60CB19DD-D8A6-4E27-91C4-EDD633D7E94C}"/>
          </ac:spMkLst>
        </pc:spChg>
        <pc:picChg chg="add del mod">
          <ac:chgData name="Янислав Любомиров Стоянов" userId="S::ylstoyanov19@codingburgas.bg::4bfcf131-1e5f-41c5-b164-d695a4d307cf" providerId="AD" clId="Web-{9BB7E3AB-2116-48B9-92CC-4F06F28338AD}" dt="2021-03-26T18:30:27.796" v="15"/>
          <ac:picMkLst>
            <pc:docMk/>
            <pc:sldMk cId="614430428" sldId="258"/>
            <ac:picMk id="4" creationId="{C47452DB-CA3E-4E15-82AF-3250AD4C9776}"/>
          </ac:picMkLst>
        </pc:picChg>
      </pc:sldChg>
      <pc:sldChg chg="addSp delSp modSp mod setBg modClrScheme chgLayout">
        <pc:chgData name="Янислав Любомиров Стоянов" userId="S::ylstoyanov19@codingburgas.bg::4bfcf131-1e5f-41c5-b164-d695a4d307cf" providerId="AD" clId="Web-{9BB7E3AB-2116-48B9-92CC-4F06F28338AD}" dt="2021-03-26T18:49:14.686" v="400" actId="14100"/>
        <pc:sldMkLst>
          <pc:docMk/>
          <pc:sldMk cId="2492122834" sldId="260"/>
        </pc:sldMkLst>
        <pc:spChg chg="del">
          <ac:chgData name="Янислав Любомиров Стоянов" userId="S::ylstoyanov19@codingburgas.bg::4bfcf131-1e5f-41c5-b164-d695a4d307cf" providerId="AD" clId="Web-{9BB7E3AB-2116-48B9-92CC-4F06F28338AD}" dt="2021-03-26T18:30:40.640" v="20"/>
          <ac:spMkLst>
            <pc:docMk/>
            <pc:sldMk cId="2492122834" sldId="260"/>
            <ac:spMk id="2" creationId="{20E54D93-A389-4B71-B8E8-75E94FB4BD93}"/>
          </ac:spMkLst>
        </pc:spChg>
        <pc:spChg chg="del">
          <ac:chgData name="Янислав Любомиров Стоянов" userId="S::ylstoyanov19@codingburgas.bg::4bfcf131-1e5f-41c5-b164-d695a4d307cf" providerId="AD" clId="Web-{9BB7E3AB-2116-48B9-92CC-4F06F28338AD}" dt="2021-03-26T18:30:42.609" v="21"/>
          <ac:spMkLst>
            <pc:docMk/>
            <pc:sldMk cId="2492122834" sldId="260"/>
            <ac:spMk id="3" creationId="{ECCD7F7A-3D79-48AD-8A3A-BC5BF3EB8778}"/>
          </ac:spMkLst>
        </pc:spChg>
        <pc:spChg chg="add del mod ord">
          <ac:chgData name="Янислав Любомиров Стоянов" userId="S::ylstoyanov19@codingburgas.bg::4bfcf131-1e5f-41c5-b164-d695a4d307cf" providerId="AD" clId="Web-{9BB7E3AB-2116-48B9-92CC-4F06F28338AD}" dt="2021-03-26T18:41:54.596" v="262"/>
          <ac:spMkLst>
            <pc:docMk/>
            <pc:sldMk cId="2492122834" sldId="260"/>
            <ac:spMk id="5" creationId="{0230FFF6-08C1-4858-A2A2-03E38C18275E}"/>
          </ac:spMkLst>
        </pc:spChg>
        <pc:spChg chg="add mod ord">
          <ac:chgData name="Янислав Любомиров Стоянов" userId="S::ylstoyanov19@codingburgas.bg::4bfcf131-1e5f-41c5-b164-d695a4d307cf" providerId="AD" clId="Web-{9BB7E3AB-2116-48B9-92CC-4F06F28338AD}" dt="2021-03-26T18:49:14.686" v="400" actId="14100"/>
          <ac:spMkLst>
            <pc:docMk/>
            <pc:sldMk cId="2492122834" sldId="260"/>
            <ac:spMk id="6" creationId="{10C0E3B0-7793-4B3A-9679-F2DBB4D51B8F}"/>
          </ac:spMkLst>
        </pc:spChg>
        <pc:spChg chg="add del mod">
          <ac:chgData name="Янислав Любомиров Стоянов" userId="S::ylstoyanov19@codingburgas.bg::4bfcf131-1e5f-41c5-b164-d695a4d307cf" providerId="AD" clId="Web-{9BB7E3AB-2116-48B9-92CC-4F06F28338AD}" dt="2021-03-26T18:39:53.561" v="200"/>
          <ac:spMkLst>
            <pc:docMk/>
            <pc:sldMk cId="2492122834" sldId="260"/>
            <ac:spMk id="8" creationId="{C911A5D6-D3AC-4927-A470-79561DA9482E}"/>
          </ac:spMkLst>
        </pc:spChg>
        <pc:spChg chg="add del">
          <ac:chgData name="Янислав Любомиров Стоянов" userId="S::ylstoyanov19@codingburgas.bg::4bfcf131-1e5f-41c5-b164-d695a4d307cf" providerId="AD" clId="Web-{9BB7E3AB-2116-48B9-92CC-4F06F28338AD}" dt="2021-03-26T18:39:29.044" v="196"/>
          <ac:spMkLst>
            <pc:docMk/>
            <pc:sldMk cId="2492122834" sldId="260"/>
            <ac:spMk id="11" creationId="{84136905-015B-4510-B514-027CBA846BD6}"/>
          </ac:spMkLst>
        </pc:spChg>
        <pc:spChg chg="add del">
          <ac:chgData name="Янислав Любомиров Стоянов" userId="S::ylstoyanov19@codingburgas.bg::4bfcf131-1e5f-41c5-b164-d695a4d307cf" providerId="AD" clId="Web-{9BB7E3AB-2116-48B9-92CC-4F06F28338AD}" dt="2021-03-26T18:39:29.044" v="196"/>
          <ac:spMkLst>
            <pc:docMk/>
            <pc:sldMk cId="2492122834" sldId="260"/>
            <ac:spMk id="13" creationId="{36CD0F97-2E5B-4E84-8544-EB24DED10446}"/>
          </ac:spMkLst>
        </pc:spChg>
        <pc:spChg chg="add del">
          <ac:chgData name="Янислав Любомиров Стоянов" userId="S::ylstoyanov19@codingburgas.bg::4bfcf131-1e5f-41c5-b164-d695a4d307cf" providerId="AD" clId="Web-{9BB7E3AB-2116-48B9-92CC-4F06F28338AD}" dt="2021-03-26T18:39:29.044" v="196"/>
          <ac:spMkLst>
            <pc:docMk/>
            <pc:sldMk cId="2492122834" sldId="260"/>
            <ac:spMk id="15" creationId="{26A70F00-F11C-4EEF-9002-CAA67EF3F1F1}"/>
          </ac:spMkLst>
        </pc:spChg>
        <pc:spChg chg="add del">
          <ac:chgData name="Янислав Любомиров Стоянов" userId="S::ylstoyanov19@codingburgas.bg::4bfcf131-1e5f-41c5-b164-d695a4d307cf" providerId="AD" clId="Web-{9BB7E3AB-2116-48B9-92CC-4F06F28338AD}" dt="2021-03-26T18:40:33.187" v="207"/>
          <ac:spMkLst>
            <pc:docMk/>
            <pc:sldMk cId="2492122834" sldId="260"/>
            <ac:spMk id="20" creationId="{84136905-015B-4510-B514-027CBA846BD6}"/>
          </ac:spMkLst>
        </pc:spChg>
        <pc:spChg chg="add">
          <ac:chgData name="Янислав Любомиров Стоянов" userId="S::ylstoyanov19@codingburgas.bg::4bfcf131-1e5f-41c5-b164-d695a4d307cf" providerId="AD" clId="Web-{9BB7E3AB-2116-48B9-92CC-4F06F28338AD}" dt="2021-03-26T18:40:33.187" v="207"/>
          <ac:spMkLst>
            <pc:docMk/>
            <pc:sldMk cId="2492122834" sldId="260"/>
            <ac:spMk id="25" creationId="{49306479-8C4D-4E4A-A330-DFC80A8A01BE}"/>
          </ac:spMkLst>
        </pc:spChg>
        <pc:spChg chg="add">
          <ac:chgData name="Янислав Любомиров Стоянов" userId="S::ylstoyanov19@codingburgas.bg::4bfcf131-1e5f-41c5-b164-d695a4d307cf" providerId="AD" clId="Web-{9BB7E3AB-2116-48B9-92CC-4F06F28338AD}" dt="2021-03-26T18:40:33.187" v="207"/>
          <ac:spMkLst>
            <pc:docMk/>
            <pc:sldMk cId="2492122834" sldId="260"/>
            <ac:spMk id="27" creationId="{9B45BA4C-9B54-4496-821F-9E0985CA984D}"/>
          </ac:spMkLst>
        </pc:spChg>
        <pc:spChg chg="add">
          <ac:chgData name="Янислав Любомиров Стоянов" userId="S::ylstoyanov19@codingburgas.bg::4bfcf131-1e5f-41c5-b164-d695a4d307cf" providerId="AD" clId="Web-{9BB7E3AB-2116-48B9-92CC-4F06F28338AD}" dt="2021-03-26T18:40:33.187" v="207"/>
          <ac:spMkLst>
            <pc:docMk/>
            <pc:sldMk cId="2492122834" sldId="260"/>
            <ac:spMk id="29" creationId="{85E1BB9D-FAFF-4C3E-9E44-13F8FBABCD62}"/>
          </ac:spMkLst>
        </pc:spChg>
        <pc:spChg chg="add">
          <ac:chgData name="Янислав Любомиров Стоянов" userId="S::ylstoyanov19@codingburgas.bg::4bfcf131-1e5f-41c5-b164-d695a4d307cf" providerId="AD" clId="Web-{9BB7E3AB-2116-48B9-92CC-4F06F28338AD}" dt="2021-03-26T18:40:33.187" v="207"/>
          <ac:spMkLst>
            <pc:docMk/>
            <pc:sldMk cId="2492122834" sldId="260"/>
            <ac:spMk id="31" creationId="{A8DDC302-DBEC-4742-B54B-5E9AAFE96961}"/>
          </ac:spMkLst>
        </pc:spChg>
        <pc:picChg chg="add del mod ord">
          <ac:chgData name="Янислав Любомиров Стоянов" userId="S::ylstoyanov19@codingburgas.bg::4bfcf131-1e5f-41c5-b164-d695a4d307cf" providerId="AD" clId="Web-{9BB7E3AB-2116-48B9-92CC-4F06F28338AD}" dt="2021-03-26T18:39:24.326" v="195"/>
          <ac:picMkLst>
            <pc:docMk/>
            <pc:sldMk cId="2492122834" sldId="260"/>
            <ac:picMk id="4" creationId="{2BE20DB9-8A39-4E84-BA29-470C033BE96F}"/>
          </ac:picMkLst>
        </pc:picChg>
        <pc:picChg chg="add mod ord">
          <ac:chgData name="Янислав Любомиров Стоянов" userId="S::ylstoyanov19@codingburgas.bg::4bfcf131-1e5f-41c5-b164-d695a4d307cf" providerId="AD" clId="Web-{9BB7E3AB-2116-48B9-92CC-4F06F28338AD}" dt="2021-03-26T18:40:33.187" v="207"/>
          <ac:picMkLst>
            <pc:docMk/>
            <pc:sldMk cId="2492122834" sldId="260"/>
            <ac:picMk id="7" creationId="{3E920605-94D7-4849-A0C4-9D6C23A5AD3B}"/>
          </ac:picMkLst>
        </pc:picChg>
      </pc:sldChg>
    </pc:docChg>
  </pc:docChgLst>
  <pc:docChgLst>
    <pc:chgData name="Георги Николаев Милев" userId="S::gnmilev19@codingburgas.bg::64da89c8-6cb0-45e0-8409-c72dd984ddc6" providerId="AD" clId="Web-{798BDD1C-BB1E-4C54-ADCA-19B0E9783636}"/>
    <pc:docChg chg="sldOrd">
      <pc:chgData name="Георги Николаев Милев" userId="S::gnmilev19@codingburgas.bg::64da89c8-6cb0-45e0-8409-c72dd984ddc6" providerId="AD" clId="Web-{798BDD1C-BB1E-4C54-ADCA-19B0E9783636}" dt="2021-03-26T17:56:31.017" v="1"/>
      <pc:docMkLst>
        <pc:docMk/>
      </pc:docMkLst>
      <pc:sldChg chg="ord">
        <pc:chgData name="Георги Николаев Милев" userId="S::gnmilev19@codingburgas.bg::64da89c8-6cb0-45e0-8409-c72dd984ddc6" providerId="AD" clId="Web-{798BDD1C-BB1E-4C54-ADCA-19B0E9783636}" dt="2021-03-26T17:56:31.017" v="1"/>
        <pc:sldMkLst>
          <pc:docMk/>
          <pc:sldMk cId="2063907752" sldId="261"/>
        </pc:sldMkLst>
      </pc:sldChg>
    </pc:docChg>
  </pc:docChgLst>
  <pc:docChgLst>
    <pc:chgData name="Янислав Любомиров Стоянов" userId="S::ylstoyanov19@codingburgas.bg::4bfcf131-1e5f-41c5-b164-d695a4d307cf" providerId="AD" clId="Web-{D296511F-4C67-4931-A8DF-0E12B823A88E}"/>
    <pc:docChg chg="addSld modSld sldOrd">
      <pc:chgData name="Янислав Любомиров Стоянов" userId="S::ylstoyanov19@codingburgas.bg::4bfcf131-1e5f-41c5-b164-d695a4d307cf" providerId="AD" clId="Web-{D296511F-4C67-4931-A8DF-0E12B823A88E}" dt="2021-03-26T22:40:10.682" v="107"/>
      <pc:docMkLst>
        <pc:docMk/>
      </pc:docMkLst>
      <pc:sldChg chg="modSp">
        <pc:chgData name="Янислав Любомиров Стоянов" userId="S::ylstoyanov19@codingburgas.bg::4bfcf131-1e5f-41c5-b164-d695a4d307cf" providerId="AD" clId="Web-{D296511F-4C67-4931-A8DF-0E12B823A88E}" dt="2021-03-26T22:32:23.530" v="55" actId="20577"/>
        <pc:sldMkLst>
          <pc:docMk/>
          <pc:sldMk cId="151753478" sldId="256"/>
        </pc:sldMkLst>
        <pc:spChg chg="mod">
          <ac:chgData name="Янислав Любомиров Стоянов" userId="S::ylstoyanov19@codingburgas.bg::4bfcf131-1e5f-41c5-b164-d695a4d307cf" providerId="AD" clId="Web-{D296511F-4C67-4931-A8DF-0E12B823A88E}" dt="2021-03-26T22:32:23.530" v="55" actId="20577"/>
          <ac:spMkLst>
            <pc:docMk/>
            <pc:sldMk cId="151753478" sldId="256"/>
            <ac:spMk id="2" creationId="{599CC48D-6790-4300-8DEE-0426E337CA11}"/>
          </ac:spMkLst>
        </pc:spChg>
      </pc:sldChg>
      <pc:sldChg chg="addSp delSp">
        <pc:chgData name="Янислав Любомиров Стоянов" userId="S::ylstoyanov19@codingburgas.bg::4bfcf131-1e5f-41c5-b164-d695a4d307cf" providerId="AD" clId="Web-{D296511F-4C67-4931-A8DF-0E12B823A88E}" dt="2021-03-26T22:22:57.924" v="21"/>
        <pc:sldMkLst>
          <pc:docMk/>
          <pc:sldMk cId="1848472562" sldId="257"/>
        </pc:sldMkLst>
        <pc:inkChg chg="add del">
          <ac:chgData name="Янислав Любомиров Стоянов" userId="S::ylstoyanov19@codingburgas.bg::4bfcf131-1e5f-41c5-b164-d695a4d307cf" providerId="AD" clId="Web-{D296511F-4C67-4931-A8DF-0E12B823A88E}" dt="2021-03-26T22:22:57.924" v="21"/>
          <ac:inkMkLst>
            <pc:docMk/>
            <pc:sldMk cId="1848472562" sldId="257"/>
            <ac:inkMk id="3" creationId="{FDA14479-C94A-42A7-9224-A09230096212}"/>
          </ac:inkMkLst>
        </pc:inkChg>
        <pc:inkChg chg="add del">
          <ac:chgData name="Янислав Любомиров Стоянов" userId="S::ylstoyanov19@codingburgas.bg::4bfcf131-1e5f-41c5-b164-d695a4d307cf" providerId="AD" clId="Web-{D296511F-4C67-4931-A8DF-0E12B823A88E}" dt="2021-03-26T22:22:57.377" v="20"/>
          <ac:inkMkLst>
            <pc:docMk/>
            <pc:sldMk cId="1848472562" sldId="257"/>
            <ac:inkMk id="4" creationId="{44AD69C4-73B7-4498-94B2-B72808047DC0}"/>
          </ac:inkMkLst>
        </pc:inkChg>
        <pc:inkChg chg="add del">
          <ac:chgData name="Янислав Любомиров Стоянов" userId="S::ylstoyanov19@codingburgas.bg::4bfcf131-1e5f-41c5-b164-d695a4d307cf" providerId="AD" clId="Web-{D296511F-4C67-4931-A8DF-0E12B823A88E}" dt="2021-03-26T22:22:55.080" v="19"/>
          <ac:inkMkLst>
            <pc:docMk/>
            <pc:sldMk cId="1848472562" sldId="257"/>
            <ac:inkMk id="6" creationId="{B8BE4484-B537-40CF-8D62-E8888A1B8E29}"/>
          </ac:inkMkLst>
        </pc:inkChg>
        <pc:inkChg chg="add del">
          <ac:chgData name="Янислав Любомиров Стоянов" userId="S::ylstoyanov19@codingburgas.bg::4bfcf131-1e5f-41c5-b164-d695a4d307cf" providerId="AD" clId="Web-{D296511F-4C67-4931-A8DF-0E12B823A88E}" dt="2021-03-26T22:22:51.689" v="18"/>
          <ac:inkMkLst>
            <pc:docMk/>
            <pc:sldMk cId="1848472562" sldId="257"/>
            <ac:inkMk id="7" creationId="{66D32527-F660-479B-A0BD-35E7C6169E4B}"/>
          </ac:inkMkLst>
        </pc:inkChg>
      </pc:sldChg>
      <pc:sldChg chg="addSp delSp modSp">
        <pc:chgData name="Янислав Любомиров Стоянов" userId="S::ylstoyanov19@codingburgas.bg::4bfcf131-1e5f-41c5-b164-d695a4d307cf" providerId="AD" clId="Web-{D296511F-4C67-4931-A8DF-0E12B823A88E}" dt="2021-03-26T22:30:40.778" v="51" actId="20577"/>
        <pc:sldMkLst>
          <pc:docMk/>
          <pc:sldMk cId="614430428" sldId="258"/>
        </pc:sldMkLst>
        <pc:spChg chg="mod ord">
          <ac:chgData name="Янислав Любомиров Стоянов" userId="S::ylstoyanov19@codingburgas.bg::4bfcf131-1e5f-41c5-b164-d695a4d307cf" providerId="AD" clId="Web-{D296511F-4C67-4931-A8DF-0E12B823A88E}" dt="2021-03-26T22:30:40.778" v="51" actId="20577"/>
          <ac:spMkLst>
            <pc:docMk/>
            <pc:sldMk cId="614430428" sldId="258"/>
            <ac:spMk id="2" creationId="{A59FA1C6-0881-452F-98CA-31F282D6E9F1}"/>
          </ac:spMkLst>
        </pc:spChg>
        <pc:spChg chg="del">
          <ac:chgData name="Янислав Любомиров Стоянов" userId="S::ylstoyanov19@codingburgas.bg::4bfcf131-1e5f-41c5-b164-d695a4d307cf" providerId="AD" clId="Web-{D296511F-4C67-4931-A8DF-0E12B823A88E}" dt="2021-03-26T22:29:18.932" v="33"/>
          <ac:spMkLst>
            <pc:docMk/>
            <pc:sldMk cId="614430428" sldId="258"/>
            <ac:spMk id="3" creationId="{F6A63AF2-F713-4950-9E43-2DD5F8F2B4F2}"/>
          </ac:spMkLst>
        </pc:spChg>
        <pc:spChg chg="del">
          <ac:chgData name="Янислав Любомиров Стоянов" userId="S::ylstoyanov19@codingburgas.bg::4bfcf131-1e5f-41c5-b164-d695a4d307cf" providerId="AD" clId="Web-{D296511F-4C67-4931-A8DF-0E12B823A88E}" dt="2021-03-26T22:29:50.902" v="35"/>
          <ac:spMkLst>
            <pc:docMk/>
            <pc:sldMk cId="614430428" sldId="258"/>
            <ac:spMk id="5" creationId="{50E53EDA-3B94-4F6B-9E86-D3BB9EBB9616}"/>
          </ac:spMkLst>
        </pc:spChg>
        <pc:spChg chg="add">
          <ac:chgData name="Янислав Любомиров Стоянов" userId="S::ylstoyanov19@codingburgas.bg::4bfcf131-1e5f-41c5-b164-d695a4d307cf" providerId="AD" clId="Web-{D296511F-4C67-4931-A8DF-0E12B823A88E}" dt="2021-03-26T22:29:50.902" v="35"/>
          <ac:spMkLst>
            <pc:docMk/>
            <pc:sldMk cId="614430428" sldId="258"/>
            <ac:spMk id="15" creationId="{DE6F2CF7-0423-4CC7-90FD-1FEBA0CA5B4D}"/>
          </ac:spMkLst>
        </pc:spChg>
        <pc:picChg chg="add mod">
          <ac:chgData name="Янислав Любомиров Стоянов" userId="S::ylstoyanov19@codingburgas.bg::4bfcf131-1e5f-41c5-b164-d695a4d307cf" providerId="AD" clId="Web-{D296511F-4C67-4931-A8DF-0E12B823A88E}" dt="2021-03-26T22:29:50.902" v="35"/>
          <ac:picMkLst>
            <pc:docMk/>
            <pc:sldMk cId="614430428" sldId="258"/>
            <ac:picMk id="4" creationId="{00A9B992-1AC8-4897-9245-7E344F246E0D}"/>
          </ac:picMkLst>
        </pc:picChg>
        <pc:picChg chg="add">
          <ac:chgData name="Янислав Любомиров Стоянов" userId="S::ylstoyanov19@codingburgas.bg::4bfcf131-1e5f-41c5-b164-d695a4d307cf" providerId="AD" clId="Web-{D296511F-4C67-4931-A8DF-0E12B823A88E}" dt="2021-03-26T22:29:50.902" v="35"/>
          <ac:picMkLst>
            <pc:docMk/>
            <pc:sldMk cId="614430428" sldId="258"/>
            <ac:picMk id="11" creationId="{CBECFFDC-94DB-4DA3-94FE-22FEDDA8FA30}"/>
          </ac:picMkLst>
        </pc:picChg>
        <pc:picChg chg="add">
          <ac:chgData name="Янислав Любомиров Стоянов" userId="S::ylstoyanov19@codingburgas.bg::4bfcf131-1e5f-41c5-b164-d695a4d307cf" providerId="AD" clId="Web-{D296511F-4C67-4931-A8DF-0E12B823A88E}" dt="2021-03-26T22:29:50.902" v="35"/>
          <ac:picMkLst>
            <pc:docMk/>
            <pc:sldMk cId="614430428" sldId="258"/>
            <ac:picMk id="13" creationId="{F28C5E77-0080-4457-B42A-3E5420A7C8DC}"/>
          </ac:picMkLst>
        </pc:picChg>
        <pc:cxnChg chg="del">
          <ac:chgData name="Янислав Любомиров Стоянов" userId="S::ylstoyanov19@codingburgas.bg::4bfcf131-1e5f-41c5-b164-d695a4d307cf" providerId="AD" clId="Web-{D296511F-4C67-4931-A8DF-0E12B823A88E}" dt="2021-03-26T22:29:50.902" v="35"/>
          <ac:cxnSpMkLst>
            <pc:docMk/>
            <pc:sldMk cId="614430428" sldId="258"/>
            <ac:cxnSpMk id="6" creationId="{30EFD79F-7790-479B-B7DB-BD0D8C101DDD}"/>
          </ac:cxnSpMkLst>
        </pc:cxnChg>
      </pc:sldChg>
      <pc:sldChg chg="addSp delSp modSp mod setBg">
        <pc:chgData name="Янислав Любомиров Стоянов" userId="S::ylstoyanov19@codingburgas.bg::4bfcf131-1e5f-41c5-b164-d695a4d307cf" providerId="AD" clId="Web-{D296511F-4C67-4931-A8DF-0E12B823A88E}" dt="2021-03-26T22:25:19.255" v="32" actId="20577"/>
        <pc:sldMkLst>
          <pc:docMk/>
          <pc:sldMk cId="2827407563" sldId="259"/>
        </pc:sldMkLst>
        <pc:spChg chg="mod ord">
          <ac:chgData name="Янислав Любомиров Стоянов" userId="S::ylstoyanov19@codingburgas.bg::4bfcf131-1e5f-41c5-b164-d695a4d307cf" providerId="AD" clId="Web-{D296511F-4C67-4931-A8DF-0E12B823A88E}" dt="2021-03-26T22:25:19.255" v="32" actId="20577"/>
          <ac:spMkLst>
            <pc:docMk/>
            <pc:sldMk cId="2827407563" sldId="259"/>
            <ac:spMk id="2" creationId="{C0E54496-CACD-4AA0-8FA2-E641986BD2DE}"/>
          </ac:spMkLst>
        </pc:spChg>
        <pc:picChg chg="add mod">
          <ac:chgData name="Янислав Любомиров Стоянов" userId="S::ylstoyanov19@codingburgas.bg::4bfcf131-1e5f-41c5-b164-d695a4d307cf" providerId="AD" clId="Web-{D296511F-4C67-4931-A8DF-0E12B823A88E}" dt="2021-03-26T22:24:48.442" v="29"/>
          <ac:picMkLst>
            <pc:docMk/>
            <pc:sldMk cId="2827407563" sldId="259"/>
            <ac:picMk id="3" creationId="{B7DF008A-E07E-4021-9904-CE0ED2D3BCCD}"/>
          </ac:picMkLst>
        </pc:picChg>
        <pc:picChg chg="del mod">
          <ac:chgData name="Янислав Любомиров Стоянов" userId="S::ylstoyanov19@codingburgas.bg::4bfcf131-1e5f-41c5-b164-d695a4d307cf" providerId="AD" clId="Web-{D296511F-4C67-4931-A8DF-0E12B823A88E}" dt="2021-03-26T22:23:59.222" v="23"/>
          <ac:picMkLst>
            <pc:docMk/>
            <pc:sldMk cId="2827407563" sldId="259"/>
            <ac:picMk id="4" creationId="{A4FC6A7C-B96F-4E86-8395-38EF3BBAB201}"/>
          </ac:picMkLst>
        </pc:picChg>
        <pc:picChg chg="add">
          <ac:chgData name="Янислав Любомиров Стоянов" userId="S::ylstoyanov19@codingburgas.bg::4bfcf131-1e5f-41c5-b164-d695a4d307cf" providerId="AD" clId="Web-{D296511F-4C67-4931-A8DF-0E12B823A88E}" dt="2021-03-26T22:24:48.442" v="29"/>
          <ac:picMkLst>
            <pc:docMk/>
            <pc:sldMk cId="2827407563" sldId="259"/>
            <ac:picMk id="8" creationId="{98BF0107-3463-486E-B9EE-5A5727B4F7FB}"/>
          </ac:picMkLst>
        </pc:picChg>
      </pc:sldChg>
      <pc:sldChg chg="modSp ord">
        <pc:chgData name="Янислав Любомиров Стоянов" userId="S::ylstoyanov19@codingburgas.bg::4bfcf131-1e5f-41c5-b164-d695a4d307cf" providerId="AD" clId="Web-{D296511F-4C67-4931-A8DF-0E12B823A88E}" dt="2021-03-26T22:35:07.972" v="83"/>
        <pc:sldMkLst>
          <pc:docMk/>
          <pc:sldMk cId="2492122834" sldId="260"/>
        </pc:sldMkLst>
        <pc:spChg chg="mod">
          <ac:chgData name="Янислав Любомиров Стоянов" userId="S::ylstoyanov19@codingburgas.bg::4bfcf131-1e5f-41c5-b164-d695a4d307cf" providerId="AD" clId="Web-{D296511F-4C67-4931-A8DF-0E12B823A88E}" dt="2021-03-26T22:33:01.656" v="57" actId="20577"/>
          <ac:spMkLst>
            <pc:docMk/>
            <pc:sldMk cId="2492122834" sldId="260"/>
            <ac:spMk id="6" creationId="{10C0E3B0-7793-4B3A-9679-F2DBB4D51B8F}"/>
          </ac:spMkLst>
        </pc:spChg>
      </pc:sldChg>
      <pc:sldChg chg="addSp modSp mod setBg">
        <pc:chgData name="Янислав Любомиров Стоянов" userId="S::ylstoyanov19@codingburgas.bg::4bfcf131-1e5f-41c5-b164-d695a4d307cf" providerId="AD" clId="Web-{D296511F-4C67-4931-A8DF-0E12B823A88E}" dt="2021-03-26T22:39:18.728" v="102"/>
        <pc:sldMkLst>
          <pc:docMk/>
          <pc:sldMk cId="2063907752" sldId="261"/>
        </pc:sldMkLst>
        <pc:spChg chg="mod">
          <ac:chgData name="Янислав Любомиров Стоянов" userId="S::ylstoyanov19@codingburgas.bg::4bfcf131-1e5f-41c5-b164-d695a4d307cf" providerId="AD" clId="Web-{D296511F-4C67-4931-A8DF-0E12B823A88E}" dt="2021-03-26T22:38:38.539" v="97" actId="1076"/>
          <ac:spMkLst>
            <pc:docMk/>
            <pc:sldMk cId="2063907752" sldId="261"/>
            <ac:spMk id="2" creationId="{A22FE5A4-FEC6-4340-B78C-7F24178F2FD9}"/>
          </ac:spMkLst>
        </pc:spChg>
        <pc:picChg chg="add mod">
          <ac:chgData name="Янислав Любомиров Стоянов" userId="S::ylstoyanov19@codingburgas.bg::4bfcf131-1e5f-41c5-b164-d695a4d307cf" providerId="AD" clId="Web-{D296511F-4C67-4931-A8DF-0E12B823A88E}" dt="2021-03-26T22:39:18.728" v="102"/>
          <ac:picMkLst>
            <pc:docMk/>
            <pc:sldMk cId="2063907752" sldId="261"/>
            <ac:picMk id="3" creationId="{E72AFC87-AD2F-4DDA-ADF1-B2ED6D6F4654}"/>
          </ac:picMkLst>
        </pc:picChg>
      </pc:sldChg>
      <pc:sldChg chg="addSp delSp modSp new mod setBg">
        <pc:chgData name="Янислав Любомиров Стоянов" userId="S::ylstoyanov19@codingburgas.bg::4bfcf131-1e5f-41c5-b164-d695a4d307cf" providerId="AD" clId="Web-{D296511F-4C67-4931-A8DF-0E12B823A88E}" dt="2021-03-26T22:40:10.682" v="107"/>
        <pc:sldMkLst>
          <pc:docMk/>
          <pc:sldMk cId="4112433802" sldId="262"/>
        </pc:sldMkLst>
        <pc:spChg chg="mod">
          <ac:chgData name="Янислав Любомиров Стоянов" userId="S::ylstoyanov19@codingburgas.bg::4bfcf131-1e5f-41c5-b164-d695a4d307cf" providerId="AD" clId="Web-{D296511F-4C67-4931-A8DF-0E12B823A88E}" dt="2021-03-26T22:36:17.067" v="86" actId="1076"/>
          <ac:spMkLst>
            <pc:docMk/>
            <pc:sldMk cId="4112433802" sldId="262"/>
            <ac:spMk id="2" creationId="{D2C37E1F-443F-47F5-ACD1-0E3C5C73A863}"/>
          </ac:spMkLst>
        </pc:spChg>
        <pc:spChg chg="del">
          <ac:chgData name="Янислав Любомиров Стоянов" userId="S::ylstoyanov19@codingburgas.bg::4bfcf131-1e5f-41c5-b164-d695a4d307cf" providerId="AD" clId="Web-{D296511F-4C67-4931-A8DF-0E12B823A88E}" dt="2021-03-26T22:33:45.782" v="71"/>
          <ac:spMkLst>
            <pc:docMk/>
            <pc:sldMk cId="4112433802" sldId="262"/>
            <ac:spMk id="3" creationId="{131CDF5F-7898-4329-B977-2F1CCB38E41D}"/>
          </ac:spMkLst>
        </pc:spChg>
        <pc:spChg chg="add del">
          <ac:chgData name="Янислав Любомиров Стоянов" userId="S::ylstoyanov19@codingburgas.bg::4bfcf131-1e5f-41c5-b164-d695a4d307cf" providerId="AD" clId="Web-{D296511F-4C67-4931-A8DF-0E12B823A88E}" dt="2021-03-26T22:34:51.972" v="82"/>
          <ac:spMkLst>
            <pc:docMk/>
            <pc:sldMk cId="4112433802" sldId="262"/>
            <ac:spMk id="8" creationId="{544C6A48-CD40-4D9B-94D5-83ED59064133}"/>
          </ac:spMkLst>
        </pc:spChg>
        <pc:picChg chg="add mod ord">
          <ac:chgData name="Янислав Любомиров Стоянов" userId="S::ylstoyanov19@codingburgas.bg::4bfcf131-1e5f-41c5-b164-d695a4d307cf" providerId="AD" clId="Web-{D296511F-4C67-4931-A8DF-0E12B823A88E}" dt="2021-03-26T22:40:10.682" v="107"/>
          <ac:picMkLst>
            <pc:docMk/>
            <pc:sldMk cId="4112433802" sldId="262"/>
            <ac:picMk id="4" creationId="{9261FCBB-0863-4A31-8FBB-078796804F1A}"/>
          </ac:picMkLst>
        </pc:picChg>
      </pc:sldChg>
    </pc:docChg>
  </pc:docChgLst>
  <pc:docChgLst>
    <pc:chgData name="Янислав Любомиров Стоянов" userId="S::ylstoyanov19@codingburgas.bg::4bfcf131-1e5f-41c5-b164-d695a4d307cf" providerId="AD" clId="Web-{55A28EB0-4514-415C-A503-E85271D1C6B5}"/>
    <pc:docChg chg="modSld addMainMaster delMainMaster">
      <pc:chgData name="Янислав Любомиров Стоянов" userId="S::ylstoyanov19@codingburgas.bg::4bfcf131-1e5f-41c5-b164-d695a4d307cf" providerId="AD" clId="Web-{55A28EB0-4514-415C-A503-E85271D1C6B5}" dt="2021-03-26T20:14:38.071" v="40" actId="1076"/>
      <pc:docMkLst>
        <pc:docMk/>
      </pc:docMkLst>
      <pc:sldChg chg="addSp delSp modSp mod modClrScheme setClrOvrMap delDesignElem chgLayout">
        <pc:chgData name="Янислав Любомиров Стоянов" userId="S::ylstoyanov19@codingburgas.bg::4bfcf131-1e5f-41c5-b164-d695a4d307cf" providerId="AD" clId="Web-{55A28EB0-4514-415C-A503-E85271D1C6B5}" dt="2021-03-26T19:47:04.255" v="22"/>
        <pc:sldMkLst>
          <pc:docMk/>
          <pc:sldMk cId="151753478" sldId="256"/>
        </pc:sldMkLst>
        <pc:spChg chg="mod ord">
          <ac:chgData name="Янислав Любомиров Стоянов" userId="S::ylstoyanov19@codingburgas.bg::4bfcf131-1e5f-41c5-b164-d695a4d307cf" providerId="AD" clId="Web-{55A28EB0-4514-415C-A503-E85271D1C6B5}" dt="2021-03-26T19:47:04.255" v="22"/>
          <ac:spMkLst>
            <pc:docMk/>
            <pc:sldMk cId="151753478" sldId="256"/>
            <ac:spMk id="2" creationId="{599CC48D-6790-4300-8DEE-0426E337CA11}"/>
          </ac:spMkLst>
        </pc:spChg>
        <pc:spChg chg="mod ord">
          <ac:chgData name="Янислав Любомиров Стоянов" userId="S::ylstoyanov19@codingburgas.bg::4bfcf131-1e5f-41c5-b164-d695a4d307cf" providerId="AD" clId="Web-{55A28EB0-4514-415C-A503-E85271D1C6B5}" dt="2021-03-26T19:47:04.255" v="22"/>
          <ac:spMkLst>
            <pc:docMk/>
            <pc:sldMk cId="151753478" sldId="256"/>
            <ac:spMk id="3" creationId="{4BEBF0D3-265B-45C0-9867-E11533CAFBFF}"/>
          </ac:spMkLst>
        </pc:spChg>
        <pc:spChg chg="add">
          <ac:chgData name="Янислав Любомиров Стоянов" userId="S::ylstoyanov19@codingburgas.bg::4bfcf131-1e5f-41c5-b164-d695a4d307cf" providerId="AD" clId="Web-{55A28EB0-4514-415C-A503-E85271D1C6B5}" dt="2021-03-26T19:47:04.255" v="22"/>
          <ac:spMkLst>
            <pc:docMk/>
            <pc:sldMk cId="151753478" sldId="256"/>
            <ac:spMk id="7" creationId="{9ECF13F4-3D2A-4F2E-9BBD-3038670D21ED}"/>
          </ac:spMkLst>
        </pc:spChg>
        <pc:spChg chg="add">
          <ac:chgData name="Янислав Любомиров Стоянов" userId="S::ylstoyanov19@codingburgas.bg::4bfcf131-1e5f-41c5-b164-d695a4d307cf" providerId="AD" clId="Web-{55A28EB0-4514-415C-A503-E85271D1C6B5}" dt="2021-03-26T19:47:04.255" v="22"/>
          <ac:spMkLst>
            <pc:docMk/>
            <pc:sldMk cId="151753478" sldId="256"/>
            <ac:spMk id="10" creationId="{09C946AC-2072-4946-A2B8-39F09D0944EE}"/>
          </ac:spMkLst>
        </pc:spChg>
        <pc:spChg chg="add">
          <ac:chgData name="Янислав Любомиров Стоянов" userId="S::ylstoyanov19@codingburgas.bg::4bfcf131-1e5f-41c5-b164-d695a4d307cf" providerId="AD" clId="Web-{55A28EB0-4514-415C-A503-E85271D1C6B5}" dt="2021-03-26T19:47:04.255" v="22"/>
          <ac:spMkLst>
            <pc:docMk/>
            <pc:sldMk cId="151753478" sldId="256"/>
            <ac:spMk id="14" creationId="{559FD8B5-8CC4-4CFE-BD2A-1216B1F2C3DB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46:25.049" v="19"/>
          <ac:spMkLst>
            <pc:docMk/>
            <pc:sldMk cId="151753478" sldId="256"/>
            <ac:spMk id="21" creationId="{9B45BA4C-9B54-4496-821F-9E0985CA984D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46:25.049" v="19"/>
          <ac:spMkLst>
            <pc:docMk/>
            <pc:sldMk cId="151753478" sldId="256"/>
            <ac:spMk id="23" creationId="{85E1BB9D-FAFF-4C3E-9E44-13F8FBABCD62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46:25.049" v="19"/>
          <ac:spMkLst>
            <pc:docMk/>
            <pc:sldMk cId="151753478" sldId="256"/>
            <ac:spMk id="25" creationId="{05B437B7-8977-4FCB-A046-84E7F8E29408}"/>
          </ac:spMkLst>
        </pc:spChg>
        <pc:grpChg chg="add">
          <ac:chgData name="Янислав Любомиров Стоянов" userId="S::ylstoyanov19@codingburgas.bg::4bfcf131-1e5f-41c5-b164-d695a4d307cf" providerId="AD" clId="Web-{55A28EB0-4514-415C-A503-E85271D1C6B5}" dt="2021-03-26T19:47:04.255" v="22"/>
          <ac:grpSpMkLst>
            <pc:docMk/>
            <pc:sldMk cId="151753478" sldId="256"/>
            <ac:grpSpMk id="18" creationId="{19660E16-DCC0-4B6C-8E84-4C292580059F}"/>
          </ac:grpSpMkLst>
        </pc:grpChg>
        <pc:picChg chg="mod">
          <ac:chgData name="Янислав Любомиров Стоянов" userId="S::ylstoyanov19@codingburgas.bg::4bfcf131-1e5f-41c5-b164-d695a4d307cf" providerId="AD" clId="Web-{55A28EB0-4514-415C-A503-E85271D1C6B5}" dt="2021-03-26T19:47:04.255" v="22"/>
          <ac:picMkLst>
            <pc:docMk/>
            <pc:sldMk cId="151753478" sldId="256"/>
            <ac:picMk id="5" creationId="{C3FC54B4-6FD3-4656-92DF-96172D332B11}"/>
          </ac:picMkLst>
        </pc:picChg>
        <pc:picChg chg="add">
          <ac:chgData name="Янислав Любомиров Стоянов" userId="S::ylstoyanov19@codingburgas.bg::4bfcf131-1e5f-41c5-b164-d695a4d307cf" providerId="AD" clId="Web-{55A28EB0-4514-415C-A503-E85271D1C6B5}" dt="2021-03-26T19:47:04.255" v="22"/>
          <ac:picMkLst>
            <pc:docMk/>
            <pc:sldMk cId="151753478" sldId="256"/>
            <ac:picMk id="12" creationId="{A748C8C8-F348-4D00-852A-26DD9EBCC24C}"/>
          </ac:picMkLst>
        </pc:picChg>
      </pc:sldChg>
      <pc:sldChg chg="addSp delSp modSp mod setBg modClrScheme addAnim delDesignElem chgLayout">
        <pc:chgData name="Янислав Любомиров Стоянов" userId="S::ylstoyanov19@codingburgas.bg::4bfcf131-1e5f-41c5-b164-d695a4d307cf" providerId="AD" clId="Web-{55A28EB0-4514-415C-A503-E85271D1C6B5}" dt="2021-03-26T19:48:47.403" v="36" actId="1076"/>
        <pc:sldMkLst>
          <pc:docMk/>
          <pc:sldMk cId="1848472562" sldId="257"/>
        </pc:sldMkLst>
        <pc:spChg chg="mod ord">
          <ac:chgData name="Янислав Любомиров Стоянов" userId="S::ylstoyanov19@codingburgas.bg::4bfcf131-1e5f-41c5-b164-d695a4d307cf" providerId="AD" clId="Web-{55A28EB0-4514-415C-A503-E85271D1C6B5}" dt="2021-03-26T19:48:43.918" v="35" actId="1076"/>
          <ac:spMkLst>
            <pc:docMk/>
            <pc:sldMk cId="1848472562" sldId="257"/>
            <ac:spMk id="2" creationId="{0A98B59B-D263-494C-AF4D-3ADE9A886B74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38:28.895" v="4"/>
          <ac:spMkLst>
            <pc:docMk/>
            <pc:sldMk cId="1848472562" sldId="257"/>
            <ac:spMk id="3" creationId="{3259D759-6AB2-49D8-8DB5-1B5EFE2F98CC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46:25.049" v="19"/>
          <ac:spMkLst>
            <pc:docMk/>
            <pc:sldMk cId="1848472562" sldId="257"/>
            <ac:spMk id="9" creationId="{9B45BA4C-9B54-4496-821F-9E0985CA984D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46:25.049" v="19"/>
          <ac:spMkLst>
            <pc:docMk/>
            <pc:sldMk cId="1848472562" sldId="257"/>
            <ac:spMk id="11" creationId="{85E1BB9D-FAFF-4C3E-9E44-13F8FBABCD62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46:25.049" v="19"/>
          <ac:spMkLst>
            <pc:docMk/>
            <pc:sldMk cId="1848472562" sldId="257"/>
            <ac:spMk id="13" creationId="{37B36BEE-BE00-4915-A981-DE90475E62A3}"/>
          </ac:spMkLst>
        </pc:spChg>
        <pc:picChg chg="add del mod">
          <ac:chgData name="Янислав Любомиров Стоянов" userId="S::ylstoyanov19@codingburgas.bg::4bfcf131-1e5f-41c5-b164-d695a4d307cf" providerId="AD" clId="Web-{55A28EB0-4514-415C-A503-E85271D1C6B5}" dt="2021-03-26T19:38:36.958" v="5"/>
          <ac:picMkLst>
            <pc:docMk/>
            <pc:sldMk cId="1848472562" sldId="257"/>
            <ac:picMk id="4" creationId="{ECE7AB93-2B6B-4CD1-A99F-3DFA32E59C6C}"/>
          </ac:picMkLst>
        </pc:picChg>
        <pc:picChg chg="add mod">
          <ac:chgData name="Янислав Любомиров Стоянов" userId="S::ylstoyanov19@codingburgas.bg::4bfcf131-1e5f-41c5-b164-d695a4d307cf" providerId="AD" clId="Web-{55A28EB0-4514-415C-A503-E85271D1C6B5}" dt="2021-03-26T19:48:47.403" v="36" actId="1076"/>
          <ac:picMkLst>
            <pc:docMk/>
            <pc:sldMk cId="1848472562" sldId="257"/>
            <ac:picMk id="5" creationId="{5514B95A-7BA8-4908-B8C9-7A2B232B601F}"/>
          </ac:picMkLst>
        </pc:picChg>
      </pc:sldChg>
      <pc:sldChg chg="addSp delSp modSp mod setBg modClrScheme setClrOvrMap chgLayout">
        <pc:chgData name="Янислав Любомиров Стоянов" userId="S::ylstoyanov19@codingburgas.bg::4bfcf131-1e5f-41c5-b164-d695a4d307cf" providerId="AD" clId="Web-{55A28EB0-4514-415C-A503-E85271D1C6B5}" dt="2021-03-26T19:48:24.480" v="31"/>
        <pc:sldMkLst>
          <pc:docMk/>
          <pc:sldMk cId="614430428" sldId="258"/>
        </pc:sldMkLst>
        <pc:spChg chg="mod ord">
          <ac:chgData name="Янислав Любомиров Стоянов" userId="S::ylstoyanov19@codingburgas.bg::4bfcf131-1e5f-41c5-b164-d695a4d307cf" providerId="AD" clId="Web-{55A28EB0-4514-415C-A503-E85271D1C6B5}" dt="2021-03-26T19:48:24.480" v="31"/>
          <ac:spMkLst>
            <pc:docMk/>
            <pc:sldMk cId="614430428" sldId="258"/>
            <ac:spMk id="2" creationId="{A59FA1C6-0881-452F-98CA-31F282D6E9F1}"/>
          </ac:spMkLst>
        </pc:spChg>
        <pc:spChg chg="mod ord">
          <ac:chgData name="Янислав Любомиров Стоянов" userId="S::ylstoyanov19@codingburgas.bg::4bfcf131-1e5f-41c5-b164-d695a4d307cf" providerId="AD" clId="Web-{55A28EB0-4514-415C-A503-E85271D1C6B5}" dt="2021-03-26T19:48:24.480" v="31"/>
          <ac:spMkLst>
            <pc:docMk/>
            <pc:sldMk cId="614430428" sldId="258"/>
            <ac:spMk id="3" creationId="{F6A63AF2-F713-4950-9E43-2DD5F8F2B4F2}"/>
          </ac:spMkLst>
        </pc:spChg>
        <pc:spChg chg="add">
          <ac:chgData name="Янислав Любомиров Стоянов" userId="S::ylstoyanov19@codingburgas.bg::4bfcf131-1e5f-41c5-b164-d695a4d307cf" providerId="AD" clId="Web-{55A28EB0-4514-415C-A503-E85271D1C6B5}" dt="2021-03-26T19:48:24.480" v="31"/>
          <ac:spMkLst>
            <pc:docMk/>
            <pc:sldMk cId="614430428" sldId="258"/>
            <ac:spMk id="5" creationId="{50E53EDA-3B94-4F6B-9E86-D3BB9EBB9616}"/>
          </ac:spMkLst>
        </pc:spChg>
        <pc:spChg chg="add del">
          <ac:chgData name="Янислав Любомиров Стоянов" userId="S::ylstoyanov19@codingburgas.bg::4bfcf131-1e5f-41c5-b164-d695a4d307cf" providerId="AD" clId="Web-{55A28EB0-4514-415C-A503-E85271D1C6B5}" dt="2021-03-26T19:48:24.449" v="30"/>
          <ac:spMkLst>
            <pc:docMk/>
            <pc:sldMk cId="614430428" sldId="258"/>
            <ac:spMk id="8" creationId="{E1EB41F2-E181-4D4D-9131-A30F6B0AE596}"/>
          </ac:spMkLst>
        </pc:spChg>
        <pc:spChg chg="add del">
          <ac:chgData name="Янислав Любомиров Стоянов" userId="S::ylstoyanov19@codingburgas.bg::4bfcf131-1e5f-41c5-b164-d695a4d307cf" providerId="AD" clId="Web-{55A28EB0-4514-415C-A503-E85271D1C6B5}" dt="2021-03-26T19:48:24.449" v="30"/>
          <ac:spMkLst>
            <pc:docMk/>
            <pc:sldMk cId="614430428" sldId="258"/>
            <ac:spMk id="10" creationId="{3D63CC92-C517-4C71-9222-4579252CD62E}"/>
          </ac:spMkLst>
        </pc:spChg>
        <pc:picChg chg="add del">
          <ac:chgData name="Янислав Любомиров Стоянов" userId="S::ylstoyanov19@codingburgas.bg::4bfcf131-1e5f-41c5-b164-d695a4d307cf" providerId="AD" clId="Web-{55A28EB0-4514-415C-A503-E85271D1C6B5}" dt="2021-03-26T19:48:24.449" v="30"/>
          <ac:picMkLst>
            <pc:docMk/>
            <pc:sldMk cId="614430428" sldId="258"/>
            <ac:picMk id="12" creationId="{40A39FDC-39F4-4CB7-873B-8D786EC02516}"/>
          </ac:picMkLst>
        </pc:picChg>
        <pc:cxnChg chg="add">
          <ac:chgData name="Янислав Любомиров Стоянов" userId="S::ylstoyanov19@codingburgas.bg::4bfcf131-1e5f-41c5-b164-d695a4d307cf" providerId="AD" clId="Web-{55A28EB0-4514-415C-A503-E85271D1C6B5}" dt="2021-03-26T19:48:24.480" v="31"/>
          <ac:cxnSpMkLst>
            <pc:docMk/>
            <pc:sldMk cId="614430428" sldId="258"/>
            <ac:cxnSpMk id="6" creationId="{30EFD79F-7790-479B-B7DB-BD0D8C101DDD}"/>
          </ac:cxnSpMkLst>
        </pc:cxnChg>
      </pc:sldChg>
      <pc:sldChg chg="delSp modSp mod modClrScheme delDesignElem chgLayout">
        <pc:chgData name="Янислав Любомиров Стоянов" userId="S::ylstoyanov19@codingburgas.bg::4bfcf131-1e5f-41c5-b164-d695a4d307cf" providerId="AD" clId="Web-{55A28EB0-4514-415C-A503-E85271D1C6B5}" dt="2021-03-26T19:46:45.707" v="21"/>
        <pc:sldMkLst>
          <pc:docMk/>
          <pc:sldMk cId="2827407563" sldId="259"/>
        </pc:sldMkLst>
        <pc:spChg chg="mod ord">
          <ac:chgData name="Янислав Любомиров Стоянов" userId="S::ylstoyanov19@codingburgas.bg::4bfcf131-1e5f-41c5-b164-d695a4d307cf" providerId="AD" clId="Web-{55A28EB0-4514-415C-A503-E85271D1C6B5}" dt="2021-03-26T19:46:45.707" v="21"/>
          <ac:spMkLst>
            <pc:docMk/>
            <pc:sldMk cId="2827407563" sldId="259"/>
            <ac:spMk id="2" creationId="{C0E54496-CACD-4AA0-8FA2-E641986BD2DE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46:25.049" v="19"/>
          <ac:spMkLst>
            <pc:docMk/>
            <pc:sldMk cId="2827407563" sldId="259"/>
            <ac:spMk id="9" creationId="{9B45BA4C-9B54-4496-821F-9E0985CA984D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46:25.049" v="19"/>
          <ac:spMkLst>
            <pc:docMk/>
            <pc:sldMk cId="2827407563" sldId="259"/>
            <ac:spMk id="11" creationId="{85E1BB9D-FAFF-4C3E-9E44-13F8FBABCD62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46:25.049" v="19"/>
          <ac:spMkLst>
            <pc:docMk/>
            <pc:sldMk cId="2827407563" sldId="259"/>
            <ac:spMk id="13" creationId="{05B437B7-8977-4FCB-A046-84E7F8E29408}"/>
          </ac:spMkLst>
        </pc:spChg>
      </pc:sldChg>
      <pc:sldChg chg="delSp modSp mod setBg modClrScheme delDesignElem chgLayout">
        <pc:chgData name="Янислав Любомиров Стоянов" userId="S::ylstoyanov19@codingburgas.bg::4bfcf131-1e5f-41c5-b164-d695a4d307cf" providerId="AD" clId="Web-{55A28EB0-4514-415C-A503-E85271D1C6B5}" dt="2021-03-26T19:48:14.899" v="28" actId="1076"/>
        <pc:sldMkLst>
          <pc:docMk/>
          <pc:sldMk cId="2492122834" sldId="260"/>
        </pc:sldMkLst>
        <pc:spChg chg="mod ord">
          <ac:chgData name="Янислав Любомиров Стоянов" userId="S::ylstoyanov19@codingburgas.bg::4bfcf131-1e5f-41c5-b164-d695a4d307cf" providerId="AD" clId="Web-{55A28EB0-4514-415C-A503-E85271D1C6B5}" dt="2021-03-26T19:48:14.899" v="28" actId="1076"/>
          <ac:spMkLst>
            <pc:docMk/>
            <pc:sldMk cId="2492122834" sldId="260"/>
            <ac:spMk id="6" creationId="{10C0E3B0-7793-4B3A-9679-F2DBB4D51B8F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46:25.049" v="19"/>
          <ac:spMkLst>
            <pc:docMk/>
            <pc:sldMk cId="2492122834" sldId="260"/>
            <ac:spMk id="25" creationId="{49306479-8C4D-4E4A-A330-DFC80A8A01BE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46:25.049" v="19"/>
          <ac:spMkLst>
            <pc:docMk/>
            <pc:sldMk cId="2492122834" sldId="260"/>
            <ac:spMk id="27" creationId="{9B45BA4C-9B54-4496-821F-9E0985CA984D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46:25.049" v="19"/>
          <ac:spMkLst>
            <pc:docMk/>
            <pc:sldMk cId="2492122834" sldId="260"/>
            <ac:spMk id="29" creationId="{85E1BB9D-FAFF-4C3E-9E44-13F8FBABCD62}"/>
          </ac:spMkLst>
        </pc:spChg>
        <pc:spChg chg="del">
          <ac:chgData name="Янислав Любомиров Стоянов" userId="S::ylstoyanov19@codingburgas.bg::4bfcf131-1e5f-41c5-b164-d695a4d307cf" providerId="AD" clId="Web-{55A28EB0-4514-415C-A503-E85271D1C6B5}" dt="2021-03-26T19:46:25.049" v="19"/>
          <ac:spMkLst>
            <pc:docMk/>
            <pc:sldMk cId="2492122834" sldId="260"/>
            <ac:spMk id="31" creationId="{A8DDC302-DBEC-4742-B54B-5E9AAFE96961}"/>
          </ac:spMkLst>
        </pc:spChg>
        <pc:picChg chg="mod">
          <ac:chgData name="Янислав Любомиров Стоянов" userId="S::ylstoyanov19@codingburgas.bg::4bfcf131-1e5f-41c5-b164-d695a4d307cf" providerId="AD" clId="Web-{55A28EB0-4514-415C-A503-E85271D1C6B5}" dt="2021-03-26T19:47:27.272" v="23"/>
          <ac:picMkLst>
            <pc:docMk/>
            <pc:sldMk cId="2492122834" sldId="260"/>
            <ac:picMk id="7" creationId="{3E920605-94D7-4849-A0C4-9D6C23A5AD3B}"/>
          </ac:picMkLst>
        </pc:picChg>
      </pc:sldChg>
      <pc:sldChg chg="modSp mod setBg modClrScheme chgLayout">
        <pc:chgData name="Янислав Любомиров Стоянов" userId="S::ylstoyanov19@codingburgas.bg::4bfcf131-1e5f-41c5-b164-d695a4d307cf" providerId="AD" clId="Web-{55A28EB0-4514-415C-A503-E85271D1C6B5}" dt="2021-03-26T20:14:38.071" v="40" actId="1076"/>
        <pc:sldMkLst>
          <pc:docMk/>
          <pc:sldMk cId="2063907752" sldId="261"/>
        </pc:sldMkLst>
        <pc:spChg chg="mod ord">
          <ac:chgData name="Янислав Любомиров Стоянов" userId="S::ylstoyanov19@codingburgas.bg::4bfcf131-1e5f-41c5-b164-d695a4d307cf" providerId="AD" clId="Web-{55A28EB0-4514-415C-A503-E85271D1C6B5}" dt="2021-03-26T20:14:38.071" v="40" actId="1076"/>
          <ac:spMkLst>
            <pc:docMk/>
            <pc:sldMk cId="2063907752" sldId="261"/>
            <ac:spMk id="2" creationId="{A22FE5A4-FEC6-4340-B78C-7F24178F2FD9}"/>
          </ac:spMkLst>
        </pc:spChg>
      </pc:sldChg>
      <pc:sldMasterChg chg="del delSldLayout">
        <pc:chgData name="Янислав Любомиров Стоянов" userId="S::ylstoyanov19@codingburgas.bg::4bfcf131-1e5f-41c5-b164-d695a4d307cf" providerId="AD" clId="Web-{55A28EB0-4514-415C-A503-E85271D1C6B5}" dt="2021-03-26T19:46:25.049" v="19"/>
        <pc:sldMasterMkLst>
          <pc:docMk/>
          <pc:sldMasterMk cId="3176579672" sldId="2147483698"/>
        </pc:sldMasterMkLst>
        <pc:sldLayoutChg chg="del">
          <pc:chgData name="Янислав Любомиров Стоянов" userId="S::ylstoyanov19@codingburgas.bg::4bfcf131-1e5f-41c5-b164-d695a4d307cf" providerId="AD" clId="Web-{55A28EB0-4514-415C-A503-E85271D1C6B5}" dt="2021-03-26T19:46:25.049" v="19"/>
          <pc:sldLayoutMkLst>
            <pc:docMk/>
            <pc:sldMasterMk cId="3176579672" sldId="2147483698"/>
            <pc:sldLayoutMk cId="1598941037" sldId="2147483687"/>
          </pc:sldLayoutMkLst>
        </pc:sldLayoutChg>
        <pc:sldLayoutChg chg="del">
          <pc:chgData name="Янислав Любомиров Стоянов" userId="S::ylstoyanov19@codingburgas.bg::4bfcf131-1e5f-41c5-b164-d695a4d307cf" providerId="AD" clId="Web-{55A28EB0-4514-415C-A503-E85271D1C6B5}" dt="2021-03-26T19:46:25.049" v="19"/>
          <pc:sldLayoutMkLst>
            <pc:docMk/>
            <pc:sldMasterMk cId="3176579672" sldId="2147483698"/>
            <pc:sldLayoutMk cId="1358905621" sldId="2147483688"/>
          </pc:sldLayoutMkLst>
        </pc:sldLayoutChg>
        <pc:sldLayoutChg chg="del">
          <pc:chgData name="Янислав Любомиров Стоянов" userId="S::ylstoyanov19@codingburgas.bg::4bfcf131-1e5f-41c5-b164-d695a4d307cf" providerId="AD" clId="Web-{55A28EB0-4514-415C-A503-E85271D1C6B5}" dt="2021-03-26T19:46:25.049" v="19"/>
          <pc:sldLayoutMkLst>
            <pc:docMk/>
            <pc:sldMasterMk cId="3176579672" sldId="2147483698"/>
            <pc:sldLayoutMk cId="4001085344" sldId="2147483689"/>
          </pc:sldLayoutMkLst>
        </pc:sldLayoutChg>
        <pc:sldLayoutChg chg="del">
          <pc:chgData name="Янислав Любомиров Стоянов" userId="S::ylstoyanov19@codingburgas.bg::4bfcf131-1e5f-41c5-b164-d695a4d307cf" providerId="AD" clId="Web-{55A28EB0-4514-415C-A503-E85271D1C6B5}" dt="2021-03-26T19:46:25.049" v="19"/>
          <pc:sldLayoutMkLst>
            <pc:docMk/>
            <pc:sldMasterMk cId="3176579672" sldId="2147483698"/>
            <pc:sldLayoutMk cId="1286627752" sldId="2147483690"/>
          </pc:sldLayoutMkLst>
        </pc:sldLayoutChg>
        <pc:sldLayoutChg chg="del">
          <pc:chgData name="Янислав Любомиров Стоянов" userId="S::ylstoyanov19@codingburgas.bg::4bfcf131-1e5f-41c5-b164-d695a4d307cf" providerId="AD" clId="Web-{55A28EB0-4514-415C-A503-E85271D1C6B5}" dt="2021-03-26T19:46:25.049" v="19"/>
          <pc:sldLayoutMkLst>
            <pc:docMk/>
            <pc:sldMasterMk cId="3176579672" sldId="2147483698"/>
            <pc:sldLayoutMk cId="1802290956" sldId="2147483691"/>
          </pc:sldLayoutMkLst>
        </pc:sldLayoutChg>
        <pc:sldLayoutChg chg="del">
          <pc:chgData name="Янислав Любомиров Стоянов" userId="S::ylstoyanov19@codingburgas.bg::4bfcf131-1e5f-41c5-b164-d695a4d307cf" providerId="AD" clId="Web-{55A28EB0-4514-415C-A503-E85271D1C6B5}" dt="2021-03-26T19:46:25.049" v="19"/>
          <pc:sldLayoutMkLst>
            <pc:docMk/>
            <pc:sldMasterMk cId="3176579672" sldId="2147483698"/>
            <pc:sldLayoutMk cId="2890845646" sldId="2147483692"/>
          </pc:sldLayoutMkLst>
        </pc:sldLayoutChg>
        <pc:sldLayoutChg chg="del">
          <pc:chgData name="Янислав Любомиров Стоянов" userId="S::ylstoyanov19@codingburgas.bg::4bfcf131-1e5f-41c5-b164-d695a4d307cf" providerId="AD" clId="Web-{55A28EB0-4514-415C-A503-E85271D1C6B5}" dt="2021-03-26T19:46:25.049" v="19"/>
          <pc:sldLayoutMkLst>
            <pc:docMk/>
            <pc:sldMasterMk cId="3176579672" sldId="2147483698"/>
            <pc:sldLayoutMk cId="2806483689" sldId="2147483693"/>
          </pc:sldLayoutMkLst>
        </pc:sldLayoutChg>
        <pc:sldLayoutChg chg="del">
          <pc:chgData name="Янислав Любомиров Стоянов" userId="S::ylstoyanov19@codingburgas.bg::4bfcf131-1e5f-41c5-b164-d695a4d307cf" providerId="AD" clId="Web-{55A28EB0-4514-415C-A503-E85271D1C6B5}" dt="2021-03-26T19:46:25.049" v="19"/>
          <pc:sldLayoutMkLst>
            <pc:docMk/>
            <pc:sldMasterMk cId="3176579672" sldId="2147483698"/>
            <pc:sldLayoutMk cId="3023826963" sldId="2147483694"/>
          </pc:sldLayoutMkLst>
        </pc:sldLayoutChg>
        <pc:sldLayoutChg chg="del">
          <pc:chgData name="Янислав Любомиров Стоянов" userId="S::ylstoyanov19@codingburgas.bg::4bfcf131-1e5f-41c5-b164-d695a4d307cf" providerId="AD" clId="Web-{55A28EB0-4514-415C-A503-E85271D1C6B5}" dt="2021-03-26T19:46:25.049" v="19"/>
          <pc:sldLayoutMkLst>
            <pc:docMk/>
            <pc:sldMasterMk cId="3176579672" sldId="2147483698"/>
            <pc:sldLayoutMk cId="162441404" sldId="2147483695"/>
          </pc:sldLayoutMkLst>
        </pc:sldLayoutChg>
        <pc:sldLayoutChg chg="del">
          <pc:chgData name="Янислав Любомиров Стоянов" userId="S::ylstoyanov19@codingburgas.bg::4bfcf131-1e5f-41c5-b164-d695a4d307cf" providerId="AD" clId="Web-{55A28EB0-4514-415C-A503-E85271D1C6B5}" dt="2021-03-26T19:46:25.049" v="19"/>
          <pc:sldLayoutMkLst>
            <pc:docMk/>
            <pc:sldMasterMk cId="3176579672" sldId="2147483698"/>
            <pc:sldLayoutMk cId="2311143307" sldId="2147483696"/>
          </pc:sldLayoutMkLst>
        </pc:sldLayoutChg>
        <pc:sldLayoutChg chg="del">
          <pc:chgData name="Янислав Любомиров Стоянов" userId="S::ylstoyanov19@codingburgas.bg::4bfcf131-1e5f-41c5-b164-d695a4d307cf" providerId="AD" clId="Web-{55A28EB0-4514-415C-A503-E85271D1C6B5}" dt="2021-03-26T19:46:25.049" v="19"/>
          <pc:sldLayoutMkLst>
            <pc:docMk/>
            <pc:sldMasterMk cId="3176579672" sldId="2147483698"/>
            <pc:sldLayoutMk cId="770093406" sldId="2147483697"/>
          </pc:sldLayoutMkLst>
        </pc:sldLayoutChg>
      </pc:sldMasterChg>
      <pc:sldMasterChg chg="add del addSldLayout delSldLayout modSldLayout">
        <pc:chgData name="Янислав Любомиров Стоянов" userId="S::ylstoyanov19@codingburgas.bg::4bfcf131-1e5f-41c5-b164-d695a4d307cf" providerId="AD" clId="Web-{55A28EB0-4514-415C-A503-E85271D1C6B5}" dt="2021-03-26T19:46:31.862" v="20"/>
        <pc:sldMasterMkLst>
          <pc:docMk/>
          <pc:sldMasterMk cId="2388788943" sldId="2147483699"/>
        </pc:sldMasterMkLst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31.862" v="20"/>
          <pc:sldLayoutMkLst>
            <pc:docMk/>
            <pc:sldMasterMk cId="2388788943" sldId="2147483699"/>
            <pc:sldLayoutMk cId="1709089743" sldId="2147483700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31.862" v="20"/>
          <pc:sldLayoutMkLst>
            <pc:docMk/>
            <pc:sldMasterMk cId="2388788943" sldId="2147483699"/>
            <pc:sldLayoutMk cId="2008853700" sldId="2147483701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31.862" v="20"/>
          <pc:sldLayoutMkLst>
            <pc:docMk/>
            <pc:sldMasterMk cId="2388788943" sldId="2147483699"/>
            <pc:sldLayoutMk cId="727856572" sldId="2147483702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31.862" v="20"/>
          <pc:sldLayoutMkLst>
            <pc:docMk/>
            <pc:sldMasterMk cId="2388788943" sldId="2147483699"/>
            <pc:sldLayoutMk cId="3618882126" sldId="2147483703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31.862" v="20"/>
          <pc:sldLayoutMkLst>
            <pc:docMk/>
            <pc:sldMasterMk cId="2388788943" sldId="2147483699"/>
            <pc:sldLayoutMk cId="2388697293" sldId="2147483704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31.862" v="20"/>
          <pc:sldLayoutMkLst>
            <pc:docMk/>
            <pc:sldMasterMk cId="2388788943" sldId="2147483699"/>
            <pc:sldLayoutMk cId="1683874295" sldId="2147483705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31.862" v="20"/>
          <pc:sldLayoutMkLst>
            <pc:docMk/>
            <pc:sldMasterMk cId="2388788943" sldId="2147483699"/>
            <pc:sldLayoutMk cId="1182130116" sldId="2147483706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31.862" v="20"/>
          <pc:sldLayoutMkLst>
            <pc:docMk/>
            <pc:sldMasterMk cId="2388788943" sldId="2147483699"/>
            <pc:sldLayoutMk cId="1381455418" sldId="2147483707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31.862" v="20"/>
          <pc:sldLayoutMkLst>
            <pc:docMk/>
            <pc:sldMasterMk cId="2388788943" sldId="2147483699"/>
            <pc:sldLayoutMk cId="3179763559" sldId="2147483708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31.862" v="20"/>
          <pc:sldLayoutMkLst>
            <pc:docMk/>
            <pc:sldMasterMk cId="2388788943" sldId="2147483699"/>
            <pc:sldLayoutMk cId="1914061175" sldId="2147483709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31.862" v="20"/>
          <pc:sldLayoutMkLst>
            <pc:docMk/>
            <pc:sldMasterMk cId="2388788943" sldId="2147483699"/>
            <pc:sldLayoutMk cId="3228736533" sldId="2147483710"/>
          </pc:sldLayoutMkLst>
        </pc:sldLayoutChg>
      </pc:sldMasterChg>
      <pc:sldMasterChg chg="add del addSldLayout delSldLayout modSldLayout">
        <pc:chgData name="Янислав Любомиров Стоянов" userId="S::ylstoyanov19@codingburgas.bg::4bfcf131-1e5f-41c5-b164-d695a4d307cf" providerId="AD" clId="Web-{55A28EB0-4514-415C-A503-E85271D1C6B5}" dt="2021-03-26T19:46:45.707" v="21"/>
        <pc:sldMasterMkLst>
          <pc:docMk/>
          <pc:sldMasterMk cId="2940874861" sldId="2147483711"/>
        </pc:sldMasterMkLst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40874861" sldId="2147483711"/>
            <pc:sldLayoutMk cId="46532623" sldId="2147483712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40874861" sldId="2147483711"/>
            <pc:sldLayoutMk cId="4188887611" sldId="2147483713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40874861" sldId="2147483711"/>
            <pc:sldLayoutMk cId="407185996" sldId="2147483714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40874861" sldId="2147483711"/>
            <pc:sldLayoutMk cId="3219191973" sldId="2147483715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40874861" sldId="2147483711"/>
            <pc:sldLayoutMk cId="199808051" sldId="2147483716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40874861" sldId="2147483711"/>
            <pc:sldLayoutMk cId="2416621630" sldId="2147483717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40874861" sldId="2147483711"/>
            <pc:sldLayoutMk cId="326243846" sldId="2147483718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40874861" sldId="2147483711"/>
            <pc:sldLayoutMk cId="2930753194" sldId="2147483719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40874861" sldId="2147483711"/>
            <pc:sldLayoutMk cId="1579381685" sldId="2147483720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40874861" sldId="2147483711"/>
            <pc:sldLayoutMk cId="1173806540" sldId="2147483721"/>
          </pc:sldLayoutMkLst>
        </pc:sldLayoutChg>
        <pc:sldLayoutChg chg="add del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40874861" sldId="2147483711"/>
            <pc:sldLayoutMk cId="2117779361" sldId="2147483722"/>
          </pc:sldLayoutMkLst>
        </pc:sldLayoutChg>
      </pc:sldMasterChg>
      <pc:sldMasterChg chg="add addSldLayout modSldLayout">
        <pc:chgData name="Янислав Любомиров Стоянов" userId="S::ylstoyanov19@codingburgas.bg::4bfcf131-1e5f-41c5-b164-d695a4d307cf" providerId="AD" clId="Web-{55A28EB0-4514-415C-A503-E85271D1C6B5}" dt="2021-03-26T19:46:45.707" v="21"/>
        <pc:sldMasterMkLst>
          <pc:docMk/>
          <pc:sldMasterMk cId="2968807037" sldId="2147483723"/>
        </pc:sldMasterMkLst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1462465653" sldId="2147483724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3115953484" sldId="2147483725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1307813483" sldId="2147483726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3797446206" sldId="2147483727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3298234011" sldId="2147483728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1413062106" sldId="2147483729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3806309352" sldId="2147483730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4143275778" sldId="2147483731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2519452262" sldId="2147483732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1207377151" sldId="2147483733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2185399597" sldId="2147483734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3323776754" sldId="2147483735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1804707114" sldId="2147483736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2532892048" sldId="2147483737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1237264295" sldId="2147483738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3939076911" sldId="2147483739"/>
          </pc:sldLayoutMkLst>
        </pc:sldLayoutChg>
        <pc:sldLayoutChg chg="add mod replId">
          <pc:chgData name="Янислав Любомиров Стоянов" userId="S::ylstoyanov19@codingburgas.bg::4bfcf131-1e5f-41c5-b164-d695a4d307cf" providerId="AD" clId="Web-{55A28EB0-4514-415C-A503-E85271D1C6B5}" dt="2021-03-26T19:46:45.707" v="21"/>
          <pc:sldLayoutMkLst>
            <pc:docMk/>
            <pc:sldMasterMk cId="2968807037" sldId="2147483723"/>
            <pc:sldLayoutMk cId="365352204" sldId="2147483740"/>
          </pc:sldLayoutMkLst>
        </pc:sldLayoutChg>
      </pc:sldMasterChg>
    </pc:docChg>
  </pc:docChgLst>
  <pc:docChgLst>
    <pc:chgData name="Янислав Любомиров Стоянов" userId="S::ylstoyanov19@codingburgas.bg::4bfcf131-1e5f-41c5-b164-d695a4d307cf" providerId="AD" clId="Web-{D917B68C-34EE-4332-B70F-1D3DF05F9008}"/>
    <pc:docChg chg="modSld">
      <pc:chgData name="Янислав Любомиров Стоянов" userId="S::ylstoyanov19@codingburgas.bg::4bfcf131-1e5f-41c5-b164-d695a4d307cf" providerId="AD" clId="Web-{D917B68C-34EE-4332-B70F-1D3DF05F9008}" dt="2021-03-26T19:12:31.367" v="13"/>
      <pc:docMkLst>
        <pc:docMk/>
      </pc:docMkLst>
      <pc:sldChg chg="addSp modSp mod setBg modClrScheme chgLayout">
        <pc:chgData name="Янислав Любомиров Стоянов" userId="S::ylstoyanov19@codingburgas.bg::4bfcf131-1e5f-41c5-b164-d695a4d307cf" providerId="AD" clId="Web-{D917B68C-34EE-4332-B70F-1D3DF05F9008}" dt="2021-03-26T19:12:31.367" v="13"/>
        <pc:sldMkLst>
          <pc:docMk/>
          <pc:sldMk cId="614430428" sldId="258"/>
        </pc:sldMkLst>
        <pc:spChg chg="add mod">
          <ac:chgData name="Янислав Любомиров Стоянов" userId="S::ylstoyanov19@codingburgas.bg::4bfcf131-1e5f-41c5-b164-d695a4d307cf" providerId="AD" clId="Web-{D917B68C-34EE-4332-B70F-1D3DF05F9008}" dt="2021-03-26T19:11:46.755" v="12" actId="20577"/>
          <ac:spMkLst>
            <pc:docMk/>
            <pc:sldMk cId="614430428" sldId="258"/>
            <ac:spMk id="2" creationId="{A59FA1C6-0881-452F-98CA-31F282D6E9F1}"/>
          </ac:spMkLst>
        </pc:spChg>
        <pc:spChg chg="add mod">
          <ac:chgData name="Янислав Любомиров Стоянов" userId="S::ylstoyanov19@codingburgas.bg::4bfcf131-1e5f-41c5-b164-d695a4d307cf" providerId="AD" clId="Web-{D917B68C-34EE-4332-B70F-1D3DF05F9008}" dt="2021-03-26T19:11:33.426" v="0"/>
          <ac:spMkLst>
            <pc:docMk/>
            <pc:sldMk cId="614430428" sldId="258"/>
            <ac:spMk id="3" creationId="{F6A63AF2-F713-4950-9E43-2DD5F8F2B4F2}"/>
          </ac:spMkLst>
        </pc:spChg>
      </pc:sldChg>
    </pc:docChg>
  </pc:docChgLst>
  <pc:docChgLst>
    <pc:chgData name="Ивайло Младенов Абаджиев" userId="S::imabadzhiev19@codingburgas.bg::c095df3b-b34b-4a18-b1a2-02274d62907b" providerId="AD" clId="Web-{042029A2-BE16-4EE3-B0AC-02A69ACF9BAB}"/>
    <pc:docChg chg="addSld modSld">
      <pc:chgData name="Ивайло Младенов Абаджиев" userId="S::imabadzhiev19@codingburgas.bg::c095df3b-b34b-4a18-b1a2-02274d62907b" providerId="AD" clId="Web-{042029A2-BE16-4EE3-B0AC-02A69ACF9BAB}" dt="2021-03-26T17:49:57.171" v="47" actId="20577"/>
      <pc:docMkLst>
        <pc:docMk/>
      </pc:docMkLst>
      <pc:sldChg chg="modSp">
        <pc:chgData name="Ивайло Младенов Абаджиев" userId="S::imabadzhiev19@codingburgas.bg::c095df3b-b34b-4a18-b1a2-02274d62907b" providerId="AD" clId="Web-{042029A2-BE16-4EE3-B0AC-02A69ACF9BAB}" dt="2021-03-26T17:47:03.214" v="1" actId="1076"/>
        <pc:sldMkLst>
          <pc:docMk/>
          <pc:sldMk cId="1848472562" sldId="257"/>
        </pc:sldMkLst>
        <pc:spChg chg="mod">
          <ac:chgData name="Ивайло Младенов Абаджиев" userId="S::imabadzhiev19@codingburgas.bg::c095df3b-b34b-4a18-b1a2-02274d62907b" providerId="AD" clId="Web-{042029A2-BE16-4EE3-B0AC-02A69ACF9BAB}" dt="2021-03-26T17:47:03.214" v="1" actId="1076"/>
          <ac:spMkLst>
            <pc:docMk/>
            <pc:sldMk cId="1848472562" sldId="257"/>
            <ac:spMk id="2" creationId="{0A98B59B-D263-494C-AF4D-3ADE9A886B74}"/>
          </ac:spMkLst>
        </pc:spChg>
      </pc:sldChg>
      <pc:sldChg chg="new">
        <pc:chgData name="Ивайло Младенов Абаджиев" userId="S::imabadzhiev19@codingburgas.bg::c095df3b-b34b-4a18-b1a2-02274d62907b" providerId="AD" clId="Web-{042029A2-BE16-4EE3-B0AC-02A69ACF9BAB}" dt="2021-03-26T17:47:14.949" v="2"/>
        <pc:sldMkLst>
          <pc:docMk/>
          <pc:sldMk cId="614430428" sldId="258"/>
        </pc:sldMkLst>
      </pc:sldChg>
      <pc:sldChg chg="new">
        <pc:chgData name="Ивайло Младенов Абаджиев" userId="S::imabadzhiev19@codingburgas.bg::c095df3b-b34b-4a18-b1a2-02274d62907b" providerId="AD" clId="Web-{042029A2-BE16-4EE3-B0AC-02A69ACF9BAB}" dt="2021-03-26T17:47:17.199" v="3"/>
        <pc:sldMkLst>
          <pc:docMk/>
          <pc:sldMk cId="2827407563" sldId="259"/>
        </pc:sldMkLst>
      </pc:sldChg>
      <pc:sldChg chg="new">
        <pc:chgData name="Ивайло Младенов Абаджиев" userId="S::imabadzhiev19@codingburgas.bg::c095df3b-b34b-4a18-b1a2-02274d62907b" providerId="AD" clId="Web-{042029A2-BE16-4EE3-B0AC-02A69ACF9BAB}" dt="2021-03-26T17:47:18.730" v="4"/>
        <pc:sldMkLst>
          <pc:docMk/>
          <pc:sldMk cId="2492122834" sldId="260"/>
        </pc:sldMkLst>
      </pc:sldChg>
      <pc:sldChg chg="modSp new">
        <pc:chgData name="Ивайло Младенов Абаджиев" userId="S::imabadzhiev19@codingburgas.bg::c095df3b-b34b-4a18-b1a2-02274d62907b" providerId="AD" clId="Web-{042029A2-BE16-4EE3-B0AC-02A69ACF9BAB}" dt="2021-03-26T17:49:57.171" v="47" actId="20577"/>
        <pc:sldMkLst>
          <pc:docMk/>
          <pc:sldMk cId="2063907752" sldId="261"/>
        </pc:sldMkLst>
        <pc:spChg chg="mod">
          <ac:chgData name="Ивайло Младенов Абаджиев" userId="S::imabadzhiev19@codingburgas.bg::c095df3b-b34b-4a18-b1a2-02274d62907b" providerId="AD" clId="Web-{042029A2-BE16-4EE3-B0AC-02A69ACF9BAB}" dt="2021-03-26T17:49:57.171" v="47" actId="20577"/>
          <ac:spMkLst>
            <pc:docMk/>
            <pc:sldMk cId="2063907752" sldId="261"/>
            <ac:spMk id="2" creationId="{A22FE5A4-FEC6-4340-B78C-7F24178F2F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6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7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9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76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07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2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6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9076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5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1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4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6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0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7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5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07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ryanthescooterguy/2788585976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meblast.com.br/2015/03/cities-skylines-vendeu-250-mil--copia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9CC48D-6790-4300-8DEE-0426E337C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MAIN LIGHT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BF0D3-265B-45C0-9867-E11533CAF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Whitney"/>
              </a:rPr>
              <a:t>7he_B0ts</a:t>
            </a:r>
            <a:endParaRPr lang="bg-BG">
              <a:solidFill>
                <a:srgbClr val="FFFFFF"/>
              </a:solidFill>
            </a:endParaRPr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2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4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C3FC54B4-6FD3-4656-92DF-96172D332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70968" y="1731777"/>
            <a:ext cx="3454975" cy="460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3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B59B-D263-494C-AF4D-3ADE9A886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933" y="405748"/>
            <a:ext cx="10127192" cy="931341"/>
          </a:xfrm>
        </p:spPr>
        <p:txBody>
          <a:bodyPr>
            <a:normAutofit/>
          </a:bodyPr>
          <a:lstStyle/>
          <a:p>
            <a:r>
              <a:rPr lang="bg-BG" sz="4000" b="1">
                <a:cs typeface="Aharoni"/>
              </a:rPr>
              <a:t>Отбор</a:t>
            </a:r>
            <a:endParaRPr lang="bg-BG" sz="4000" b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514B95A-7BA8-4908-B8C9-7A2B232B6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5" r="786" b="-1"/>
          <a:stretch/>
        </p:blipFill>
        <p:spPr>
          <a:xfrm>
            <a:off x="913098" y="2491902"/>
            <a:ext cx="10346266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4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6" descr="bombilla, idea, encendido, inspiración, luz, energía ...">
            <a:extLst>
              <a:ext uri="{FF2B5EF4-FFF2-40B4-BE49-F238E27FC236}">
                <a16:creationId xmlns:a16="http://schemas.microsoft.com/office/drawing/2014/main" id="{00A9B992-1AC8-4897-9245-7E344F246E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8C5E77-0080-4457-B42A-3E5420A7C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E6F2CF7-0423-4CC7-90FD-1FEBA0CA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FA1C6-0881-452F-98CA-31F282D6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991" y="2298700"/>
            <a:ext cx="8347076" cy="15959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Откъде</a:t>
            </a:r>
            <a:r>
              <a:rPr lang="en-US" sz="4800" dirty="0"/>
              <a:t> </a:t>
            </a:r>
            <a:r>
              <a:rPr lang="en-US" sz="4800" dirty="0" err="1"/>
              <a:t>дойде</a:t>
            </a:r>
            <a:r>
              <a:rPr lang="en-US" sz="4800" dirty="0"/>
              <a:t> </a:t>
            </a:r>
            <a:r>
              <a:rPr lang="en-US" sz="4800" dirty="0" err="1"/>
              <a:t>идеята</a:t>
            </a:r>
            <a:r>
              <a:rPr lang="en-US" sz="4800" dirty="0"/>
              <a:t>?</a:t>
            </a:r>
            <a:endParaRPr lang="en-US" sz="4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1443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ee Images : pedestrian, road, traffic, street, town ...">
            <a:extLst>
              <a:ext uri="{FF2B5EF4-FFF2-40B4-BE49-F238E27FC236}">
                <a16:creationId xmlns:a16="http://schemas.microsoft.com/office/drawing/2014/main" id="{B7DF008A-E07E-4021-9904-CE0ED2D3B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2" r="21378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54496-CACD-4AA0-8FA2-E641986BD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135" y="1964267"/>
            <a:ext cx="3821605" cy="2421464"/>
          </a:xfrm>
        </p:spPr>
        <p:txBody>
          <a:bodyPr>
            <a:normAutofit/>
          </a:bodyPr>
          <a:lstStyle/>
          <a:p>
            <a:r>
              <a:rPr lang="en-US" sz="4400" dirty="0" err="1">
                <a:cs typeface="Aharoni"/>
              </a:rPr>
              <a:t>Как</a:t>
            </a:r>
            <a:r>
              <a:rPr lang="en-US" sz="4400" dirty="0">
                <a:cs typeface="Aharoni"/>
              </a:rPr>
              <a:t> </a:t>
            </a:r>
            <a:r>
              <a:rPr lang="en-US" sz="4400" dirty="0" err="1">
                <a:cs typeface="Aharoni"/>
              </a:rPr>
              <a:t>работи</a:t>
            </a:r>
            <a:r>
              <a:rPr lang="en-US" sz="4400" dirty="0">
                <a:cs typeface="Aharon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740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7E1F-443F-47F5-ACD1-0E3C5C73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48" y="2700215"/>
            <a:ext cx="10131425" cy="1456267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МобилноТО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приложение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9261FCBB-0863-4A31-8FBB-078796804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2661" y="-26702"/>
            <a:ext cx="4786625" cy="6912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243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outdoor, city&#10;&#10;Description automatically generated">
            <a:extLst>
              <a:ext uri="{FF2B5EF4-FFF2-40B4-BE49-F238E27FC236}">
                <a16:creationId xmlns:a16="http://schemas.microsoft.com/office/drawing/2014/main" id="{3E920605-94D7-4849-A0C4-9D6C23A5AD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33370" b="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0E3B0-7793-4B3A-9679-F2DBB4D5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191" y="1636125"/>
            <a:ext cx="4263608" cy="39722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600" dirty="0"/>
              <a:t>С КАКВО ПОМАГА?</a:t>
            </a: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212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E5A4-FEC6-4340-B78C-7F24178F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65" y="4329872"/>
            <a:ext cx="9144000" cy="158700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bg-BG">
                <a:cs typeface="Aharoni"/>
              </a:rPr>
              <a:t>Благодарим за вниманието!</a:t>
            </a:r>
            <a:endParaRPr lang="bg-BG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E72AFC87-AD2F-4DDA-ADF1-B2ED6D6F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765" y="288628"/>
            <a:ext cx="2740723" cy="29843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3907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MAIN LIGHT</vt:lpstr>
      <vt:lpstr>Отбор</vt:lpstr>
      <vt:lpstr>Откъде дойде идеята?</vt:lpstr>
      <vt:lpstr>Как работи?</vt:lpstr>
      <vt:lpstr>МобилноТО приложение</vt:lpstr>
      <vt:lpstr>PowerPoint Presentation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</dc:title>
  <dc:creator>Ивайло Абаджиев</dc:creator>
  <cp:revision>76</cp:revision>
  <dcterms:created xsi:type="dcterms:W3CDTF">2021-03-26T17:39:43Z</dcterms:created>
  <dcterms:modified xsi:type="dcterms:W3CDTF">2021-03-26T22:40:11Z</dcterms:modified>
</cp:coreProperties>
</file>