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59A299-8651-4F44-B003-AFC6CF2CD23D}">
          <p14:sldIdLst>
            <p14:sldId id="256"/>
            <p14:sldId id="257"/>
            <p14:sldId id="262"/>
            <p14:sldId id="259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33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6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8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568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4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34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85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6965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3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22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6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2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08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06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5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1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6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BF56-AEFC-4B1A-A2A9-3E36A3F6E3E0}" type="datetimeFigureOut">
              <a:rPr lang="bg-BG" smtClean="0"/>
              <a:t>8.11.2021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4632-DA2D-4A39-8CBD-9AC3891204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19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03313"/>
            <a:ext cx="8791575" cy="2387600"/>
          </a:xfrm>
        </p:spPr>
        <p:txBody>
          <a:bodyPr>
            <a:normAutofit/>
          </a:bodyPr>
          <a:lstStyle/>
          <a:p>
            <a:r>
              <a:rPr lang="en-US" sz="6600" dirty="0" err="1"/>
              <a:t>Delta_Raiders</a:t>
            </a:r>
            <a:endParaRPr lang="bg-B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maze</a:t>
            </a:r>
          </a:p>
        </p:txBody>
      </p:sp>
      <p:pic>
        <p:nvPicPr>
          <p:cNvPr id="1026" name="Picture 2" descr="Maze ransomware: extorting victims for 1 year and counting – Sopho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67" y="4008149"/>
            <a:ext cx="72961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2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37013"/>
          </a:xfrm>
        </p:spPr>
        <p:txBody>
          <a:bodyPr/>
          <a:lstStyle/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Yanislav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Stoyanov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(SCRUM TRAINER) - YLStoyanov19@codingburgas.bg</a:t>
            </a:r>
          </a:p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Ivaylo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Abadzhiev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(BACK-END DEVELOPER) - IMAbadzhiev19@codingburgas.bg</a:t>
            </a:r>
          </a:p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Petar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Spasov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(FRONT-END DEVELOPER)- PZSpasov19@codingburgas.bg</a:t>
            </a:r>
          </a:p>
          <a:p>
            <a:r>
              <a:rPr lang="en-US" dirty="0" err="1">
                <a:solidFill>
                  <a:srgbClr val="C9D1D9"/>
                </a:solidFill>
                <a:latin typeface="-apple-system"/>
              </a:rPr>
              <a:t>Dimitar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C9D1D9"/>
                </a:solidFill>
                <a:latin typeface="-apple-system"/>
              </a:rPr>
              <a:t>Berdankov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dirty="0" smtClean="0">
                <a:solidFill>
                  <a:srgbClr val="C9D1D9"/>
                </a:solidFill>
                <a:latin typeface="-apple-system"/>
              </a:rPr>
              <a:t>(QA)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- </a:t>
            </a:r>
            <a:r>
              <a:rPr lang="en-US" dirty="0" smtClean="0">
                <a:solidFill>
                  <a:srgbClr val="C9D1D9"/>
                </a:solidFill>
                <a:latin typeface="-apple-system"/>
              </a:rPr>
              <a:t>DHBerdankov19@codingburgas.bg</a:t>
            </a:r>
            <a:endParaRPr lang="en-US" dirty="0" smtClean="0"/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3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770240"/>
              </p:ext>
            </p:extLst>
          </p:nvPr>
        </p:nvGraphicFramePr>
        <p:xfrm>
          <a:off x="2475344" y="554184"/>
          <a:ext cx="6733310" cy="5661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6655">
                  <a:extLst>
                    <a:ext uri="{9D8B030D-6E8A-4147-A177-3AD203B41FA5}">
                      <a16:colId xmlns:a16="http://schemas.microsoft.com/office/drawing/2014/main" val="795554141"/>
                    </a:ext>
                  </a:extLst>
                </a:gridCol>
                <a:gridCol w="3366655">
                  <a:extLst>
                    <a:ext uri="{9D8B030D-6E8A-4147-A177-3AD203B41FA5}">
                      <a16:colId xmlns:a16="http://schemas.microsoft.com/office/drawing/2014/main" val="1158300857"/>
                    </a:ext>
                  </a:extLst>
                </a:gridCol>
              </a:tblGrid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Име на функция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Какво прави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4221703101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Maze(short r, short c);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изпълнява се автоматично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82250587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~Maze();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изпълнява се автоматично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4010151132"/>
                  </a:ext>
                </a:extLst>
              </a:tr>
              <a:tr h="663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Show(vector&lt;char&gt; health);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показва лабиринта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67002118"/>
                  </a:ext>
                </a:extLst>
              </a:tr>
              <a:tr h="1005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bool Go(size_t &amp;size);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главната функция, която служи за местеното на героя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1500425065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GeneratePath();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създава random лабиринт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4148144531"/>
                  </a:ext>
                </a:extLst>
              </a:tr>
              <a:tr h="663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bool Init();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инициализират се променливи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901941042"/>
                  </a:ext>
                </a:extLst>
              </a:tr>
              <a:tr h="663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short GetKeyCode();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разбира коя стрелка(за movement-a) е натисната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290592010"/>
                  </a:ext>
                </a:extLst>
              </a:tr>
              <a:tr h="1005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gotoXY(int x, int y)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премества курсура на мишката върху определени координати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11710646"/>
                  </a:ext>
                </a:extLst>
              </a:tr>
              <a:tr h="331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>
                          <a:effectLst/>
                        </a:rPr>
                        <a:t>void showMenu()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показва менюто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21" marR="48121" marT="0" marB="0"/>
                </a:tc>
                <a:extLst>
                  <a:ext uri="{0D108BD9-81ED-4DB2-BD59-A6C34878D82A}">
                    <a16:rowId xmlns:a16="http://schemas.microsoft.com/office/drawing/2014/main" val="236758509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83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TOOLS:</a:t>
            </a:r>
            <a:endParaRPr lang="bg-BG" dirty="0"/>
          </a:p>
        </p:txBody>
      </p:sp>
      <p:pic>
        <p:nvPicPr>
          <p:cNvPr id="1028" name="Picture 4" descr="File:Octicons-mark-github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8" y="1799768"/>
            <a:ext cx="1950721" cy="19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Ideas: Make Your Own Discord Logo - Loo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66" y="3558642"/>
            <a:ext cx="2860923" cy="28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Visual Studio | Logopedia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35" y="1594028"/>
            <a:ext cx="238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Teams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50" y="3223066"/>
            <a:ext cx="3463788" cy="32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1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bg-BG" dirty="0"/>
          </a:p>
        </p:txBody>
      </p:sp>
      <p:pic>
        <p:nvPicPr>
          <p:cNvPr id="4098" name="Picture 2" descr="Поставянето на цели – ключ към успеха | Leadership.B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2254250"/>
            <a:ext cx="7780338" cy="389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76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bg-BG" dirty="0"/>
          </a:p>
        </p:txBody>
      </p:sp>
      <p:sp>
        <p:nvSpPr>
          <p:cNvPr id="7" name="AutoShape 6" descr="Build your own octocat | My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6" name="Picture 8" descr="GitHub Octo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6" y="1920875"/>
            <a:ext cx="4337049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130</TotalTime>
  <Words>126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Times New Roman</vt:lpstr>
      <vt:lpstr>Trebuchet MS</vt:lpstr>
      <vt:lpstr>Tw Cen MT</vt:lpstr>
      <vt:lpstr>Circuit</vt:lpstr>
      <vt:lpstr>Delta_Raiders</vt:lpstr>
      <vt:lpstr>TEAM</vt:lpstr>
      <vt:lpstr>PowerPoint Presentation</vt:lpstr>
      <vt:lpstr>USED TOOLS:</vt:lpstr>
      <vt:lpstr>THE GAME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7he_BOts</dc:title>
  <dc:creator>Янислав Любомиров Стоянов</dc:creator>
  <cp:lastModifiedBy>Янислав Любомиров Стоянов</cp:lastModifiedBy>
  <cp:revision>10</cp:revision>
  <dcterms:created xsi:type="dcterms:W3CDTF">2021-06-27T11:55:47Z</dcterms:created>
  <dcterms:modified xsi:type="dcterms:W3CDTF">2021-11-08T17:16:34Z</dcterms:modified>
</cp:coreProperties>
</file>