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426" y="491237"/>
            <a:ext cx="8791575" cy="2387600"/>
          </a:xfrm>
        </p:spPr>
        <p:txBody>
          <a:bodyPr/>
          <a:lstStyle/>
          <a:p>
            <a:r>
              <a:rPr lang="en-US" b="1" dirty="0" smtClean="0">
                <a:ln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FIRE PROJECT</a:t>
            </a:r>
            <a:r>
              <a:rPr lang="en-US" dirty="0">
                <a:ln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n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bg-BG" dirty="0"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336395" y="2741670"/>
            <a:ext cx="8791575" cy="1655762"/>
          </a:xfrm>
        </p:spPr>
        <p:txBody>
          <a:bodyPr>
            <a:normAutofit/>
          </a:bodyPr>
          <a:lstStyle/>
          <a:p>
            <a:r>
              <a:rPr lang="en-US" sz="24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7he_B0ts</a:t>
            </a:r>
            <a:endParaRPr lang="bg-BG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1028" name="Picture 4" descr="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605" y="5207563"/>
            <a:ext cx="1496219" cy="149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ML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3941" y="4575722"/>
            <a:ext cx="2128059" cy="212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612" y="3149141"/>
            <a:ext cx="1737360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77" y="4397432"/>
            <a:ext cx="2306349" cy="23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0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840" y="806334"/>
            <a:ext cx="9906000" cy="1104814"/>
          </a:xfrm>
        </p:spPr>
        <p:txBody>
          <a:bodyPr/>
          <a:lstStyle/>
          <a:p>
            <a:r>
              <a:rPr lang="en-US" dirty="0" smtClean="0"/>
              <a:t>About us:</a:t>
            </a:r>
            <a:endParaRPr lang="bg-BG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Yanislav stoyanov	 zahari bonev           ivaylo abadzhiev        hristo kovachev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104" y="2435629"/>
            <a:ext cx="1584854" cy="15848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5" y="2435629"/>
            <a:ext cx="1521228" cy="15848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167" y="2435629"/>
            <a:ext cx="1670167" cy="15848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791" y="2435629"/>
            <a:ext cx="1695105" cy="158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5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149" y="910067"/>
            <a:ext cx="9906000" cy="838807"/>
          </a:xfrm>
        </p:spPr>
        <p:txBody>
          <a:bodyPr/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</a:rPr>
              <a:t>Used functions and tools: </a:t>
            </a:r>
            <a:endParaRPr lang="bg-BG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4" name="Picture 8" descr="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329" y="239686"/>
            <a:ext cx="1737360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Visual Studio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357" y="4555374"/>
            <a:ext cx="2032028" cy="203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ML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99" y="2686857"/>
            <a:ext cx="2032028" cy="203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SS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056" y="5123006"/>
            <a:ext cx="1643553" cy="164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JavaScrip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59" y="4853593"/>
            <a:ext cx="1876309" cy="187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Gi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161" y="2359508"/>
            <a:ext cx="1840420" cy="184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81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404" y="623455"/>
            <a:ext cx="9906000" cy="680865"/>
          </a:xfrm>
        </p:spPr>
        <p:txBody>
          <a:bodyPr/>
          <a:lstStyle/>
          <a:p>
            <a:r>
              <a:rPr lang="en-US" dirty="0" smtClean="0"/>
              <a:t>about the project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597" y="1558814"/>
            <a:ext cx="9487429" cy="474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7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35" y="415637"/>
            <a:ext cx="9906000" cy="1163003"/>
          </a:xfrm>
        </p:spPr>
        <p:txBody>
          <a:bodyPr/>
          <a:lstStyle/>
          <a:p>
            <a:pPr algn="ctr"/>
            <a:r>
              <a:rPr lang="en-US" dirty="0" smtClean="0"/>
              <a:t>Thank you for your attention!</a:t>
            </a:r>
            <a:endParaRPr lang="bg-BG" dirty="0"/>
          </a:p>
        </p:txBody>
      </p:sp>
      <p:pic>
        <p:nvPicPr>
          <p:cNvPr id="4100" name="Picture 4" descr="Announcing GitHub Sponsors: a new way to contribute to open source - The  GitHub Blo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62" y="2010902"/>
            <a:ext cx="9156872" cy="508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25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35</TotalTime>
  <Words>22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FIRE PROJECT </vt:lpstr>
      <vt:lpstr>About us:</vt:lpstr>
      <vt:lpstr>Used functions and tools: </vt:lpstr>
      <vt:lpstr>about the project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 PROJECT</dc:title>
  <dc:creator>Windows User</dc:creator>
  <cp:lastModifiedBy>Windows User</cp:lastModifiedBy>
  <cp:revision>4</cp:revision>
  <dcterms:created xsi:type="dcterms:W3CDTF">2021-04-26T16:52:21Z</dcterms:created>
  <dcterms:modified xsi:type="dcterms:W3CDTF">2021-04-26T17:28:13Z</dcterms:modified>
</cp:coreProperties>
</file>