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4924-30B5-4E3E-B4E9-F1A84A8557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5B2DDF-7883-4C98-842C-BCC5626357E2}">
      <dgm:prSet/>
      <dgm:spPr/>
      <dgm:t>
        <a:bodyPr/>
        <a:lstStyle/>
        <a:p>
          <a:pPr rtl="0"/>
          <a:r>
            <a:rPr lang="bg-BG" smtClean="0"/>
            <a:t>Отбор </a:t>
          </a:r>
          <a:endParaRPr lang="bg-BG"/>
        </a:p>
      </dgm:t>
    </dgm:pt>
    <dgm:pt modelId="{B93985EF-34E2-41C2-BD7D-651568D6AF67}" type="parTrans" cxnId="{CFC87FDF-843E-448F-B0B2-A7772B09F447}">
      <dgm:prSet/>
      <dgm:spPr/>
      <dgm:t>
        <a:bodyPr/>
        <a:lstStyle/>
        <a:p>
          <a:endParaRPr lang="en-US"/>
        </a:p>
      </dgm:t>
    </dgm:pt>
    <dgm:pt modelId="{E34ADEC0-D559-41E2-8493-9E9CF0622064}" type="sibTrans" cxnId="{CFC87FDF-843E-448F-B0B2-A7772B09F447}">
      <dgm:prSet/>
      <dgm:spPr/>
      <dgm:t>
        <a:bodyPr/>
        <a:lstStyle/>
        <a:p>
          <a:endParaRPr lang="en-US"/>
        </a:p>
      </dgm:t>
    </dgm:pt>
    <dgm:pt modelId="{89354590-3550-4E7C-B251-57A7A0E06E86}">
      <dgm:prSet/>
      <dgm:spPr/>
      <dgm:t>
        <a:bodyPr/>
        <a:lstStyle/>
        <a:p>
          <a:pPr rtl="0"/>
          <a:r>
            <a:rPr lang="bg-BG" smtClean="0"/>
            <a:t>За играта – Описание на играта</a:t>
          </a:r>
          <a:endParaRPr lang="bg-BG"/>
        </a:p>
      </dgm:t>
    </dgm:pt>
    <dgm:pt modelId="{9801845D-2380-4ADE-84A8-896B0C03D57D}" type="parTrans" cxnId="{100B14A6-2F4B-476E-AF68-FD883F1CB28A}">
      <dgm:prSet/>
      <dgm:spPr/>
      <dgm:t>
        <a:bodyPr/>
        <a:lstStyle/>
        <a:p>
          <a:endParaRPr lang="en-US"/>
        </a:p>
      </dgm:t>
    </dgm:pt>
    <dgm:pt modelId="{8BC8F2AB-D6CD-4E04-9A5E-57EF43072F9E}" type="sibTrans" cxnId="{100B14A6-2F4B-476E-AF68-FD883F1CB28A}">
      <dgm:prSet/>
      <dgm:spPr/>
      <dgm:t>
        <a:bodyPr/>
        <a:lstStyle/>
        <a:p>
          <a:endParaRPr lang="en-US"/>
        </a:p>
      </dgm:t>
    </dgm:pt>
    <dgm:pt modelId="{9E04439E-027D-448D-9A76-E375E0E5C43A}">
      <dgm:prSet/>
      <dgm:spPr/>
      <dgm:t>
        <a:bodyPr/>
        <a:lstStyle/>
        <a:p>
          <a:pPr rtl="0"/>
          <a:r>
            <a:rPr lang="bg-BG" smtClean="0"/>
            <a:t>Ръководство със скрийншотове </a:t>
          </a:r>
          <a:endParaRPr lang="bg-BG"/>
        </a:p>
      </dgm:t>
    </dgm:pt>
    <dgm:pt modelId="{9285F938-B1CB-4BB1-9B66-3B2BA9F2CBA0}" type="parTrans" cxnId="{2D2EE209-AB06-4E2C-81BE-A654C1350102}">
      <dgm:prSet/>
      <dgm:spPr/>
      <dgm:t>
        <a:bodyPr/>
        <a:lstStyle/>
        <a:p>
          <a:endParaRPr lang="en-US"/>
        </a:p>
      </dgm:t>
    </dgm:pt>
    <dgm:pt modelId="{F6C80D9F-A6B8-4F0E-8D75-64F0BEFB1E3D}" type="sibTrans" cxnId="{2D2EE209-AB06-4E2C-81BE-A654C1350102}">
      <dgm:prSet/>
      <dgm:spPr/>
      <dgm:t>
        <a:bodyPr/>
        <a:lstStyle/>
        <a:p>
          <a:endParaRPr lang="en-US"/>
        </a:p>
      </dgm:t>
    </dgm:pt>
    <dgm:pt modelId="{E562F1C5-D973-46AC-990C-F6B27193B9E2}" type="pres">
      <dgm:prSet presAssocID="{78A34924-30B5-4E3E-B4E9-F1A84A85575E}" presName="linear" presStyleCnt="0">
        <dgm:presLayoutVars>
          <dgm:animLvl val="lvl"/>
          <dgm:resizeHandles val="exact"/>
        </dgm:presLayoutVars>
      </dgm:prSet>
      <dgm:spPr/>
    </dgm:pt>
    <dgm:pt modelId="{104E3011-7370-417F-B6F6-31BEA53ABE52}" type="pres">
      <dgm:prSet presAssocID="{B35B2DDF-7883-4C98-842C-BCC5626357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89457C-7BDF-4085-84F7-5E350F1A453D}" type="pres">
      <dgm:prSet presAssocID="{E34ADEC0-D559-41E2-8493-9E9CF0622064}" presName="spacer" presStyleCnt="0"/>
      <dgm:spPr/>
    </dgm:pt>
    <dgm:pt modelId="{BE61BC63-A3F8-407C-81F1-0A2DF7338F36}" type="pres">
      <dgm:prSet presAssocID="{89354590-3550-4E7C-B251-57A7A0E06E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3BB149-0AF7-41A0-837C-81016A2094F0}" type="pres">
      <dgm:prSet presAssocID="{8BC8F2AB-D6CD-4E04-9A5E-57EF43072F9E}" presName="spacer" presStyleCnt="0"/>
      <dgm:spPr/>
    </dgm:pt>
    <dgm:pt modelId="{E78E6373-F848-408E-9C1F-4F337334870D}" type="pres">
      <dgm:prSet presAssocID="{9E04439E-027D-448D-9A76-E375E0E5C4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2EE209-AB06-4E2C-81BE-A654C1350102}" srcId="{78A34924-30B5-4E3E-B4E9-F1A84A85575E}" destId="{9E04439E-027D-448D-9A76-E375E0E5C43A}" srcOrd="2" destOrd="0" parTransId="{9285F938-B1CB-4BB1-9B66-3B2BA9F2CBA0}" sibTransId="{F6C80D9F-A6B8-4F0E-8D75-64F0BEFB1E3D}"/>
    <dgm:cxn modelId="{130AD737-A3DC-4150-A2C6-478EA2A3FE37}" type="presOf" srcId="{78A34924-30B5-4E3E-B4E9-F1A84A85575E}" destId="{E562F1C5-D973-46AC-990C-F6B27193B9E2}" srcOrd="0" destOrd="0" presId="urn:microsoft.com/office/officeart/2005/8/layout/vList2"/>
    <dgm:cxn modelId="{DFDD71E4-8198-44C2-B285-80C2192A33EA}" type="presOf" srcId="{89354590-3550-4E7C-B251-57A7A0E06E86}" destId="{BE61BC63-A3F8-407C-81F1-0A2DF7338F36}" srcOrd="0" destOrd="0" presId="urn:microsoft.com/office/officeart/2005/8/layout/vList2"/>
    <dgm:cxn modelId="{100B14A6-2F4B-476E-AF68-FD883F1CB28A}" srcId="{78A34924-30B5-4E3E-B4E9-F1A84A85575E}" destId="{89354590-3550-4E7C-B251-57A7A0E06E86}" srcOrd="1" destOrd="0" parTransId="{9801845D-2380-4ADE-84A8-896B0C03D57D}" sibTransId="{8BC8F2AB-D6CD-4E04-9A5E-57EF43072F9E}"/>
    <dgm:cxn modelId="{6CD2E42E-D60A-4B81-9A48-5F7C0D43763F}" type="presOf" srcId="{9E04439E-027D-448D-9A76-E375E0E5C43A}" destId="{E78E6373-F848-408E-9C1F-4F337334870D}" srcOrd="0" destOrd="0" presId="urn:microsoft.com/office/officeart/2005/8/layout/vList2"/>
    <dgm:cxn modelId="{95D6BE7E-111A-44F5-8B78-5EC362E92D9B}" type="presOf" srcId="{B35B2DDF-7883-4C98-842C-BCC5626357E2}" destId="{104E3011-7370-417F-B6F6-31BEA53ABE52}" srcOrd="0" destOrd="0" presId="urn:microsoft.com/office/officeart/2005/8/layout/vList2"/>
    <dgm:cxn modelId="{CFC87FDF-843E-448F-B0B2-A7772B09F447}" srcId="{78A34924-30B5-4E3E-B4E9-F1A84A85575E}" destId="{B35B2DDF-7883-4C98-842C-BCC5626357E2}" srcOrd="0" destOrd="0" parTransId="{B93985EF-34E2-41C2-BD7D-651568D6AF67}" sibTransId="{E34ADEC0-D559-41E2-8493-9E9CF0622064}"/>
    <dgm:cxn modelId="{B240AAE3-472D-45C2-A846-7A46E42C8550}" type="presParOf" srcId="{E562F1C5-D973-46AC-990C-F6B27193B9E2}" destId="{104E3011-7370-417F-B6F6-31BEA53ABE52}" srcOrd="0" destOrd="0" presId="urn:microsoft.com/office/officeart/2005/8/layout/vList2"/>
    <dgm:cxn modelId="{2F578EBF-697F-4B0D-87B8-1B6F917271AF}" type="presParOf" srcId="{E562F1C5-D973-46AC-990C-F6B27193B9E2}" destId="{9689457C-7BDF-4085-84F7-5E350F1A453D}" srcOrd="1" destOrd="0" presId="urn:microsoft.com/office/officeart/2005/8/layout/vList2"/>
    <dgm:cxn modelId="{ED5AC75C-AF27-4F18-AC46-A9D330024A9E}" type="presParOf" srcId="{E562F1C5-D973-46AC-990C-F6B27193B9E2}" destId="{BE61BC63-A3F8-407C-81F1-0A2DF7338F36}" srcOrd="2" destOrd="0" presId="urn:microsoft.com/office/officeart/2005/8/layout/vList2"/>
    <dgm:cxn modelId="{5FE91739-304B-4FA3-8A1B-2F3E68FEE92E}" type="presParOf" srcId="{E562F1C5-D973-46AC-990C-F6B27193B9E2}" destId="{BA3BB149-0AF7-41A0-837C-81016A2094F0}" srcOrd="3" destOrd="0" presId="urn:microsoft.com/office/officeart/2005/8/layout/vList2"/>
    <dgm:cxn modelId="{9CEEC01C-B0A4-4D96-A95D-6000101EAA71}" type="presParOf" srcId="{E562F1C5-D973-46AC-990C-F6B27193B9E2}" destId="{E78E6373-F848-408E-9C1F-4F33733487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5F2B2-CE9B-43AC-8F4C-01441975854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E384C7-2BF1-452D-BAA4-DB7C75CC70F4}">
      <dgm:prSet/>
      <dgm:spPr/>
      <dgm:t>
        <a:bodyPr/>
        <a:lstStyle/>
        <a:p>
          <a:pPr lvl="0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 smtClean="0"/>
            <a:t>Янислав</a:t>
          </a:r>
          <a:r>
            <a:rPr lang="en-US" b="1" dirty="0" smtClean="0"/>
            <a:t> </a:t>
          </a:r>
          <a:r>
            <a:rPr lang="en-US" b="1" dirty="0" err="1" smtClean="0"/>
            <a:t>Любомиров</a:t>
          </a:r>
          <a:r>
            <a:rPr lang="en-US" b="1" dirty="0" smtClean="0"/>
            <a:t> </a:t>
          </a:r>
          <a:r>
            <a:rPr lang="en-US" b="1" dirty="0" err="1" smtClean="0"/>
            <a:t>Стоянов</a:t>
          </a:r>
          <a:r>
            <a:rPr lang="en-US" b="1" dirty="0" smtClean="0"/>
            <a:t> (Scrum Trainer)</a:t>
          </a:r>
        </a:p>
        <a:p>
          <a:pPr lvl="0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 smtClean="0"/>
            <a:t>Ивайло</a:t>
          </a:r>
          <a:r>
            <a:rPr lang="en-US" b="1" dirty="0" smtClean="0"/>
            <a:t> </a:t>
          </a:r>
          <a:r>
            <a:rPr lang="en-US" b="1" dirty="0" err="1" smtClean="0"/>
            <a:t>Младенов</a:t>
          </a:r>
          <a:r>
            <a:rPr lang="en-US" b="1" dirty="0" smtClean="0"/>
            <a:t> </a:t>
          </a:r>
          <a:r>
            <a:rPr lang="en-US" b="1" dirty="0" err="1" smtClean="0"/>
            <a:t>Абаджиев</a:t>
          </a:r>
          <a:r>
            <a:rPr lang="en-US" b="1" dirty="0" smtClean="0"/>
            <a:t> (Developer C++)</a:t>
          </a:r>
        </a:p>
        <a:p>
          <a:pPr lvl="0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 smtClean="0"/>
            <a:t>Захари</a:t>
          </a:r>
          <a:r>
            <a:rPr lang="en-US" b="1" dirty="0" smtClean="0"/>
            <a:t> </a:t>
          </a:r>
          <a:r>
            <a:rPr lang="en-US" b="1" dirty="0" err="1" smtClean="0"/>
            <a:t>Николаев</a:t>
          </a:r>
          <a:r>
            <a:rPr lang="en-US" b="1" dirty="0" smtClean="0"/>
            <a:t> </a:t>
          </a:r>
          <a:r>
            <a:rPr lang="en-US" b="1" dirty="0" err="1" smtClean="0"/>
            <a:t>Бонев</a:t>
          </a:r>
          <a:r>
            <a:rPr lang="en-US" b="1" dirty="0" smtClean="0"/>
            <a:t> (Developer C++)</a:t>
          </a:r>
        </a:p>
        <a:p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dirty="0" err="1" smtClean="0"/>
            <a:t>Велимир</a:t>
          </a:r>
          <a:r>
            <a:rPr lang="en-US" b="1" dirty="0" smtClean="0"/>
            <a:t> </a:t>
          </a:r>
          <a:r>
            <a:rPr lang="en-US" b="1" dirty="0" err="1" smtClean="0"/>
            <a:t>Владимиров</a:t>
          </a:r>
          <a:r>
            <a:rPr lang="en-US" b="1" dirty="0" smtClean="0"/>
            <a:t> </a:t>
          </a:r>
          <a:r>
            <a:rPr lang="en-US" b="1" dirty="0" err="1" smtClean="0"/>
            <a:t>Димитров</a:t>
          </a:r>
          <a:r>
            <a:rPr lang="en-US" b="1" dirty="0" smtClean="0"/>
            <a:t> (Front End)</a:t>
          </a:r>
          <a:r>
            <a:rPr lang="en-US" dirty="0" smtClean="0"/>
            <a:t> </a:t>
          </a:r>
        </a:p>
        <a:p>
          <a:pPr marL="0" marR="0" lvl="0" indent="0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b="1" dirty="0" err="1" smtClean="0"/>
            <a:t>Златомир</a:t>
          </a:r>
          <a:r>
            <a:rPr lang="en-US" b="1" dirty="0" smtClean="0"/>
            <a:t> </a:t>
          </a:r>
          <a:r>
            <a:rPr lang="en-US" b="1" dirty="0" err="1" smtClean="0"/>
            <a:t>Георгиев</a:t>
          </a:r>
          <a:r>
            <a:rPr lang="en-US" b="1" dirty="0" smtClean="0"/>
            <a:t> </a:t>
          </a:r>
          <a:r>
            <a:rPr lang="en-US" b="1" dirty="0" err="1" smtClean="0"/>
            <a:t>Костадинов</a:t>
          </a:r>
          <a:r>
            <a:rPr lang="en-US" b="1" dirty="0" smtClean="0"/>
            <a:t> (Code Check)</a:t>
          </a:r>
        </a:p>
        <a:p>
          <a:pPr marL="0" marR="0" lvl="0" indent="0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endParaRPr lang="bg-BG" dirty="0" smtClean="0"/>
        </a:p>
      </dgm:t>
    </dgm:pt>
    <dgm:pt modelId="{1017A41E-1569-4CE6-8C27-40F3097610D4}" type="parTrans" cxnId="{490734FB-7358-4F03-91CD-FD42EAF4A83C}">
      <dgm:prSet/>
      <dgm:spPr/>
      <dgm:t>
        <a:bodyPr/>
        <a:lstStyle/>
        <a:p>
          <a:endParaRPr lang="en-US"/>
        </a:p>
      </dgm:t>
    </dgm:pt>
    <dgm:pt modelId="{988FA66D-5CEC-493A-BA25-29CE5A788160}" type="sibTrans" cxnId="{490734FB-7358-4F03-91CD-FD42EAF4A83C}">
      <dgm:prSet/>
      <dgm:spPr/>
      <dgm:t>
        <a:bodyPr/>
        <a:lstStyle/>
        <a:p>
          <a:endParaRPr lang="en-US"/>
        </a:p>
      </dgm:t>
    </dgm:pt>
    <dgm:pt modelId="{8DA9DD54-918D-417A-8742-602EA8EEBDE6}" type="pres">
      <dgm:prSet presAssocID="{F175F2B2-CE9B-43AC-8F4C-01441975854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AD3F67-245C-4085-9447-332B834EB15B}" type="pres">
      <dgm:prSet presAssocID="{91E384C7-2BF1-452D-BAA4-DB7C75CC70F4}" presName="circle1" presStyleLbl="node1" presStyleIdx="0" presStyleCnt="1"/>
      <dgm:spPr/>
    </dgm:pt>
    <dgm:pt modelId="{08D17B69-C27E-4601-BFC5-8F0A5AC716CE}" type="pres">
      <dgm:prSet presAssocID="{91E384C7-2BF1-452D-BAA4-DB7C75CC70F4}" presName="space" presStyleCnt="0"/>
      <dgm:spPr/>
    </dgm:pt>
    <dgm:pt modelId="{FE0DE448-D972-45B6-A17C-CA9F50778142}" type="pres">
      <dgm:prSet presAssocID="{91E384C7-2BF1-452D-BAA4-DB7C75CC70F4}" presName="rect1" presStyleLbl="alignAcc1" presStyleIdx="0" presStyleCnt="1" custScaleY="100000"/>
      <dgm:spPr/>
      <dgm:t>
        <a:bodyPr/>
        <a:lstStyle/>
        <a:p>
          <a:endParaRPr lang="en-US"/>
        </a:p>
      </dgm:t>
    </dgm:pt>
    <dgm:pt modelId="{46E9FFF0-C642-4D58-9149-C12610E95F89}" type="pres">
      <dgm:prSet presAssocID="{91E384C7-2BF1-452D-BAA4-DB7C75CC70F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0734FB-7358-4F03-91CD-FD42EAF4A83C}" srcId="{F175F2B2-CE9B-43AC-8F4C-014419758545}" destId="{91E384C7-2BF1-452D-BAA4-DB7C75CC70F4}" srcOrd="0" destOrd="0" parTransId="{1017A41E-1569-4CE6-8C27-40F3097610D4}" sibTransId="{988FA66D-5CEC-493A-BA25-29CE5A788160}"/>
    <dgm:cxn modelId="{CEC12254-F613-4F6C-AF1E-61A0B7F95E8D}" type="presOf" srcId="{91E384C7-2BF1-452D-BAA4-DB7C75CC70F4}" destId="{46E9FFF0-C642-4D58-9149-C12610E95F89}" srcOrd="1" destOrd="0" presId="urn:microsoft.com/office/officeart/2005/8/layout/target3"/>
    <dgm:cxn modelId="{FF406CFC-31AE-4865-BAF2-E63F38EC68C0}" type="presOf" srcId="{F175F2B2-CE9B-43AC-8F4C-014419758545}" destId="{8DA9DD54-918D-417A-8742-602EA8EEBDE6}" srcOrd="0" destOrd="0" presId="urn:microsoft.com/office/officeart/2005/8/layout/target3"/>
    <dgm:cxn modelId="{29209311-BA87-4B69-B1B0-FB1C41EC4269}" type="presOf" srcId="{91E384C7-2BF1-452D-BAA4-DB7C75CC70F4}" destId="{FE0DE448-D972-45B6-A17C-CA9F50778142}" srcOrd="0" destOrd="0" presId="urn:microsoft.com/office/officeart/2005/8/layout/target3"/>
    <dgm:cxn modelId="{0A804CF3-92CB-4C76-B47E-43ADCFF6865F}" type="presParOf" srcId="{8DA9DD54-918D-417A-8742-602EA8EEBDE6}" destId="{9CAD3F67-245C-4085-9447-332B834EB15B}" srcOrd="0" destOrd="0" presId="urn:microsoft.com/office/officeart/2005/8/layout/target3"/>
    <dgm:cxn modelId="{A5B2772A-58AC-4756-A4A0-4B4642C20F6E}" type="presParOf" srcId="{8DA9DD54-918D-417A-8742-602EA8EEBDE6}" destId="{08D17B69-C27E-4601-BFC5-8F0A5AC716CE}" srcOrd="1" destOrd="0" presId="urn:microsoft.com/office/officeart/2005/8/layout/target3"/>
    <dgm:cxn modelId="{C95EFC36-9251-4560-8E56-425FC2453F20}" type="presParOf" srcId="{8DA9DD54-918D-417A-8742-602EA8EEBDE6}" destId="{FE0DE448-D972-45B6-A17C-CA9F50778142}" srcOrd="2" destOrd="0" presId="urn:microsoft.com/office/officeart/2005/8/layout/target3"/>
    <dgm:cxn modelId="{012FC468-7082-4ABA-8B18-05FB078C106E}" type="presParOf" srcId="{8DA9DD54-918D-417A-8742-602EA8EEBDE6}" destId="{46E9FFF0-C642-4D58-9149-C12610E95F8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E3011-7370-417F-B6F6-31BEA53ABE52}">
      <dsp:nvSpPr>
        <dsp:cNvPr id="0" name=""/>
        <dsp:cNvSpPr/>
      </dsp:nvSpPr>
      <dsp:spPr>
        <a:xfrm>
          <a:off x="0" y="22269"/>
          <a:ext cx="99059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500" kern="1200" smtClean="0"/>
            <a:t>Отбор </a:t>
          </a:r>
          <a:endParaRPr lang="bg-BG" sz="4500" kern="1200"/>
        </a:p>
      </dsp:txBody>
      <dsp:txXfrm>
        <a:off x="52688" y="74957"/>
        <a:ext cx="9800623" cy="973949"/>
      </dsp:txXfrm>
    </dsp:sp>
    <dsp:sp modelId="{BE61BC63-A3F8-407C-81F1-0A2DF7338F36}">
      <dsp:nvSpPr>
        <dsp:cNvPr id="0" name=""/>
        <dsp:cNvSpPr/>
      </dsp:nvSpPr>
      <dsp:spPr>
        <a:xfrm>
          <a:off x="0" y="1231194"/>
          <a:ext cx="99059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500" kern="1200" smtClean="0"/>
            <a:t>За играта – Описание на играта</a:t>
          </a:r>
          <a:endParaRPr lang="bg-BG" sz="4500" kern="1200"/>
        </a:p>
      </dsp:txBody>
      <dsp:txXfrm>
        <a:off x="52688" y="1283882"/>
        <a:ext cx="9800623" cy="973949"/>
      </dsp:txXfrm>
    </dsp:sp>
    <dsp:sp modelId="{E78E6373-F848-408E-9C1F-4F337334870D}">
      <dsp:nvSpPr>
        <dsp:cNvPr id="0" name=""/>
        <dsp:cNvSpPr/>
      </dsp:nvSpPr>
      <dsp:spPr>
        <a:xfrm>
          <a:off x="0" y="2440119"/>
          <a:ext cx="99059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500" kern="1200" smtClean="0"/>
            <a:t>Ръководство със скрийншотове </a:t>
          </a:r>
          <a:endParaRPr lang="bg-BG" sz="4500" kern="1200"/>
        </a:p>
      </dsp:txBody>
      <dsp:txXfrm>
        <a:off x="52688" y="2492807"/>
        <a:ext cx="9800623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D3F67-245C-4085-9447-332B834EB15B}">
      <dsp:nvSpPr>
        <dsp:cNvPr id="0" name=""/>
        <dsp:cNvSpPr/>
      </dsp:nvSpPr>
      <dsp:spPr>
        <a:xfrm>
          <a:off x="0" y="0"/>
          <a:ext cx="3655319" cy="36553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DE448-D972-45B6-A17C-CA9F50778142}">
      <dsp:nvSpPr>
        <dsp:cNvPr id="0" name=""/>
        <dsp:cNvSpPr/>
      </dsp:nvSpPr>
      <dsp:spPr>
        <a:xfrm>
          <a:off x="1827659" y="0"/>
          <a:ext cx="8078339" cy="36553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/>
            <a:t>Янислав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Любомиров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Стоянов</a:t>
          </a:r>
          <a:r>
            <a:rPr lang="en-US" sz="3000" b="1" kern="1200" dirty="0" smtClean="0"/>
            <a:t> (Scrum Trainer)</a:t>
          </a:r>
        </a:p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/>
            <a:t>Ивайло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Младенов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Абаджиев</a:t>
          </a:r>
          <a:r>
            <a:rPr lang="en-US" sz="3000" b="1" kern="1200" dirty="0" smtClean="0"/>
            <a:t> (Developer C++)</a:t>
          </a:r>
        </a:p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/>
            <a:t>Захари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Николаев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Бонев</a:t>
          </a:r>
          <a:r>
            <a:rPr lang="en-US" sz="3000" b="1" kern="1200" dirty="0" smtClean="0"/>
            <a:t> (Developer C++)</a:t>
          </a:r>
        </a:p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b="1" kern="1200" dirty="0" err="1" smtClean="0"/>
            <a:t>Велимир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Владимиров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Димитров</a:t>
          </a:r>
          <a:r>
            <a:rPr lang="en-US" sz="3000" b="1" kern="1200" dirty="0" smtClean="0"/>
            <a:t> (Front End)</a:t>
          </a:r>
          <a:r>
            <a:rPr lang="en-US" sz="3000" kern="1200" dirty="0" smtClean="0"/>
            <a:t> </a:t>
          </a:r>
        </a:p>
        <a:p>
          <a:pPr marL="0" marR="0" lvl="0" indent="0" algn="ctr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3000" b="1" kern="1200" dirty="0" err="1" smtClean="0"/>
            <a:t>Златомир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Георгиев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Костадинов</a:t>
          </a:r>
          <a:r>
            <a:rPr lang="en-US" sz="3000" b="1" kern="1200" dirty="0" smtClean="0"/>
            <a:t> (Code Check)</a:t>
          </a:r>
        </a:p>
        <a:p>
          <a:pPr marL="0" marR="0" lvl="0" indent="0" algn="ctr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endParaRPr lang="bg-BG" sz="3000" kern="1200" dirty="0" smtClean="0"/>
        </a:p>
      </dsp:txBody>
      <dsp:txXfrm>
        <a:off x="1827659" y="0"/>
        <a:ext cx="8078339" cy="3655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425" y="1115836"/>
            <a:ext cx="8791575" cy="99443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MATH GAMES</a:t>
            </a:r>
            <a:endParaRPr lang="bg-BG" sz="5400" dirty="0">
              <a:solidFill>
                <a:srgbClr val="00B0F0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44" y="2840250"/>
            <a:ext cx="3298294" cy="3150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TextBox 40"/>
          <p:cNvSpPr txBox="1"/>
          <p:nvPr/>
        </p:nvSpPr>
        <p:spPr>
          <a:xfrm>
            <a:off x="3560312" y="5008482"/>
            <a:ext cx="49445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Преподавател: Виктор Стоев</a:t>
            </a:r>
          </a:p>
          <a:p>
            <a:r>
              <a:rPr lang="bg-BG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Ментор: ТЕХНОЛОГИКА</a:t>
            </a:r>
          </a:p>
          <a:p>
            <a:endParaRPr lang="bg-BG" sz="1600" dirty="0"/>
          </a:p>
          <a:p>
            <a:endParaRPr lang="bg-BG" sz="1600" dirty="0" smtClean="0"/>
          </a:p>
          <a:p>
            <a:pPr algn="ctr"/>
            <a:r>
              <a:rPr lang="bg-BG" sz="1100" dirty="0" smtClean="0"/>
              <a:t>Бургас 2020</a:t>
            </a:r>
            <a:endParaRPr lang="bg-BG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7823200" y="1613055"/>
            <a:ext cx="3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 TAC TOE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93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СЪДЪРЖАНИЕ: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89115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2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Отбор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387146"/>
              </p:ext>
            </p:extLst>
          </p:nvPr>
        </p:nvGraphicFramePr>
        <p:xfrm>
          <a:off x="1141413" y="2097088"/>
          <a:ext cx="9905999" cy="3655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1" y="1071187"/>
            <a:ext cx="9905998" cy="1478570"/>
          </a:xfrm>
        </p:spPr>
        <p:txBody>
          <a:bodyPr/>
          <a:lstStyle/>
          <a:p>
            <a:r>
              <a:rPr lang="bg-BG" dirty="0" smtClean="0"/>
              <a:t>За играта</a:t>
            </a:r>
            <a:endParaRPr lang="bg-BG" dirty="0"/>
          </a:p>
        </p:txBody>
      </p:sp>
      <p:pic>
        <p:nvPicPr>
          <p:cNvPr id="3074" name="Picture 2" descr="https://cdn.discordapp.com/attachments/775741382748143638/78339891630505984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7" y="3325092"/>
            <a:ext cx="5829505" cy="2794350"/>
          </a:xfrm>
          <a:prstGeom prst="rect">
            <a:avLst/>
          </a:prstGeom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05" y="4461054"/>
            <a:ext cx="2144684" cy="21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gramação em MuOnline - Weslley Mateus - learn a new skill - Online  Courses and Subscription Services | Hotm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767" y="1071187"/>
            <a:ext cx="2365721" cy="23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8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Ръководство на програ</a:t>
            </a:r>
            <a:r>
              <a:rPr lang="en-US" dirty="0" smtClean="0"/>
              <a:t>MATA</a:t>
            </a:r>
            <a:endParaRPr lang="bg-B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2" y="2097088"/>
            <a:ext cx="5351924" cy="270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1" y="3765665"/>
            <a:ext cx="5577637" cy="2825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87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Ръководство на </a:t>
            </a:r>
            <a:r>
              <a:rPr lang="bg-BG" dirty="0" smtClean="0"/>
              <a:t>програмАТА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2097088"/>
            <a:ext cx="4758949" cy="2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51" y="3649287"/>
            <a:ext cx="5359486" cy="2816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2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6" y="2249487"/>
            <a:ext cx="10423956" cy="3541714"/>
          </a:xfrm>
        </p:spPr>
        <p:txBody>
          <a:bodyPr/>
          <a:lstStyle/>
          <a:p>
            <a:r>
              <a:rPr lang="bg-BG" dirty="0" smtClean="0"/>
              <a:t>Презентацията е изготвена от </a:t>
            </a:r>
            <a:r>
              <a:rPr lang="en-US" dirty="0" smtClean="0"/>
              <a:t>Scrum Trainer - a </a:t>
            </a:r>
            <a:r>
              <a:rPr lang="bg-BG" dirty="0" smtClean="0"/>
              <a:t>на отбора: Янислав Стоянов</a:t>
            </a:r>
            <a:endParaRPr lang="bg-BG" dirty="0"/>
          </a:p>
        </p:txBody>
      </p:sp>
      <p:pic>
        <p:nvPicPr>
          <p:cNvPr id="4098" name="Picture 2" descr="android code pro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04" y="3006516"/>
            <a:ext cx="5627718" cy="36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++ - Just Stickers : Just Stick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30" y="2975192"/>
            <a:ext cx="1045152" cy="10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</TotalTime>
  <Words>88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MATH GAMES</vt:lpstr>
      <vt:lpstr>СЪДЪРЖАНИЕ:</vt:lpstr>
      <vt:lpstr>Отбор</vt:lpstr>
      <vt:lpstr>За играта</vt:lpstr>
      <vt:lpstr>Ръководство на програMATA</vt:lpstr>
      <vt:lpstr>Ръководство на програмАТА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Windows User</dc:creator>
  <cp:lastModifiedBy>Windows User</cp:lastModifiedBy>
  <cp:revision>12</cp:revision>
  <dcterms:created xsi:type="dcterms:W3CDTF">2020-12-01T18:06:08Z</dcterms:created>
  <dcterms:modified xsi:type="dcterms:W3CDTF">2020-12-02T16:32:56Z</dcterms:modified>
</cp:coreProperties>
</file>