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B595-BC6C-4146-BCFB-9F2F6EB3897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76B7-CCD9-415C-9867-02FA791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空氣品質預測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利用中央氣象局豐原站所提供空氣品質資料抓取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整年份資料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預測建模來預測空氣中的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數值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模型透過輸入前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個小時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的數值來預測當下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的數值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我們的模型表現誤差範圍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= 7.29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3618515" y="3763291"/>
            <a:ext cx="1805362" cy="1680308"/>
            <a:chOff x="429846" y="2555631"/>
            <a:chExt cx="2876062" cy="16803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圓角矩形 10"/>
            <p:cNvSpPr/>
            <p:nvPr/>
          </p:nvSpPr>
          <p:spPr>
            <a:xfrm>
              <a:off x="429846" y="2555631"/>
              <a:ext cx="2876062" cy="168030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78337" y="2734381"/>
              <a:ext cx="19307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測試資料</a:t>
              </a:r>
              <a:endPara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803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實作流程</a:t>
            </a: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0330" y="2555631"/>
            <a:ext cx="2876062" cy="1680308"/>
            <a:chOff x="429846" y="2555631"/>
            <a:chExt cx="2876062" cy="16803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圓角矩形 3"/>
            <p:cNvSpPr/>
            <p:nvPr/>
          </p:nvSpPr>
          <p:spPr>
            <a:xfrm>
              <a:off x="429846" y="2555631"/>
              <a:ext cx="2876062" cy="168030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164491" y="3211119"/>
              <a:ext cx="15708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一年份資料</a:t>
              </a:r>
              <a:endParaRPr 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618515" y="1293629"/>
            <a:ext cx="1805362" cy="3609924"/>
            <a:chOff x="429846" y="2555631"/>
            <a:chExt cx="2876062" cy="360992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圓角矩形 7"/>
            <p:cNvSpPr/>
            <p:nvPr/>
          </p:nvSpPr>
          <p:spPr>
            <a:xfrm>
              <a:off x="429846" y="2555631"/>
              <a:ext cx="2876062" cy="168030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8337" y="2763112"/>
              <a:ext cx="19307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訓練資</a:t>
              </a:r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料</a:t>
              </a:r>
              <a:endParaRPr 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8337" y="3211119"/>
              <a:ext cx="2553265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每個月的前</a:t>
              </a:r>
              <a:r>
                <a:rPr lang="en-US" altLang="zh-TW" sz="10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20</a:t>
              </a:r>
              <a:r>
                <a:rPr lang="zh-TW" altLang="en-US" sz="10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天</a:t>
              </a:r>
              <a:endParaRPr lang="en-US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16088" y="5765445"/>
              <a:ext cx="272757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每個月的剩餘資料取樣出連續</a:t>
              </a:r>
              <a:r>
                <a:rPr lang="en-US" altLang="zh-TW" sz="10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10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小時為一筆</a:t>
              </a:r>
              <a:endParaRPr lang="en-US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96181" y="1685776"/>
            <a:ext cx="1578709" cy="943097"/>
            <a:chOff x="726095" y="4773471"/>
            <a:chExt cx="2493410" cy="14360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圓角矩形 15"/>
            <p:cNvSpPr/>
            <p:nvPr/>
          </p:nvSpPr>
          <p:spPr>
            <a:xfrm>
              <a:off x="726095" y="4773471"/>
              <a:ext cx="2493410" cy="1436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287931" y="5280608"/>
              <a:ext cx="1570893" cy="4217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特徵過濾</a:t>
              </a:r>
              <a:endParaRPr 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702429" y="742679"/>
            <a:ext cx="1578709" cy="943097"/>
            <a:chOff x="726095" y="4773472"/>
            <a:chExt cx="2493410" cy="14360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圓角矩形 18"/>
            <p:cNvSpPr/>
            <p:nvPr/>
          </p:nvSpPr>
          <p:spPr>
            <a:xfrm>
              <a:off x="726095" y="4773472"/>
              <a:ext cx="2493410" cy="1436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87931" y="5280608"/>
              <a:ext cx="1570893" cy="4217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收斂測試</a:t>
              </a:r>
              <a:endParaRPr 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702428" y="2628873"/>
            <a:ext cx="1578709" cy="943097"/>
            <a:chOff x="726095" y="4773471"/>
            <a:chExt cx="2493410" cy="14360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圓角矩形 21"/>
            <p:cNvSpPr/>
            <p:nvPr/>
          </p:nvSpPr>
          <p:spPr>
            <a:xfrm>
              <a:off x="726095" y="4773471"/>
              <a:ext cx="2493410" cy="1436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53406" y="5280608"/>
              <a:ext cx="2132729" cy="4217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正規化參數測</a:t>
              </a:r>
              <a:r>
                <a:rPr lang="zh-TW" altLang="en-US" sz="1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試</a:t>
              </a:r>
              <a:endParaRPr 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向右箭號 23"/>
          <p:cNvSpPr/>
          <p:nvPr/>
        </p:nvSpPr>
        <p:spPr>
          <a:xfrm rot="19403032">
            <a:off x="2952191" y="2401135"/>
            <a:ext cx="690823" cy="4554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向右箭號 25"/>
          <p:cNvSpPr/>
          <p:nvPr/>
        </p:nvSpPr>
        <p:spPr>
          <a:xfrm rot="2471666">
            <a:off x="2952192" y="3802476"/>
            <a:ext cx="690823" cy="4554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5637794" y="1929585"/>
            <a:ext cx="690823" cy="4554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向右箭號 28"/>
          <p:cNvSpPr/>
          <p:nvPr/>
        </p:nvSpPr>
        <p:spPr>
          <a:xfrm rot="2471666">
            <a:off x="8214367" y="2571301"/>
            <a:ext cx="447511" cy="2913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向右箭號 29"/>
          <p:cNvSpPr/>
          <p:nvPr/>
        </p:nvSpPr>
        <p:spPr>
          <a:xfrm rot="19543345">
            <a:off x="8214904" y="1469910"/>
            <a:ext cx="447511" cy="2913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向右箭號 34"/>
          <p:cNvSpPr/>
          <p:nvPr/>
        </p:nvSpPr>
        <p:spPr>
          <a:xfrm rot="19756972">
            <a:off x="10391446" y="2554838"/>
            <a:ext cx="447511" cy="2913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向右箭號 35"/>
          <p:cNvSpPr/>
          <p:nvPr/>
        </p:nvSpPr>
        <p:spPr>
          <a:xfrm rot="2616541">
            <a:off x="10391982" y="1453446"/>
            <a:ext cx="447511" cy="2913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10831328" y="1662234"/>
            <a:ext cx="1313782" cy="943097"/>
            <a:chOff x="726095" y="4773472"/>
            <a:chExt cx="2493410" cy="14360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圓角矩形 37"/>
            <p:cNvSpPr/>
            <p:nvPr/>
          </p:nvSpPr>
          <p:spPr>
            <a:xfrm>
              <a:off x="726095" y="4773472"/>
              <a:ext cx="2493410" cy="1436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287930" y="5280608"/>
              <a:ext cx="1570893" cy="4217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模型選</a:t>
              </a:r>
              <a:r>
                <a:rPr lang="zh-TW" altLang="en-US" sz="1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擇</a:t>
              </a:r>
              <a:endParaRPr 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圓角化同側角落矩形 42"/>
          <p:cNvSpPr/>
          <p:nvPr/>
        </p:nvSpPr>
        <p:spPr>
          <a:xfrm>
            <a:off x="11452369" y="2716962"/>
            <a:ext cx="207786" cy="190695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0" name="向右箭號 39"/>
          <p:cNvSpPr/>
          <p:nvPr/>
        </p:nvSpPr>
        <p:spPr>
          <a:xfrm rot="10800000">
            <a:off x="5903244" y="4448078"/>
            <a:ext cx="5756910" cy="4554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8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814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技術細節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810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訓練資料在本專案中將後面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資料切分為驗證資料。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由於我們特徵選擇皆為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僅為不同小時的區別，此時每個特徵的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是差不多的，因此這裡我們沒有做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由於我們採用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function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，不必擔心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min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的問題。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優化算法採用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gradient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，可自我調整的梯度算法可以節省模型測試時間，如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，模型於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550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左右個迭代穩定收斂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232622"/>
            <a:ext cx="4301593" cy="321275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532924" y="6611779"/>
            <a:ext cx="6510216" cy="246221"/>
            <a:chOff x="5181601" y="6445374"/>
            <a:chExt cx="6510216" cy="246221"/>
          </a:xfrm>
        </p:grpSpPr>
        <p:sp>
          <p:nvSpPr>
            <p:cNvPr id="5" name="文字方塊 4"/>
            <p:cNvSpPr txBox="1"/>
            <p:nvPr/>
          </p:nvSpPr>
          <p:spPr>
            <a:xfrm>
              <a:off x="5181601" y="6445374"/>
              <a:ext cx="6510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</a:t>
              </a:r>
              <a:r>
                <a:rPr lang="zh-TW" alt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表示算法迭代的次數，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 function</a:t>
              </a:r>
              <a:r>
                <a:rPr lang="zh-TW" alt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為</a:t>
              </a:r>
              <a:r>
                <a:rPr lang="en-US" altLang="zh-TW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</a:t>
              </a:r>
              <a:r>
                <a:rPr lang="zh-TW" alt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，初始學習率          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946587"/>
                </p:ext>
              </p:extLst>
            </p:nvPr>
          </p:nvGraphicFramePr>
          <p:xfrm>
            <a:off x="8710247" y="6482514"/>
            <a:ext cx="3302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4" imgW="330120" imgH="203040" progId="Equation.DSMT4">
                    <p:embed/>
                  </p:oleObj>
                </mc:Choice>
                <mc:Fallback>
                  <p:oleObj name="Equation" r:id="rId4" imgW="330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710247" y="6482514"/>
                          <a:ext cx="3302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字方塊 8"/>
          <p:cNvSpPr txBox="1"/>
          <p:nvPr/>
        </p:nvSpPr>
        <p:spPr>
          <a:xfrm>
            <a:off x="5994402" y="6384128"/>
            <a:ext cx="6510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5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814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技術細節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810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經過反覆測試，使用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或是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所得到的        數值差僅在小數點後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位，因此我們認定效果是差不多的，其中         為驗證資料集誤差，誤差衡量為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模型選擇如下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        的最小值落在                                其值為            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模型選擇完成後，我們使用未切分過的訓練資料重新訓練一個模型，如此可以使誤差在小一些。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32924" y="6619595"/>
            <a:ext cx="6510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軸為正規化參數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lambda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軸為誤差衡量，採用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MAE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sz="1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94402" y="6384128"/>
            <a:ext cx="6510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75757"/>
              </p:ext>
            </p:extLst>
          </p:nvPr>
        </p:nvGraphicFramePr>
        <p:xfrm>
          <a:off x="7362092" y="1054702"/>
          <a:ext cx="453292" cy="4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2092" y="1054702"/>
                        <a:ext cx="453292" cy="40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782095"/>
              </p:ext>
            </p:extLst>
          </p:nvPr>
        </p:nvGraphicFramePr>
        <p:xfrm>
          <a:off x="4935414" y="1327307"/>
          <a:ext cx="472832" cy="4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253800" imgH="228600" progId="Equation.DSMT4">
                  <p:embed/>
                </p:oleObj>
              </mc:Choice>
              <mc:Fallback>
                <p:oleObj name="Equation" r:id="rId5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5414" y="1327307"/>
                        <a:ext cx="472832" cy="40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18068"/>
              </p:ext>
            </p:extLst>
          </p:nvPr>
        </p:nvGraphicFramePr>
        <p:xfrm>
          <a:off x="3532552" y="1731025"/>
          <a:ext cx="472832" cy="4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2552" y="1731025"/>
                        <a:ext cx="472832" cy="40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95826"/>
              </p:ext>
            </p:extLst>
          </p:nvPr>
        </p:nvGraphicFramePr>
        <p:xfrm>
          <a:off x="5601188" y="1776256"/>
          <a:ext cx="19875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1066680" imgH="177480" progId="Equation.DSMT4">
                  <p:embed/>
                </p:oleObj>
              </mc:Choice>
              <mc:Fallback>
                <p:oleObj name="Equation" r:id="rId8" imgW="1066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1188" y="1776256"/>
                        <a:ext cx="19875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67310"/>
              </p:ext>
            </p:extLst>
          </p:nvPr>
        </p:nvGraphicFramePr>
        <p:xfrm>
          <a:off x="8391770" y="1776256"/>
          <a:ext cx="733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393480" imgH="177480" progId="Equation.DSMT4">
                  <p:embed/>
                </p:oleObj>
              </mc:Choice>
              <mc:Fallback>
                <p:oleObj name="Equation" r:id="rId10" imgW="393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91770" y="1776256"/>
                        <a:ext cx="73342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53" y="3250057"/>
            <a:ext cx="4160917" cy="3107685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4806462" y="3665415"/>
            <a:ext cx="257907" cy="320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324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MathType 6.0 Equation</vt:lpstr>
      <vt:lpstr>空氣品質預測</vt:lpstr>
      <vt:lpstr>實作流程</vt:lpstr>
      <vt:lpstr>技術細節</vt:lpstr>
      <vt:lpstr>技術細節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空氣品質預測</dc:title>
  <dc:creator>瑜隆</dc:creator>
  <cp:lastModifiedBy>瑜隆</cp:lastModifiedBy>
  <cp:revision>11</cp:revision>
  <dcterms:created xsi:type="dcterms:W3CDTF">2018-03-26T09:28:12Z</dcterms:created>
  <dcterms:modified xsi:type="dcterms:W3CDTF">2018-03-26T10:41:48Z</dcterms:modified>
</cp:coreProperties>
</file>