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9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88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84692-0556-426C-A88F-16B878E6D045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BEB5A-CD28-4E36-9B4C-D1A7721FA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1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BEB5A-CD28-4E36-9B4C-D1A7721FA0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78955-634A-6019-BB06-D9C4ED65B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F7073-DBA3-D2D6-445A-974210C1E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5466C-8601-BDEE-EB58-79D695F7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BBD59-2A57-9DCF-26C5-655A59E4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945FB-BE06-F51E-D654-D9A76433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DA91-3D79-7203-D95F-61C385EB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7D23C-81F9-A120-305C-DE3DE309C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90585-7CBD-6F95-FA50-5EA385A2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C7D3-000C-4BB7-5189-056AAF6B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90D36-2F9C-C32E-4E62-DE742B76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7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C257A-CBEA-1B06-7D1F-AA3A16DD9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839DA-46C8-536F-DABC-F834905D2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25AF-535D-43CE-BE75-BA3A0572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E861-EE22-B7CA-A0CF-0973CA52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C2D9-09CE-EF17-9BF8-57C99C2C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729168B-1668-99DB-77E8-5C2E1A47C949}"/>
              </a:ext>
            </a:extLst>
          </p:cNvPr>
          <p:cNvSpPr txBox="1"/>
          <p:nvPr userDrawn="1"/>
        </p:nvSpPr>
        <p:spPr>
          <a:xfrm>
            <a:off x="11784495" y="6480312"/>
            <a:ext cx="40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0A09DD1-A78F-C14F-BA88-C8CB2BF7C42D}" type="slidenum">
              <a:rPr lang="en-US" sz="1400" smtClean="0"/>
              <a:t>‹#›</a:t>
            </a:fld>
            <a:endParaRPr lang="en-US" sz="1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6554654-BA77-7D42-68E8-19993422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329" y="133612"/>
            <a:ext cx="3425272" cy="361531"/>
          </a:xfrm>
          <a:prstGeom prst="rect">
            <a:avLst/>
          </a:prstGeom>
        </p:spPr>
      </p:pic>
      <p:pic>
        <p:nvPicPr>
          <p:cNvPr id="2" name="Picture 2" descr="HMS logo">
            <a:extLst>
              <a:ext uri="{FF2B5EF4-FFF2-40B4-BE49-F238E27FC236}">
                <a16:creationId xmlns:a16="http://schemas.microsoft.com/office/drawing/2014/main" id="{D1B703CB-168E-D76D-4C7E-73ACB04F054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" t="4539" r="1338" b="5160"/>
          <a:stretch/>
        </p:blipFill>
        <p:spPr bwMode="auto">
          <a:xfrm>
            <a:off x="9872667" y="69911"/>
            <a:ext cx="2087005" cy="5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0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E428-A30E-CAA9-0708-08CEE471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5683-EE03-77CD-8FBF-35DFD150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92FC-BCF6-6B07-34DD-E80CC6EE1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0F17-06E2-813A-DEA1-D73F1D04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7D8C-4253-A2E7-0965-E56EC853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2E52-A649-36BD-B450-562EF03EC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62A57-96F9-24E8-E808-85C52715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3FCC5-407B-3F16-09AB-49D45E45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4DE4-44A6-FCE1-FE33-ADF7049B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4B08-1E6C-C666-C57B-A8BEC02C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2D12-E0CB-094C-C380-E1E9DDF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6E9CF-D2DF-A978-610A-401574BE3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E5D4B-12F7-FE81-852A-1F92258D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0EE2-7C28-B1E4-E14C-3E18138B3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8983-40EC-4E83-4991-E4AE0501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B133F-D9C3-4F24-31C2-555DEF1C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1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0AC1-A228-9FDB-C46F-E48CE124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BFC9-DE12-21C7-E106-8179F069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43662-D740-359D-5776-FF94DE3A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5EDA-F2D1-94AE-7260-7C3C5A198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851F4-6717-4776-D4B2-C596E5762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1E197-9214-90E0-1F72-E6380C81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578BE-40B3-0BE9-E141-DFEDCD04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64232-F618-F81E-C036-B5EEE291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F06E-5137-12D9-E121-C91A4AB3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4090B-6CC1-262C-80A6-723399A71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268B4-5BC6-5AEF-CE07-6F15AF9F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71525-4AFD-821E-CA06-A0AE224B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63A2B-0229-C8C7-589B-E4E88F9E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87B07-ABFE-14F2-FF2C-37521C1E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65C1C-4094-DB02-69F2-3900FF13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1F4E-1532-4C89-0209-E00C0A72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642A-6C3B-E348-2B72-59F69801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C1FF9-1E81-277C-837E-2A1B6866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D65F1-4B7A-1F25-65EB-C804C456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3C32-1D51-C761-44D5-4BC88781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AB4F-929E-D1CE-B726-2156F1BE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8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76BD-3192-874D-8597-D78BF781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131A-FD3C-1272-7ECF-463A9AE7F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C20F-D58F-6961-0D04-87F9DA7E8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FC6BB-1FE1-9B92-7825-70C687E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3796B-4521-D2CB-6EB4-9D56977C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9764-D356-693B-D00C-0CD89611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79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7C7E7-E9BA-7C1C-C3FD-1DBBE242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AE265-7AAD-9C1A-EC00-C65A6683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88D2-0C5A-DD1D-41E5-8A72D7EB1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B7E25-BD40-4FF7-8395-4EB7EC8BF1A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348A-B690-28E5-DC86-3E937A2F8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4E97E-9F34-179A-37DB-260CAB1ED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67271-2D86-4239-B40E-A927867A6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69FD5-83C7-3BE0-D428-1C5C0C1D2EAB}"/>
              </a:ext>
            </a:extLst>
          </p:cNvPr>
          <p:cNvSpPr txBox="1"/>
          <p:nvPr/>
        </p:nvSpPr>
        <p:spPr>
          <a:xfrm>
            <a:off x="526367" y="1158441"/>
            <a:ext cx="1136358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BRIDGE: Benchmarking Large Language Models for Understanding Real-world Clinical Practice Text</a:t>
            </a:r>
            <a:r>
              <a:rPr lang="en-US" sz="2800" b="1" dirty="0">
                <a:solidFill>
                  <a:srgbClr val="043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/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Jiageng Wu, Bowen Gu, Ren Zhou, Kevin Xie, Doug Snyder, Yixing Jiang, Valentina Carducci, Richard Wyss, Rishi J Desai, Emily </a:t>
            </a:r>
            <a:r>
              <a:rPr lang="en-US" sz="20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Alsentzer</a:t>
            </a:r>
            <a:r>
              <a:rPr 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, Leo Anthony Celi, Adam Rodman, Sebastian Schneeweiss, Jonathan H Chen, Santiago Romero-Brufau, Kueiyu Joshua Lin, Jie Yang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70F77-8B63-AE2C-5364-8B8DBD85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154" y="4059149"/>
            <a:ext cx="1938775" cy="1938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39FE5-1BE6-11DB-B96B-DE9223E138A9}"/>
              </a:ext>
            </a:extLst>
          </p:cNvPr>
          <p:cNvSpPr txBox="1"/>
          <p:nvPr/>
        </p:nvSpPr>
        <p:spPr>
          <a:xfrm>
            <a:off x="1048153" y="3648491"/>
            <a:ext cx="193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Paper: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CAB15-014A-B86D-7A54-77095F54A669}"/>
              </a:ext>
            </a:extLst>
          </p:cNvPr>
          <p:cNvSpPr txBox="1"/>
          <p:nvPr/>
        </p:nvSpPr>
        <p:spPr>
          <a:xfrm>
            <a:off x="5238114" y="3648491"/>
            <a:ext cx="2409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Leaderboard: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3D929D-AD38-6778-FCCF-AC397522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11" y="4059148"/>
            <a:ext cx="1938775" cy="1938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1C94C8-9F46-1F47-8CCA-CA3B694832B6}"/>
              </a:ext>
            </a:extLst>
          </p:cNvPr>
          <p:cNvSpPr txBox="1"/>
          <p:nvPr/>
        </p:nvSpPr>
        <p:spPr>
          <a:xfrm>
            <a:off x="9637983" y="3597483"/>
            <a:ext cx="173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C14D73-1C18-2742-44DC-398B40EF6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048" y="4059148"/>
            <a:ext cx="1974026" cy="1938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AC7D0-5E79-3B2F-5286-883BEAE1237C}"/>
              </a:ext>
            </a:extLst>
          </p:cNvPr>
          <p:cNvSpPr txBox="1"/>
          <p:nvPr/>
        </p:nvSpPr>
        <p:spPr>
          <a:xfrm>
            <a:off x="526367" y="6199707"/>
            <a:ext cx="11529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Wu, J., Gu, B., Zhou, R., Xie, K., Snyder, D., Jiang, Y., Carducci, V., Wyss, R., Desai, R.J.,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Alsentzer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E. Celi, L.A., …, Yang, J. 2025. BRIDGE: Benchmarking Large Language Models for Understanding Real-world Clinical Practice Text.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arXiv:2504.19467.</a:t>
            </a:r>
          </a:p>
        </p:txBody>
      </p:sp>
    </p:spTree>
    <p:extLst>
      <p:ext uri="{BB962C8B-B14F-4D97-AF65-F5344CB8AC3E}">
        <p14:creationId xmlns:p14="http://schemas.microsoft.com/office/powerpoint/2010/main" val="10905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/>
    </mc:Choice>
    <mc:Fallback xmlns="">
      <p:transition spd="med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147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微软雅黑</vt:lpstr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Wu, Jiageng</dc:creator>
  <cp:lastModifiedBy>Wu, Jiageng</cp:lastModifiedBy>
  <cp:revision>1</cp:revision>
  <dcterms:created xsi:type="dcterms:W3CDTF">2025-08-17T21:59:47Z</dcterms:created>
  <dcterms:modified xsi:type="dcterms:W3CDTF">2025-08-17T22:14:07Z</dcterms:modified>
</cp:coreProperties>
</file>