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4" r:id="rId7"/>
    <p:sldId id="267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8" autoAdjust="0"/>
    <p:restoredTop sz="94660"/>
  </p:normalViewPr>
  <p:slideViewPr>
    <p:cSldViewPr snapToGrid="0">
      <p:cViewPr>
        <p:scale>
          <a:sx n="100" d="100"/>
          <a:sy n="100" d="100"/>
        </p:scale>
        <p:origin x="7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AFEA8D-850D-40CF-8377-D070121EC8B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C52214-52C8-4E1F-8048-FEFB46C513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768</a:t>
          </a:r>
          <a:r>
            <a:rPr lang="zh-TW"/>
            <a:t> </a:t>
          </a:r>
          <a:r>
            <a:rPr lang="en-US"/>
            <a:t>data rows</a:t>
          </a:r>
        </a:p>
      </dgm:t>
    </dgm:pt>
    <dgm:pt modelId="{3B4940D6-6A90-4056-A890-0C430B68087E}" type="parTrans" cxnId="{7767A8C2-0A9B-4B46-A555-B65E11F73769}">
      <dgm:prSet/>
      <dgm:spPr/>
      <dgm:t>
        <a:bodyPr/>
        <a:lstStyle/>
        <a:p>
          <a:endParaRPr lang="en-US"/>
        </a:p>
      </dgm:t>
    </dgm:pt>
    <dgm:pt modelId="{9A66E8F7-3F44-41C0-BE49-1ED42BDD1501}" type="sibTrans" cxnId="{7767A8C2-0A9B-4B46-A555-B65E11F73769}">
      <dgm:prSet/>
      <dgm:spPr/>
      <dgm:t>
        <a:bodyPr/>
        <a:lstStyle/>
        <a:p>
          <a:endParaRPr lang="en-US"/>
        </a:p>
      </dgm:t>
    </dgm:pt>
    <dgm:pt modelId="{7996156C-B868-4553-AC5F-DA7EAB88BC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Column</a:t>
          </a:r>
        </a:p>
      </dgm:t>
    </dgm:pt>
    <dgm:pt modelId="{E137A69A-F037-4D7E-ADDE-3615E0F011AD}" type="parTrans" cxnId="{03D54669-B1EB-4546-8897-349DA4E5C698}">
      <dgm:prSet/>
      <dgm:spPr/>
      <dgm:t>
        <a:bodyPr/>
        <a:lstStyle/>
        <a:p>
          <a:endParaRPr lang="en-US"/>
        </a:p>
      </dgm:t>
    </dgm:pt>
    <dgm:pt modelId="{99EC4998-F667-4D97-98DD-58B3AC792398}" type="sibTrans" cxnId="{03D54669-B1EB-4546-8897-349DA4E5C698}">
      <dgm:prSet/>
      <dgm:spPr/>
      <dgm:t>
        <a:bodyPr/>
        <a:lstStyle/>
        <a:p>
          <a:endParaRPr lang="en-US"/>
        </a:p>
      </dgm:t>
    </dgm:pt>
    <dgm:pt modelId="{2B6A9917-E3B4-4745-8D6A-A08568771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Relative Compactness</a:t>
          </a:r>
        </a:p>
      </dgm:t>
    </dgm:pt>
    <dgm:pt modelId="{C594E426-D882-43E2-84C6-12F6C2DC3602}" type="parTrans" cxnId="{9691600E-5ACD-462D-856B-C83664DE3DC9}">
      <dgm:prSet/>
      <dgm:spPr/>
      <dgm:t>
        <a:bodyPr/>
        <a:lstStyle/>
        <a:p>
          <a:endParaRPr lang="en-US"/>
        </a:p>
      </dgm:t>
    </dgm:pt>
    <dgm:pt modelId="{251638E9-2DE4-4BC5-B5DD-D8F45233DFA1}" type="sibTrans" cxnId="{9691600E-5ACD-462D-856B-C83664DE3DC9}">
      <dgm:prSet/>
      <dgm:spPr/>
      <dgm:t>
        <a:bodyPr/>
        <a:lstStyle/>
        <a:p>
          <a:endParaRPr lang="en-US"/>
        </a:p>
      </dgm:t>
    </dgm:pt>
    <dgm:pt modelId="{57C8E0C6-D01C-4AB5-948A-5412915693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Surface Area</a:t>
          </a:r>
        </a:p>
      </dgm:t>
    </dgm:pt>
    <dgm:pt modelId="{3DF577DB-6D83-4AC5-BB84-19CA72039D88}" type="parTrans" cxnId="{5C46EB86-39B7-47F7-810E-F289215064FC}">
      <dgm:prSet/>
      <dgm:spPr/>
      <dgm:t>
        <a:bodyPr/>
        <a:lstStyle/>
        <a:p>
          <a:endParaRPr lang="en-US"/>
        </a:p>
      </dgm:t>
    </dgm:pt>
    <dgm:pt modelId="{6CFDABBF-402F-481A-B1E6-0B9A33838A7B}" type="sibTrans" cxnId="{5C46EB86-39B7-47F7-810E-F289215064FC}">
      <dgm:prSet/>
      <dgm:spPr/>
      <dgm:t>
        <a:bodyPr/>
        <a:lstStyle/>
        <a:p>
          <a:endParaRPr lang="en-US"/>
        </a:p>
      </dgm:t>
    </dgm:pt>
    <dgm:pt modelId="{001B998D-AF58-49FB-8100-0E6470F0A2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Wall Area</a:t>
          </a:r>
        </a:p>
      </dgm:t>
    </dgm:pt>
    <dgm:pt modelId="{4F8DEDE7-AF10-4F88-A7E2-3CCD12CC76FC}" type="parTrans" cxnId="{AA61BE8D-1F9C-4DC1-9DAC-4DFF5A01C8E5}">
      <dgm:prSet/>
      <dgm:spPr/>
      <dgm:t>
        <a:bodyPr/>
        <a:lstStyle/>
        <a:p>
          <a:endParaRPr lang="en-US"/>
        </a:p>
      </dgm:t>
    </dgm:pt>
    <dgm:pt modelId="{CD18B64E-1704-4554-A8A4-65FD6D6304DD}" type="sibTrans" cxnId="{AA61BE8D-1F9C-4DC1-9DAC-4DFF5A01C8E5}">
      <dgm:prSet/>
      <dgm:spPr/>
      <dgm:t>
        <a:bodyPr/>
        <a:lstStyle/>
        <a:p>
          <a:endParaRPr lang="en-US"/>
        </a:p>
      </dgm:t>
    </dgm:pt>
    <dgm:pt modelId="{8B64DD0C-032E-4FC5-9323-D191A966A6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Roof Area</a:t>
          </a:r>
        </a:p>
      </dgm:t>
    </dgm:pt>
    <dgm:pt modelId="{278A8AE4-4D2E-468A-83B4-F4708B811A85}" type="parTrans" cxnId="{B641D70B-23FE-4087-B171-27F2153398B1}">
      <dgm:prSet/>
      <dgm:spPr/>
      <dgm:t>
        <a:bodyPr/>
        <a:lstStyle/>
        <a:p>
          <a:endParaRPr lang="en-US"/>
        </a:p>
      </dgm:t>
    </dgm:pt>
    <dgm:pt modelId="{0FCF3752-FBAD-4135-8C7B-68FA6B85C0EA}" type="sibTrans" cxnId="{B641D70B-23FE-4087-B171-27F2153398B1}">
      <dgm:prSet/>
      <dgm:spPr/>
      <dgm:t>
        <a:bodyPr/>
        <a:lstStyle/>
        <a:p>
          <a:endParaRPr lang="en-US"/>
        </a:p>
      </dgm:t>
    </dgm:pt>
    <dgm:pt modelId="{373409D7-2492-4F92-A70C-C4B9C7BD0D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Overall Height</a:t>
          </a:r>
        </a:p>
      </dgm:t>
    </dgm:pt>
    <dgm:pt modelId="{853348E6-A972-4388-850B-5B1DB9D78C53}" type="parTrans" cxnId="{50EB39BE-E10B-4E3F-ABB5-4498603AA0D5}">
      <dgm:prSet/>
      <dgm:spPr/>
      <dgm:t>
        <a:bodyPr/>
        <a:lstStyle/>
        <a:p>
          <a:endParaRPr lang="en-US"/>
        </a:p>
      </dgm:t>
    </dgm:pt>
    <dgm:pt modelId="{43DB04FB-595B-4526-818B-34EED8025105}" type="sibTrans" cxnId="{50EB39BE-E10B-4E3F-ABB5-4498603AA0D5}">
      <dgm:prSet/>
      <dgm:spPr/>
      <dgm:t>
        <a:bodyPr/>
        <a:lstStyle/>
        <a:p>
          <a:endParaRPr lang="en-US"/>
        </a:p>
      </dgm:t>
    </dgm:pt>
    <dgm:pt modelId="{9392BD50-42BC-41C9-ADA3-C6792E54B6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Orientation</a:t>
          </a:r>
        </a:p>
      </dgm:t>
    </dgm:pt>
    <dgm:pt modelId="{A7A6CE70-BFF1-45F9-8FD0-E007B1E36A41}" type="parTrans" cxnId="{3F8668D0-C6A3-4C6E-9667-02762AFC61C9}">
      <dgm:prSet/>
      <dgm:spPr/>
      <dgm:t>
        <a:bodyPr/>
        <a:lstStyle/>
        <a:p>
          <a:endParaRPr lang="en-US"/>
        </a:p>
      </dgm:t>
    </dgm:pt>
    <dgm:pt modelId="{985A7558-5DB9-41A1-B93C-6AEA87547CAA}" type="sibTrans" cxnId="{3F8668D0-C6A3-4C6E-9667-02762AFC61C9}">
      <dgm:prSet/>
      <dgm:spPr/>
      <dgm:t>
        <a:bodyPr/>
        <a:lstStyle/>
        <a:p>
          <a:endParaRPr lang="en-US"/>
        </a:p>
      </dgm:t>
    </dgm:pt>
    <dgm:pt modelId="{DE5163BF-550E-4E9C-AE04-C782ACE2EF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Glazing Area</a:t>
          </a:r>
        </a:p>
      </dgm:t>
    </dgm:pt>
    <dgm:pt modelId="{95F56E70-D5A7-4123-B8E0-88AB503FDFAD}" type="parTrans" cxnId="{2B7C492E-70D5-4174-B8AB-64E813E86B6C}">
      <dgm:prSet/>
      <dgm:spPr/>
      <dgm:t>
        <a:bodyPr/>
        <a:lstStyle/>
        <a:p>
          <a:endParaRPr lang="en-US"/>
        </a:p>
      </dgm:t>
    </dgm:pt>
    <dgm:pt modelId="{1B9116A6-D6A1-4A6D-9297-C317F3CC3376}" type="sibTrans" cxnId="{2B7C492E-70D5-4174-B8AB-64E813E86B6C}">
      <dgm:prSet/>
      <dgm:spPr/>
      <dgm:t>
        <a:bodyPr/>
        <a:lstStyle/>
        <a:p>
          <a:endParaRPr lang="en-US"/>
        </a:p>
      </dgm:t>
    </dgm:pt>
    <dgm:pt modelId="{103AE0C3-4A5E-4430-A2B0-7785C4DA99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Glazing Area Distribution</a:t>
          </a:r>
        </a:p>
      </dgm:t>
    </dgm:pt>
    <dgm:pt modelId="{CFEFD049-6782-4F67-8E7D-5ADA5CF5961C}" type="parTrans" cxnId="{7E567970-B026-40A3-8061-9F53BE617B46}">
      <dgm:prSet/>
      <dgm:spPr/>
      <dgm:t>
        <a:bodyPr/>
        <a:lstStyle/>
        <a:p>
          <a:endParaRPr lang="en-US"/>
        </a:p>
      </dgm:t>
    </dgm:pt>
    <dgm:pt modelId="{5F20DBD3-5604-4517-AE7D-69563D6D10E1}" type="sibTrans" cxnId="{7E567970-B026-40A3-8061-9F53BE617B46}">
      <dgm:prSet/>
      <dgm:spPr/>
      <dgm:t>
        <a:bodyPr/>
        <a:lstStyle/>
        <a:p>
          <a:endParaRPr lang="en-US"/>
        </a:p>
      </dgm:t>
    </dgm:pt>
    <dgm:pt modelId="{F87D726B-AB8D-464B-829B-1735048A75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Target Parameter: Heating Load</a:t>
          </a:r>
        </a:p>
      </dgm:t>
    </dgm:pt>
    <dgm:pt modelId="{E402D611-751E-4238-830E-64425A776B13}" type="parTrans" cxnId="{481386BE-9275-43F5-8BC0-8CF8EB607B0D}">
      <dgm:prSet/>
      <dgm:spPr/>
      <dgm:t>
        <a:bodyPr/>
        <a:lstStyle/>
        <a:p>
          <a:endParaRPr lang="en-US"/>
        </a:p>
      </dgm:t>
    </dgm:pt>
    <dgm:pt modelId="{6D4D5B88-927C-4DB2-AB69-92B9557684C7}" type="sibTrans" cxnId="{481386BE-9275-43F5-8BC0-8CF8EB607B0D}">
      <dgm:prSet/>
      <dgm:spPr/>
      <dgm:t>
        <a:bodyPr/>
        <a:lstStyle/>
        <a:p>
          <a:endParaRPr lang="en-US"/>
        </a:p>
      </dgm:t>
    </dgm:pt>
    <dgm:pt modelId="{241CFEDD-0ACB-4215-83AB-95541E47B66C}" type="pres">
      <dgm:prSet presAssocID="{7EAFEA8D-850D-40CF-8377-D070121EC8B3}" presName="root" presStyleCnt="0">
        <dgm:presLayoutVars>
          <dgm:dir/>
          <dgm:resizeHandles val="exact"/>
        </dgm:presLayoutVars>
      </dgm:prSet>
      <dgm:spPr/>
    </dgm:pt>
    <dgm:pt modelId="{D3CA5A7B-F6DD-42E5-8324-78039D026B67}" type="pres">
      <dgm:prSet presAssocID="{5EC52214-52C8-4E1F-8048-FEFB46C51374}" presName="compNode" presStyleCnt="0"/>
      <dgm:spPr/>
    </dgm:pt>
    <dgm:pt modelId="{66ED8589-C47E-4E80-9921-36182E3E91F3}" type="pres">
      <dgm:prSet presAssocID="{5EC52214-52C8-4E1F-8048-FEFB46C513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2E29306-91D5-4F95-92EC-4C251AB0D052}" type="pres">
      <dgm:prSet presAssocID="{5EC52214-52C8-4E1F-8048-FEFB46C51374}" presName="iconSpace" presStyleCnt="0"/>
      <dgm:spPr/>
    </dgm:pt>
    <dgm:pt modelId="{14912955-5CA1-4B69-A900-A89D53499FEE}" type="pres">
      <dgm:prSet presAssocID="{5EC52214-52C8-4E1F-8048-FEFB46C51374}" presName="parTx" presStyleLbl="revTx" presStyleIdx="0" presStyleCnt="6">
        <dgm:presLayoutVars>
          <dgm:chMax val="0"/>
          <dgm:chPref val="0"/>
        </dgm:presLayoutVars>
      </dgm:prSet>
      <dgm:spPr/>
    </dgm:pt>
    <dgm:pt modelId="{05CB5F6D-2136-40D1-AC01-A03468776855}" type="pres">
      <dgm:prSet presAssocID="{5EC52214-52C8-4E1F-8048-FEFB46C51374}" presName="txSpace" presStyleCnt="0"/>
      <dgm:spPr/>
    </dgm:pt>
    <dgm:pt modelId="{F368C532-FC8E-4D51-89E6-78A06FC73B6D}" type="pres">
      <dgm:prSet presAssocID="{5EC52214-52C8-4E1F-8048-FEFB46C51374}" presName="desTx" presStyleLbl="revTx" presStyleIdx="1" presStyleCnt="6">
        <dgm:presLayoutVars/>
      </dgm:prSet>
      <dgm:spPr/>
    </dgm:pt>
    <dgm:pt modelId="{2280984B-780D-45F2-9DDC-2C0D5E5F97CD}" type="pres">
      <dgm:prSet presAssocID="{9A66E8F7-3F44-41C0-BE49-1ED42BDD1501}" presName="sibTrans" presStyleCnt="0"/>
      <dgm:spPr/>
    </dgm:pt>
    <dgm:pt modelId="{C400C6B1-4A69-4F1C-854C-2559A0C25425}" type="pres">
      <dgm:prSet presAssocID="{7996156C-B868-4553-AC5F-DA7EAB88BCA5}" presName="compNode" presStyleCnt="0"/>
      <dgm:spPr/>
    </dgm:pt>
    <dgm:pt modelId="{379FFBE1-8C97-4F32-8080-360EF65AB127}" type="pres">
      <dgm:prSet presAssocID="{7996156C-B868-4553-AC5F-DA7EAB88BC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B4C2D016-B776-42F2-AE89-E3E0349D08B6}" type="pres">
      <dgm:prSet presAssocID="{7996156C-B868-4553-AC5F-DA7EAB88BCA5}" presName="iconSpace" presStyleCnt="0"/>
      <dgm:spPr/>
    </dgm:pt>
    <dgm:pt modelId="{042742B8-84C7-4AB0-BD91-A88B5BBB52EE}" type="pres">
      <dgm:prSet presAssocID="{7996156C-B868-4553-AC5F-DA7EAB88BCA5}" presName="parTx" presStyleLbl="revTx" presStyleIdx="2" presStyleCnt="6">
        <dgm:presLayoutVars>
          <dgm:chMax val="0"/>
          <dgm:chPref val="0"/>
        </dgm:presLayoutVars>
      </dgm:prSet>
      <dgm:spPr/>
    </dgm:pt>
    <dgm:pt modelId="{AED50703-C89C-4719-ACCF-AA1B01FD847A}" type="pres">
      <dgm:prSet presAssocID="{7996156C-B868-4553-AC5F-DA7EAB88BCA5}" presName="txSpace" presStyleCnt="0"/>
      <dgm:spPr/>
    </dgm:pt>
    <dgm:pt modelId="{269E68BF-50FA-46BB-B862-0EA0E59D2325}" type="pres">
      <dgm:prSet presAssocID="{7996156C-B868-4553-AC5F-DA7EAB88BCA5}" presName="desTx" presStyleLbl="revTx" presStyleIdx="3" presStyleCnt="6">
        <dgm:presLayoutVars/>
      </dgm:prSet>
      <dgm:spPr/>
    </dgm:pt>
    <dgm:pt modelId="{BD0D5FAC-1635-44B6-BA39-3E69B32B9C56}" type="pres">
      <dgm:prSet presAssocID="{99EC4998-F667-4D97-98DD-58B3AC792398}" presName="sibTrans" presStyleCnt="0"/>
      <dgm:spPr/>
    </dgm:pt>
    <dgm:pt modelId="{47B58CD6-4805-45FE-A6F0-67D57E4FF9F6}" type="pres">
      <dgm:prSet presAssocID="{F87D726B-AB8D-464B-829B-1735048A750C}" presName="compNode" presStyleCnt="0"/>
      <dgm:spPr/>
    </dgm:pt>
    <dgm:pt modelId="{B02AAB12-84C5-4C64-9E18-C97BC4101BED}" type="pres">
      <dgm:prSet presAssocID="{F87D726B-AB8D-464B-829B-1735048A75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C9B9A-D91E-4526-B149-B01D4A990084}" type="pres">
      <dgm:prSet presAssocID="{F87D726B-AB8D-464B-829B-1735048A750C}" presName="iconSpace" presStyleCnt="0"/>
      <dgm:spPr/>
    </dgm:pt>
    <dgm:pt modelId="{3174F404-319B-4574-8C54-AA5271F20122}" type="pres">
      <dgm:prSet presAssocID="{F87D726B-AB8D-464B-829B-1735048A750C}" presName="parTx" presStyleLbl="revTx" presStyleIdx="4" presStyleCnt="6">
        <dgm:presLayoutVars>
          <dgm:chMax val="0"/>
          <dgm:chPref val="0"/>
        </dgm:presLayoutVars>
      </dgm:prSet>
      <dgm:spPr/>
    </dgm:pt>
    <dgm:pt modelId="{896293B4-2FEA-4FA7-A961-8D4E0CC26073}" type="pres">
      <dgm:prSet presAssocID="{F87D726B-AB8D-464B-829B-1735048A750C}" presName="txSpace" presStyleCnt="0"/>
      <dgm:spPr/>
    </dgm:pt>
    <dgm:pt modelId="{96B7E0A1-7DDC-4D24-85E9-2023541AB8B9}" type="pres">
      <dgm:prSet presAssocID="{F87D726B-AB8D-464B-829B-1735048A750C}" presName="desTx" presStyleLbl="revTx" presStyleIdx="5" presStyleCnt="6">
        <dgm:presLayoutVars/>
      </dgm:prSet>
      <dgm:spPr/>
    </dgm:pt>
  </dgm:ptLst>
  <dgm:cxnLst>
    <dgm:cxn modelId="{B641D70B-23FE-4087-B171-27F2153398B1}" srcId="{7996156C-B868-4553-AC5F-DA7EAB88BCA5}" destId="{8B64DD0C-032E-4FC5-9323-D191A966A6AD}" srcOrd="3" destOrd="0" parTransId="{278A8AE4-4D2E-468A-83B4-F4708B811A85}" sibTransId="{0FCF3752-FBAD-4135-8C7B-68FA6B85C0EA}"/>
    <dgm:cxn modelId="{9691600E-5ACD-462D-856B-C83664DE3DC9}" srcId="{7996156C-B868-4553-AC5F-DA7EAB88BCA5}" destId="{2B6A9917-E3B4-4745-8D6A-A08568771642}" srcOrd="0" destOrd="0" parTransId="{C594E426-D882-43E2-84C6-12F6C2DC3602}" sibTransId="{251638E9-2DE4-4BC5-B5DD-D8F45233DFA1}"/>
    <dgm:cxn modelId="{F925F127-AFBB-465B-BB03-56EC769E8D30}" type="presOf" srcId="{DE5163BF-550E-4E9C-AE04-C782ACE2EF19}" destId="{269E68BF-50FA-46BB-B862-0EA0E59D2325}" srcOrd="0" destOrd="6" presId="urn:microsoft.com/office/officeart/2018/2/layout/IconLabelDescriptionList"/>
    <dgm:cxn modelId="{2B7C492E-70D5-4174-B8AB-64E813E86B6C}" srcId="{7996156C-B868-4553-AC5F-DA7EAB88BCA5}" destId="{DE5163BF-550E-4E9C-AE04-C782ACE2EF19}" srcOrd="6" destOrd="0" parTransId="{95F56E70-D5A7-4123-B8E0-88AB503FDFAD}" sibTransId="{1B9116A6-D6A1-4A6D-9297-C317F3CC3376}"/>
    <dgm:cxn modelId="{12FB8D2E-9373-4099-8DA9-093FC179C822}" type="presOf" srcId="{7996156C-B868-4553-AC5F-DA7EAB88BCA5}" destId="{042742B8-84C7-4AB0-BD91-A88B5BBB52EE}" srcOrd="0" destOrd="0" presId="urn:microsoft.com/office/officeart/2018/2/layout/IconLabelDescriptionList"/>
    <dgm:cxn modelId="{1D0DAF3A-C85A-456A-A6E6-2B180F24516F}" type="presOf" srcId="{001B998D-AF58-49FB-8100-0E6470F0A254}" destId="{269E68BF-50FA-46BB-B862-0EA0E59D2325}" srcOrd="0" destOrd="2" presId="urn:microsoft.com/office/officeart/2018/2/layout/IconLabelDescriptionList"/>
    <dgm:cxn modelId="{7B81185C-5F89-4051-ADAF-48C8D7DC36DD}" type="presOf" srcId="{57C8E0C6-D01C-4AB5-948A-5412915693C5}" destId="{269E68BF-50FA-46BB-B862-0EA0E59D2325}" srcOrd="0" destOrd="1" presId="urn:microsoft.com/office/officeart/2018/2/layout/IconLabelDescriptionList"/>
    <dgm:cxn modelId="{2106E367-ACD7-488C-B1EF-FB07B4E57E57}" type="presOf" srcId="{8B64DD0C-032E-4FC5-9323-D191A966A6AD}" destId="{269E68BF-50FA-46BB-B862-0EA0E59D2325}" srcOrd="0" destOrd="3" presId="urn:microsoft.com/office/officeart/2018/2/layout/IconLabelDescriptionList"/>
    <dgm:cxn modelId="{03D54669-B1EB-4546-8897-349DA4E5C698}" srcId="{7EAFEA8D-850D-40CF-8377-D070121EC8B3}" destId="{7996156C-B868-4553-AC5F-DA7EAB88BCA5}" srcOrd="1" destOrd="0" parTransId="{E137A69A-F037-4D7E-ADDE-3615E0F011AD}" sibTransId="{99EC4998-F667-4D97-98DD-58B3AC792398}"/>
    <dgm:cxn modelId="{7E567970-B026-40A3-8061-9F53BE617B46}" srcId="{7996156C-B868-4553-AC5F-DA7EAB88BCA5}" destId="{103AE0C3-4A5E-4430-A2B0-7785C4DA9984}" srcOrd="7" destOrd="0" parTransId="{CFEFD049-6782-4F67-8E7D-5ADA5CF5961C}" sibTransId="{5F20DBD3-5604-4517-AE7D-69563D6D10E1}"/>
    <dgm:cxn modelId="{6F3DA755-23EA-4974-8875-2A57D4E0C458}" type="presOf" srcId="{103AE0C3-4A5E-4430-A2B0-7785C4DA9984}" destId="{269E68BF-50FA-46BB-B862-0EA0E59D2325}" srcOrd="0" destOrd="7" presId="urn:microsoft.com/office/officeart/2018/2/layout/IconLabelDescriptionList"/>
    <dgm:cxn modelId="{5C46EB86-39B7-47F7-810E-F289215064FC}" srcId="{7996156C-B868-4553-AC5F-DA7EAB88BCA5}" destId="{57C8E0C6-D01C-4AB5-948A-5412915693C5}" srcOrd="1" destOrd="0" parTransId="{3DF577DB-6D83-4AC5-BB84-19CA72039D88}" sibTransId="{6CFDABBF-402F-481A-B1E6-0B9A33838A7B}"/>
    <dgm:cxn modelId="{AA61BE8D-1F9C-4DC1-9DAC-4DFF5A01C8E5}" srcId="{7996156C-B868-4553-AC5F-DA7EAB88BCA5}" destId="{001B998D-AF58-49FB-8100-0E6470F0A254}" srcOrd="2" destOrd="0" parTransId="{4F8DEDE7-AF10-4F88-A7E2-3CCD12CC76FC}" sibTransId="{CD18B64E-1704-4554-A8A4-65FD6D6304DD}"/>
    <dgm:cxn modelId="{3574D38D-FC05-4778-B621-BBA407DD037C}" type="presOf" srcId="{7EAFEA8D-850D-40CF-8377-D070121EC8B3}" destId="{241CFEDD-0ACB-4215-83AB-95541E47B66C}" srcOrd="0" destOrd="0" presId="urn:microsoft.com/office/officeart/2018/2/layout/IconLabelDescriptionList"/>
    <dgm:cxn modelId="{5BC5B6A4-48FA-4C1F-A63A-11F221FC18CB}" type="presOf" srcId="{373409D7-2492-4F92-A70C-C4B9C7BD0D2E}" destId="{269E68BF-50FA-46BB-B862-0EA0E59D2325}" srcOrd="0" destOrd="4" presId="urn:microsoft.com/office/officeart/2018/2/layout/IconLabelDescriptionList"/>
    <dgm:cxn modelId="{09F293A9-28FF-47EB-87B6-3E763CC75052}" type="presOf" srcId="{F87D726B-AB8D-464B-829B-1735048A750C}" destId="{3174F404-319B-4574-8C54-AA5271F20122}" srcOrd="0" destOrd="0" presId="urn:microsoft.com/office/officeart/2018/2/layout/IconLabelDescriptionList"/>
    <dgm:cxn modelId="{50EB39BE-E10B-4E3F-ABB5-4498603AA0D5}" srcId="{7996156C-B868-4553-AC5F-DA7EAB88BCA5}" destId="{373409D7-2492-4F92-A70C-C4B9C7BD0D2E}" srcOrd="4" destOrd="0" parTransId="{853348E6-A972-4388-850B-5B1DB9D78C53}" sibTransId="{43DB04FB-595B-4526-818B-34EED8025105}"/>
    <dgm:cxn modelId="{481386BE-9275-43F5-8BC0-8CF8EB607B0D}" srcId="{7EAFEA8D-850D-40CF-8377-D070121EC8B3}" destId="{F87D726B-AB8D-464B-829B-1735048A750C}" srcOrd="2" destOrd="0" parTransId="{E402D611-751E-4238-830E-64425A776B13}" sibTransId="{6D4D5B88-927C-4DB2-AB69-92B9557684C7}"/>
    <dgm:cxn modelId="{7767A8C2-0A9B-4B46-A555-B65E11F73769}" srcId="{7EAFEA8D-850D-40CF-8377-D070121EC8B3}" destId="{5EC52214-52C8-4E1F-8048-FEFB46C51374}" srcOrd="0" destOrd="0" parTransId="{3B4940D6-6A90-4056-A890-0C430B68087E}" sibTransId="{9A66E8F7-3F44-41C0-BE49-1ED42BDD1501}"/>
    <dgm:cxn modelId="{3F8668D0-C6A3-4C6E-9667-02762AFC61C9}" srcId="{7996156C-B868-4553-AC5F-DA7EAB88BCA5}" destId="{9392BD50-42BC-41C9-ADA3-C6792E54B69A}" srcOrd="5" destOrd="0" parTransId="{A7A6CE70-BFF1-45F9-8FD0-E007B1E36A41}" sibTransId="{985A7558-5DB9-41A1-B93C-6AEA87547CAA}"/>
    <dgm:cxn modelId="{42BD77EF-814D-4721-9C30-F3801DEBCF7E}" type="presOf" srcId="{9392BD50-42BC-41C9-ADA3-C6792E54B69A}" destId="{269E68BF-50FA-46BB-B862-0EA0E59D2325}" srcOrd="0" destOrd="5" presId="urn:microsoft.com/office/officeart/2018/2/layout/IconLabelDescriptionList"/>
    <dgm:cxn modelId="{515416FC-B732-403F-B69A-BE1CBBCDE7AF}" type="presOf" srcId="{2B6A9917-E3B4-4745-8D6A-A08568771642}" destId="{269E68BF-50FA-46BB-B862-0EA0E59D2325}" srcOrd="0" destOrd="0" presId="urn:microsoft.com/office/officeart/2018/2/layout/IconLabelDescriptionList"/>
    <dgm:cxn modelId="{11CB8EFC-564B-488E-B9D1-CDEA5B0B2BFB}" type="presOf" srcId="{5EC52214-52C8-4E1F-8048-FEFB46C51374}" destId="{14912955-5CA1-4B69-A900-A89D53499FEE}" srcOrd="0" destOrd="0" presId="urn:microsoft.com/office/officeart/2018/2/layout/IconLabelDescriptionList"/>
    <dgm:cxn modelId="{595C5BD3-B672-4F36-88F8-3160F819898C}" type="presParOf" srcId="{241CFEDD-0ACB-4215-83AB-95541E47B66C}" destId="{D3CA5A7B-F6DD-42E5-8324-78039D026B67}" srcOrd="0" destOrd="0" presId="urn:microsoft.com/office/officeart/2018/2/layout/IconLabelDescriptionList"/>
    <dgm:cxn modelId="{5673DDEC-517F-40E3-8BB3-D0389E3B2606}" type="presParOf" srcId="{D3CA5A7B-F6DD-42E5-8324-78039D026B67}" destId="{66ED8589-C47E-4E80-9921-36182E3E91F3}" srcOrd="0" destOrd="0" presId="urn:microsoft.com/office/officeart/2018/2/layout/IconLabelDescriptionList"/>
    <dgm:cxn modelId="{1603E6CF-8501-4D12-BDF1-C04C5B398D20}" type="presParOf" srcId="{D3CA5A7B-F6DD-42E5-8324-78039D026B67}" destId="{E2E29306-91D5-4F95-92EC-4C251AB0D052}" srcOrd="1" destOrd="0" presId="urn:microsoft.com/office/officeart/2018/2/layout/IconLabelDescriptionList"/>
    <dgm:cxn modelId="{3A0B4EDA-E564-451D-8EA3-358C5A19D4F2}" type="presParOf" srcId="{D3CA5A7B-F6DD-42E5-8324-78039D026B67}" destId="{14912955-5CA1-4B69-A900-A89D53499FEE}" srcOrd="2" destOrd="0" presId="urn:microsoft.com/office/officeart/2018/2/layout/IconLabelDescriptionList"/>
    <dgm:cxn modelId="{34C0D8EF-CC92-4AC8-9CE0-467E65B9941E}" type="presParOf" srcId="{D3CA5A7B-F6DD-42E5-8324-78039D026B67}" destId="{05CB5F6D-2136-40D1-AC01-A03468776855}" srcOrd="3" destOrd="0" presId="urn:microsoft.com/office/officeart/2018/2/layout/IconLabelDescriptionList"/>
    <dgm:cxn modelId="{85317A9A-208D-4243-B92D-5EC6EF07E70F}" type="presParOf" srcId="{D3CA5A7B-F6DD-42E5-8324-78039D026B67}" destId="{F368C532-FC8E-4D51-89E6-78A06FC73B6D}" srcOrd="4" destOrd="0" presId="urn:microsoft.com/office/officeart/2018/2/layout/IconLabelDescriptionList"/>
    <dgm:cxn modelId="{FDCE2BCD-A79D-42FB-A1CE-8E64273A35FE}" type="presParOf" srcId="{241CFEDD-0ACB-4215-83AB-95541E47B66C}" destId="{2280984B-780D-45F2-9DDC-2C0D5E5F97CD}" srcOrd="1" destOrd="0" presId="urn:microsoft.com/office/officeart/2018/2/layout/IconLabelDescriptionList"/>
    <dgm:cxn modelId="{AD19DF2E-5B33-4E57-984E-C1189D81AAF0}" type="presParOf" srcId="{241CFEDD-0ACB-4215-83AB-95541E47B66C}" destId="{C400C6B1-4A69-4F1C-854C-2559A0C25425}" srcOrd="2" destOrd="0" presId="urn:microsoft.com/office/officeart/2018/2/layout/IconLabelDescriptionList"/>
    <dgm:cxn modelId="{6985CA8D-D7D2-4A8C-9B2C-AD713F41D4C6}" type="presParOf" srcId="{C400C6B1-4A69-4F1C-854C-2559A0C25425}" destId="{379FFBE1-8C97-4F32-8080-360EF65AB127}" srcOrd="0" destOrd="0" presId="urn:microsoft.com/office/officeart/2018/2/layout/IconLabelDescriptionList"/>
    <dgm:cxn modelId="{AEF431B8-AA3E-46ED-A64A-F22B5E7E0A20}" type="presParOf" srcId="{C400C6B1-4A69-4F1C-854C-2559A0C25425}" destId="{B4C2D016-B776-42F2-AE89-E3E0349D08B6}" srcOrd="1" destOrd="0" presId="urn:microsoft.com/office/officeart/2018/2/layout/IconLabelDescriptionList"/>
    <dgm:cxn modelId="{CFE820FF-DAB7-49F4-8550-71EEFC21572C}" type="presParOf" srcId="{C400C6B1-4A69-4F1C-854C-2559A0C25425}" destId="{042742B8-84C7-4AB0-BD91-A88B5BBB52EE}" srcOrd="2" destOrd="0" presId="urn:microsoft.com/office/officeart/2018/2/layout/IconLabelDescriptionList"/>
    <dgm:cxn modelId="{C8ED7B9B-204B-4ACE-9FC8-BBE9678F9DA4}" type="presParOf" srcId="{C400C6B1-4A69-4F1C-854C-2559A0C25425}" destId="{AED50703-C89C-4719-ACCF-AA1B01FD847A}" srcOrd="3" destOrd="0" presId="urn:microsoft.com/office/officeart/2018/2/layout/IconLabelDescriptionList"/>
    <dgm:cxn modelId="{E4FA47E0-21C0-417C-AC42-686828786A7C}" type="presParOf" srcId="{C400C6B1-4A69-4F1C-854C-2559A0C25425}" destId="{269E68BF-50FA-46BB-B862-0EA0E59D2325}" srcOrd="4" destOrd="0" presId="urn:microsoft.com/office/officeart/2018/2/layout/IconLabelDescriptionList"/>
    <dgm:cxn modelId="{C3D4F4D9-42BB-4C8E-93FA-D045F2429F50}" type="presParOf" srcId="{241CFEDD-0ACB-4215-83AB-95541E47B66C}" destId="{BD0D5FAC-1635-44B6-BA39-3E69B32B9C56}" srcOrd="3" destOrd="0" presId="urn:microsoft.com/office/officeart/2018/2/layout/IconLabelDescriptionList"/>
    <dgm:cxn modelId="{052B1C26-604C-4EA0-B91C-A2A461A665FE}" type="presParOf" srcId="{241CFEDD-0ACB-4215-83AB-95541E47B66C}" destId="{47B58CD6-4805-45FE-A6F0-67D57E4FF9F6}" srcOrd="4" destOrd="0" presId="urn:microsoft.com/office/officeart/2018/2/layout/IconLabelDescriptionList"/>
    <dgm:cxn modelId="{CBEEC8BB-C16B-460D-A1D7-45F85AC6FC00}" type="presParOf" srcId="{47B58CD6-4805-45FE-A6F0-67D57E4FF9F6}" destId="{B02AAB12-84C5-4C64-9E18-C97BC4101BED}" srcOrd="0" destOrd="0" presId="urn:microsoft.com/office/officeart/2018/2/layout/IconLabelDescriptionList"/>
    <dgm:cxn modelId="{1F568CD0-F03A-403B-8FD2-B1FAB8250FCD}" type="presParOf" srcId="{47B58CD6-4805-45FE-A6F0-67D57E4FF9F6}" destId="{980C9B9A-D91E-4526-B149-B01D4A990084}" srcOrd="1" destOrd="0" presId="urn:microsoft.com/office/officeart/2018/2/layout/IconLabelDescriptionList"/>
    <dgm:cxn modelId="{109B7089-6C61-4897-A279-C12A3E0C03D0}" type="presParOf" srcId="{47B58CD6-4805-45FE-A6F0-67D57E4FF9F6}" destId="{3174F404-319B-4574-8C54-AA5271F20122}" srcOrd="2" destOrd="0" presId="urn:microsoft.com/office/officeart/2018/2/layout/IconLabelDescriptionList"/>
    <dgm:cxn modelId="{7E8ECB6A-0128-45F6-B27C-CC741CB395A5}" type="presParOf" srcId="{47B58CD6-4805-45FE-A6F0-67D57E4FF9F6}" destId="{896293B4-2FEA-4FA7-A961-8D4E0CC26073}" srcOrd="3" destOrd="0" presId="urn:microsoft.com/office/officeart/2018/2/layout/IconLabelDescriptionList"/>
    <dgm:cxn modelId="{11310CCB-A78B-4B80-BB25-1F5E92F6120D}" type="presParOf" srcId="{47B58CD6-4805-45FE-A6F0-67D57E4FF9F6}" destId="{96B7E0A1-7DDC-4D24-85E9-2023541AB8B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068E18-BAF4-48E4-8CED-BC6DD3BEFC22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A70FC-2821-405A-BD0E-A559CE70D33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Backward: </a:t>
          </a:r>
        </a:p>
        <a:p>
          <a:r>
            <a:rPr lang="en-US" dirty="0">
              <a:solidFill>
                <a:schemeClr val="bg1"/>
              </a:solidFill>
            </a:rPr>
            <a:t>Y = X1 + </a:t>
          </a:r>
          <a:r>
            <a:rPr lang="en-US" dirty="0">
              <a:solidFill>
                <a:schemeClr val="tx1">
                  <a:lumMod val="95000"/>
                </a:schemeClr>
              </a:solidFill>
            </a:rPr>
            <a:t>X2</a:t>
          </a:r>
          <a:r>
            <a:rPr lang="en-US" dirty="0">
              <a:solidFill>
                <a:schemeClr val="bg1"/>
              </a:solidFill>
            </a:rPr>
            <a:t> + X3 + X5 + X7 + X8 </a:t>
          </a:r>
        </a:p>
      </dgm:t>
    </dgm:pt>
    <dgm:pt modelId="{E7744356-86E0-4E44-BA23-811C5F8A556D}" type="parTrans" cxnId="{DA96ED02-20B3-421D-A392-268F0402C9C7}">
      <dgm:prSet/>
      <dgm:spPr/>
      <dgm:t>
        <a:bodyPr/>
        <a:lstStyle/>
        <a:p>
          <a:endParaRPr lang="en-US"/>
        </a:p>
      </dgm:t>
    </dgm:pt>
    <dgm:pt modelId="{8FB64A8D-B88F-4A62-9F1F-57AC9F7CC033}" type="sibTrans" cxnId="{DA96ED02-20B3-421D-A392-268F0402C9C7}">
      <dgm:prSet/>
      <dgm:spPr/>
      <dgm:t>
        <a:bodyPr/>
        <a:lstStyle/>
        <a:p>
          <a:endParaRPr lang="en-US"/>
        </a:p>
      </dgm:t>
    </dgm:pt>
    <dgm:pt modelId="{94BE0663-459C-4AA7-BAAC-FF211D0792D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Forward: </a:t>
          </a:r>
        </a:p>
        <a:p>
          <a:r>
            <a:rPr lang="en-US" dirty="0">
              <a:solidFill>
                <a:schemeClr val="bg1"/>
              </a:solidFill>
            </a:rPr>
            <a:t>Y = X1 + X3 + </a:t>
          </a:r>
          <a:r>
            <a:rPr lang="en-US" dirty="0">
              <a:solidFill>
                <a:schemeClr val="tx1">
                  <a:lumMod val="95000"/>
                </a:schemeClr>
              </a:solidFill>
            </a:rPr>
            <a:t>X4</a:t>
          </a:r>
          <a:r>
            <a:rPr lang="en-US" dirty="0">
              <a:solidFill>
                <a:schemeClr val="bg1"/>
              </a:solidFill>
            </a:rPr>
            <a:t> + X5 + X7 + X8</a:t>
          </a:r>
        </a:p>
      </dgm:t>
    </dgm:pt>
    <dgm:pt modelId="{143D9A02-01AB-452A-AF18-A741CCCE9164}" type="parTrans" cxnId="{04D228B0-6C1B-4B95-A23B-9DC6B846D3FB}">
      <dgm:prSet/>
      <dgm:spPr/>
      <dgm:t>
        <a:bodyPr/>
        <a:lstStyle/>
        <a:p>
          <a:endParaRPr lang="en-US"/>
        </a:p>
      </dgm:t>
    </dgm:pt>
    <dgm:pt modelId="{8239ACB5-2445-43EE-B719-665ECFA27BC2}" type="sibTrans" cxnId="{04D228B0-6C1B-4B95-A23B-9DC6B846D3FB}">
      <dgm:prSet/>
      <dgm:spPr/>
      <dgm:t>
        <a:bodyPr/>
        <a:lstStyle/>
        <a:p>
          <a:endParaRPr lang="en-US"/>
        </a:p>
      </dgm:t>
    </dgm:pt>
    <dgm:pt modelId="{89DD638A-62ED-45CE-9CA5-7B4E9522EF2D}" type="pres">
      <dgm:prSet presAssocID="{C9068E18-BAF4-48E4-8CED-BC6DD3BEFC22}" presName="linear" presStyleCnt="0">
        <dgm:presLayoutVars>
          <dgm:animLvl val="lvl"/>
          <dgm:resizeHandles val="exact"/>
        </dgm:presLayoutVars>
      </dgm:prSet>
      <dgm:spPr/>
    </dgm:pt>
    <dgm:pt modelId="{1B252689-91B0-46EA-9B56-A22BA751E2E7}" type="pres">
      <dgm:prSet presAssocID="{542A70FC-2821-405A-BD0E-A559CE70D3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803953-238C-4B78-B6FD-23CEFA40C849}" type="pres">
      <dgm:prSet presAssocID="{8FB64A8D-B88F-4A62-9F1F-57AC9F7CC033}" presName="spacer" presStyleCnt="0"/>
      <dgm:spPr/>
    </dgm:pt>
    <dgm:pt modelId="{82D6B6F8-FCE3-495E-B92D-D2D47F431967}" type="pres">
      <dgm:prSet presAssocID="{94BE0663-459C-4AA7-BAAC-FF211D0792D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96ED02-20B3-421D-A392-268F0402C9C7}" srcId="{C9068E18-BAF4-48E4-8CED-BC6DD3BEFC22}" destId="{542A70FC-2821-405A-BD0E-A559CE70D333}" srcOrd="0" destOrd="0" parTransId="{E7744356-86E0-4E44-BA23-811C5F8A556D}" sibTransId="{8FB64A8D-B88F-4A62-9F1F-57AC9F7CC033}"/>
    <dgm:cxn modelId="{DDD0C421-ABD6-4690-BE0D-399D8664E9BC}" type="presOf" srcId="{542A70FC-2821-405A-BD0E-A559CE70D333}" destId="{1B252689-91B0-46EA-9B56-A22BA751E2E7}" srcOrd="0" destOrd="0" presId="urn:microsoft.com/office/officeart/2005/8/layout/vList2"/>
    <dgm:cxn modelId="{25E2F063-ACB2-41DB-BCAE-BA7A1A5E8BF5}" type="presOf" srcId="{94BE0663-459C-4AA7-BAAC-FF211D0792D2}" destId="{82D6B6F8-FCE3-495E-B92D-D2D47F431967}" srcOrd="0" destOrd="0" presId="urn:microsoft.com/office/officeart/2005/8/layout/vList2"/>
    <dgm:cxn modelId="{04D228B0-6C1B-4B95-A23B-9DC6B846D3FB}" srcId="{C9068E18-BAF4-48E4-8CED-BC6DD3BEFC22}" destId="{94BE0663-459C-4AA7-BAAC-FF211D0792D2}" srcOrd="1" destOrd="0" parTransId="{143D9A02-01AB-452A-AF18-A741CCCE9164}" sibTransId="{8239ACB5-2445-43EE-B719-665ECFA27BC2}"/>
    <dgm:cxn modelId="{7626CCB6-C993-42C4-8F75-C6B788E3DE0E}" type="presOf" srcId="{C9068E18-BAF4-48E4-8CED-BC6DD3BEFC22}" destId="{89DD638A-62ED-45CE-9CA5-7B4E9522EF2D}" srcOrd="0" destOrd="0" presId="urn:microsoft.com/office/officeart/2005/8/layout/vList2"/>
    <dgm:cxn modelId="{56D46B7A-6675-4616-BF96-E10C89D3912E}" type="presParOf" srcId="{89DD638A-62ED-45CE-9CA5-7B4E9522EF2D}" destId="{1B252689-91B0-46EA-9B56-A22BA751E2E7}" srcOrd="0" destOrd="0" presId="urn:microsoft.com/office/officeart/2005/8/layout/vList2"/>
    <dgm:cxn modelId="{B0727D8B-C303-4976-A3C8-BE728D863F4E}" type="presParOf" srcId="{89DD638A-62ED-45CE-9CA5-7B4E9522EF2D}" destId="{F6803953-238C-4B78-B6FD-23CEFA40C849}" srcOrd="1" destOrd="0" presId="urn:microsoft.com/office/officeart/2005/8/layout/vList2"/>
    <dgm:cxn modelId="{8F9C7BA6-3DC2-406B-935C-F4D304BE159B}" type="presParOf" srcId="{89DD638A-62ED-45CE-9CA5-7B4E9522EF2D}" destId="{82D6B6F8-FCE3-495E-B92D-D2D47F43196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D8589-C47E-4E80-9921-36182E3E91F3}">
      <dsp:nvSpPr>
        <dsp:cNvPr id="0" name=""/>
        <dsp:cNvSpPr/>
      </dsp:nvSpPr>
      <dsp:spPr>
        <a:xfrm>
          <a:off x="6916" y="107902"/>
          <a:ext cx="1140268" cy="1140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12955-5CA1-4B69-A900-A89D53499FEE}">
      <dsp:nvSpPr>
        <dsp:cNvPr id="0" name=""/>
        <dsp:cNvSpPr/>
      </dsp:nvSpPr>
      <dsp:spPr>
        <a:xfrm>
          <a:off x="6916" y="1435221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768</a:t>
          </a:r>
          <a:r>
            <a:rPr lang="zh-TW" sz="1900" kern="1200"/>
            <a:t> </a:t>
          </a:r>
          <a:r>
            <a:rPr lang="en-US" sz="1900" kern="1200"/>
            <a:t>data rows</a:t>
          </a:r>
        </a:p>
      </dsp:txBody>
      <dsp:txXfrm>
        <a:off x="6916" y="1435221"/>
        <a:ext cx="3257909" cy="488686"/>
      </dsp:txXfrm>
    </dsp:sp>
    <dsp:sp modelId="{F368C532-FC8E-4D51-89E6-78A06FC73B6D}">
      <dsp:nvSpPr>
        <dsp:cNvPr id="0" name=""/>
        <dsp:cNvSpPr/>
      </dsp:nvSpPr>
      <dsp:spPr>
        <a:xfrm>
          <a:off x="6916" y="2010907"/>
          <a:ext cx="3257909" cy="244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FFBE1-8C97-4F32-8080-360EF65AB127}">
      <dsp:nvSpPr>
        <dsp:cNvPr id="0" name=""/>
        <dsp:cNvSpPr/>
      </dsp:nvSpPr>
      <dsp:spPr>
        <a:xfrm>
          <a:off x="3834959" y="107902"/>
          <a:ext cx="1140268" cy="1140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742B8-84C7-4AB0-BD91-A88B5BBB52EE}">
      <dsp:nvSpPr>
        <dsp:cNvPr id="0" name=""/>
        <dsp:cNvSpPr/>
      </dsp:nvSpPr>
      <dsp:spPr>
        <a:xfrm>
          <a:off x="3834959" y="1435221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Column</a:t>
          </a:r>
        </a:p>
      </dsp:txBody>
      <dsp:txXfrm>
        <a:off x="3834959" y="1435221"/>
        <a:ext cx="3257909" cy="488686"/>
      </dsp:txXfrm>
    </dsp:sp>
    <dsp:sp modelId="{269E68BF-50FA-46BB-B862-0EA0E59D2325}">
      <dsp:nvSpPr>
        <dsp:cNvPr id="0" name=""/>
        <dsp:cNvSpPr/>
      </dsp:nvSpPr>
      <dsp:spPr>
        <a:xfrm>
          <a:off x="3834959" y="2010907"/>
          <a:ext cx="3257909" cy="244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Relative Compactness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Surface Area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Wall Area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Roof Area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Overall Height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Orientation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Glazing Area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Glazing Area Distribution</a:t>
          </a:r>
        </a:p>
      </dsp:txBody>
      <dsp:txXfrm>
        <a:off x="3834959" y="2010907"/>
        <a:ext cx="3257909" cy="2446996"/>
      </dsp:txXfrm>
    </dsp:sp>
    <dsp:sp modelId="{B02AAB12-84C5-4C64-9E18-C97BC4101BED}">
      <dsp:nvSpPr>
        <dsp:cNvPr id="0" name=""/>
        <dsp:cNvSpPr/>
      </dsp:nvSpPr>
      <dsp:spPr>
        <a:xfrm>
          <a:off x="7663003" y="107902"/>
          <a:ext cx="1140268" cy="1140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4F404-319B-4574-8C54-AA5271F20122}">
      <dsp:nvSpPr>
        <dsp:cNvPr id="0" name=""/>
        <dsp:cNvSpPr/>
      </dsp:nvSpPr>
      <dsp:spPr>
        <a:xfrm>
          <a:off x="7663003" y="1435221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Target Parameter: Heating Load</a:t>
          </a:r>
        </a:p>
      </dsp:txBody>
      <dsp:txXfrm>
        <a:off x="7663003" y="1435221"/>
        <a:ext cx="3257909" cy="488686"/>
      </dsp:txXfrm>
    </dsp:sp>
    <dsp:sp modelId="{96B7E0A1-7DDC-4D24-85E9-2023541AB8B9}">
      <dsp:nvSpPr>
        <dsp:cNvPr id="0" name=""/>
        <dsp:cNvSpPr/>
      </dsp:nvSpPr>
      <dsp:spPr>
        <a:xfrm>
          <a:off x="7663003" y="2010907"/>
          <a:ext cx="3257909" cy="244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52689-91B0-46EA-9B56-A22BA751E2E7}">
      <dsp:nvSpPr>
        <dsp:cNvPr id="0" name=""/>
        <dsp:cNvSpPr/>
      </dsp:nvSpPr>
      <dsp:spPr>
        <a:xfrm>
          <a:off x="0" y="10448"/>
          <a:ext cx="10515600" cy="20989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Backward: </a:t>
          </a:r>
        </a:p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Y = X1 + </a:t>
          </a:r>
          <a:r>
            <a:rPr lang="en-US" sz="4600" kern="1200" dirty="0">
              <a:solidFill>
                <a:schemeClr val="tx1">
                  <a:lumMod val="95000"/>
                </a:schemeClr>
              </a:solidFill>
            </a:rPr>
            <a:t>X2</a:t>
          </a:r>
          <a:r>
            <a:rPr lang="en-US" sz="4600" kern="1200" dirty="0">
              <a:solidFill>
                <a:schemeClr val="bg1"/>
              </a:solidFill>
            </a:rPr>
            <a:t> + X3 + X5 + X7 + X8 </a:t>
          </a:r>
        </a:p>
      </dsp:txBody>
      <dsp:txXfrm>
        <a:off x="102464" y="112912"/>
        <a:ext cx="10310672" cy="1894052"/>
      </dsp:txXfrm>
    </dsp:sp>
    <dsp:sp modelId="{82D6B6F8-FCE3-495E-B92D-D2D47F431967}">
      <dsp:nvSpPr>
        <dsp:cNvPr id="0" name=""/>
        <dsp:cNvSpPr/>
      </dsp:nvSpPr>
      <dsp:spPr>
        <a:xfrm>
          <a:off x="0" y="2241909"/>
          <a:ext cx="10515600" cy="20989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Forward: </a:t>
          </a:r>
        </a:p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Y = X1 + X3 + </a:t>
          </a:r>
          <a:r>
            <a:rPr lang="en-US" sz="4600" kern="1200" dirty="0">
              <a:solidFill>
                <a:schemeClr val="tx1">
                  <a:lumMod val="95000"/>
                </a:schemeClr>
              </a:solidFill>
            </a:rPr>
            <a:t>X4</a:t>
          </a:r>
          <a:r>
            <a:rPr lang="en-US" sz="4600" kern="1200" dirty="0">
              <a:solidFill>
                <a:schemeClr val="bg1"/>
              </a:solidFill>
            </a:rPr>
            <a:t> + X5 + X7 + X8</a:t>
          </a:r>
        </a:p>
      </dsp:txBody>
      <dsp:txXfrm>
        <a:off x="102464" y="2344373"/>
        <a:ext cx="10310672" cy="1894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20:30:04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24575,'288'0'1440,"142"0"-7203,-227 0 5042,1 0 4400,-193 0-10505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20:30:0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24575,'22'-1'0,"0"-1"0,28-7 0,30-2 0,-30 10 0,0 3 0,56 8 0,37 3 0,-99-11 0,72 11 0,-70-5-1365,-27-6-5461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20:30:07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24575,'982'0'-1365,"-971"0"-5461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20:44:3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24575,'224'-15'0,"-165"7"0,1 3 0,1 3 0,100 9 0,-149-4 0,-1 0 0,1 1 0,-1 1 0,0 0 0,-1 0 0,1 1 0,-1 0 0,0 1 0,0 0 0,16 16 0,-15-13 0,0-1 0,1 0 0,0 0 0,1-1 0,0-1 0,22 9 0,-24-12 0,1-1 0,-1 0 0,1-1 0,0-1 0,0 0 0,0 0 0,0-1 0,0-1 0,0 0 0,0 0 0,-1-1 0,1-1 0,0 0 0,14-6 0,-1-2 0,-1-1 0,-1-2 0,0 0 0,0-1 0,24-23 0,-41 33-170,0 1-1,0 0 0,0 0 1,0 0-1,1 1 0,0 0 1,10-3-1,2 1-6655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20:44:41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24575,'636'0'0,"-619"2"0,0 0 0,0 1 0,0 0 0,0 2 0,-1 0 0,1 1 0,17 9 0,-18-8 0,1 0 0,1 0 0,-1-2 0,1 0 0,0-1 0,22 1 0,-25-4 0,1 0 0,0-1 0,0-1 0,-1-1 0,1 0 0,-1-1 0,1 0 0,-1-1 0,0-1 0,-1-1 0,1 0 0,16-10 0,93-46-1365,-111 52-5461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520C-4E21-4F28-A6ED-758B8E804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A5AC0-4153-4BB2-98FE-87AA35BE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C1E3-8E0D-494E-9E03-2618B22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53D-3D77-4121-8E31-A4725705F84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AB9AC-6975-4E6F-AD4B-A60882EE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D2BC4-6DA2-4D17-A3E1-B8281947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0FD7-3A31-480E-AEC2-6CEA634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582A-D229-4E49-998C-7F31454E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36EF6-59B4-4E71-912E-BF5285F11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C8F0-BB5B-44BB-8CB4-30C8E226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53D-3D77-4121-8E31-A4725705F84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831BD-9DB9-4451-9C72-77D8C86F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9930-0D4A-4FB1-8EBC-2D062BBE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0FD7-3A31-480E-AEC2-6CEA634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6FCC5-8A94-4BB2-83DA-BD36739A9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3EA44-8A49-49A4-A667-8B0E2C4B5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7C596-F7AB-43A5-8E72-80EA7CDD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53D-3D77-4121-8E31-A4725705F84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7E5C-57B3-4C7C-9C67-3D1F2159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B126-0B22-4D2A-BCA5-A4FEFCC3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0FD7-3A31-480E-AEC2-6CEA634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7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A5A1-163E-49AD-A55A-098CFA86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81D9-10C2-4E2E-8562-E31D65115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4238E-D75B-40C0-B6C4-BE7FDC3D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53D-3D77-4121-8E31-A4725705F84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F5B27-D9C2-45FF-AB90-7F2DA4B9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CD536-7479-41E6-B6E8-C1E45619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0FD7-3A31-480E-AEC2-6CEA634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68B1-3AA4-4A35-B32E-14915732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D55D9-274B-4179-87DF-21475D75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DEB5-BB22-4318-B9F5-65E47056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53D-3D77-4121-8E31-A4725705F84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CFC4-C248-4111-A608-0AC4B777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108A-1F56-47A5-AA19-ADF5DF7F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0FD7-3A31-480E-AEC2-6CEA634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5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8F70-5F83-45AB-A2EB-3D68CB01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79AF-7B3D-41F5-8520-D379BA749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0169B-F908-4014-9E60-F22BFC0B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939F-A63E-4601-88C2-BDB88282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53D-3D77-4121-8E31-A4725705F84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0BF33-4304-436D-A7EE-546DD5CA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434A2-EB92-4FEC-8AAB-047D82D6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0FD7-3A31-480E-AEC2-6CEA634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AFA6-7661-4EA7-92C8-400D567B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7F622-C684-426D-8CF3-C0DD91E78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FA4D5-B1BB-46BA-8E6C-729238930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8AC0D-9B22-4C13-BFCF-94C89DF6B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9889C-C3DE-4338-A004-50D67A337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379B1-F927-4071-A2D9-E1DB76B4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53D-3D77-4121-8E31-A4725705F84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5A2E7-3254-492F-94B6-09672A13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4D5A8-516A-4430-ACB3-22053D76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0FD7-3A31-480E-AEC2-6CEA634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6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1AE7-D8B2-4FA9-86EB-B4D9FE87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20F7F-CDA7-44D7-BA1A-47065B2C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53D-3D77-4121-8E31-A4725705F84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DC9E2-ABCC-4E2C-8995-2942085A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2AA2A-D36E-45F6-998B-206F5DA9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0FD7-3A31-480E-AEC2-6CEA634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5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6D648-CE22-485C-BF91-95C97B87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53D-3D77-4121-8E31-A4725705F84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3F086-D669-422A-83AE-DF397CD1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E4FCC-B80E-4EB8-B211-79BF0BD3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0FD7-3A31-480E-AEC2-6CEA634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0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3DC6-D98C-40E0-A1AC-FFD72EAB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1DEE-CDD5-41EB-9338-3B581674B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E2C4-5AD9-477F-AA60-664CF4ABA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6669F-6EE3-4D41-93F7-9387E8A7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53D-3D77-4121-8E31-A4725705F84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0014C-F9AF-4869-A43F-AD393B75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0A5B6-9E09-4644-9E49-FDDF0A78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0FD7-3A31-480E-AEC2-6CEA634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5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A3B6-2C3C-4897-990F-6BB8D825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0D9FA-277D-4E13-B3D1-FBE33A6E6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A9F39-8EBD-46B9-8DFD-643E3A015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6DD4-5C83-406E-BC43-337EF8A3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53D-3D77-4121-8E31-A4725705F84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275EC-A6E9-47DC-A83D-07518B54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6A369-C793-4A75-9D1E-85A9BEF8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0FD7-3A31-480E-AEC2-6CEA634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4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C2BF2-DC00-4390-A2FE-E736FA76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82F6-C612-4461-B2E1-948BC312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222F-C3F2-4AC6-AD21-92347F96A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D053D-3D77-4121-8E31-A4725705F84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5ACF-5918-43DA-89FA-0629B17DB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499D8-2AD3-41A5-BA10-825D13688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0FD7-3A31-480E-AEC2-6CEA634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2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06A22-A711-4539-BA1F-716034EB3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en-US" altLang="zh-TW" sz="8200">
                <a:solidFill>
                  <a:schemeClr val="bg1"/>
                </a:solidFill>
              </a:rPr>
              <a:t>CS555</a:t>
            </a:r>
            <a:r>
              <a:rPr lang="zh-TW" altLang="en-US" sz="8200">
                <a:solidFill>
                  <a:schemeClr val="bg1"/>
                </a:solidFill>
              </a:rPr>
              <a:t> </a:t>
            </a:r>
            <a:r>
              <a:rPr lang="en-US" altLang="zh-TW" sz="8200">
                <a:solidFill>
                  <a:schemeClr val="bg1"/>
                </a:solidFill>
              </a:rPr>
              <a:t>Final Project</a:t>
            </a:r>
            <a:endParaRPr lang="en-US" sz="8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E43F-DC1E-4AFE-B80B-94D8F0607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Linear Regression Research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Yi Lee (Kyle)</a:t>
            </a:r>
          </a:p>
        </p:txBody>
      </p:sp>
    </p:spTree>
    <p:extLst>
      <p:ext uri="{BB962C8B-B14F-4D97-AF65-F5344CB8AC3E}">
        <p14:creationId xmlns:p14="http://schemas.microsoft.com/office/powerpoint/2010/main" val="309708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0AC8-C234-42F9-B1F1-59027A0F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Plot</a:t>
            </a: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757F2832-5B0B-97D0-C75A-2E352A09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F-Test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Null: R = 0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X6 Fail to Reject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X7 Reject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X8 Reject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Strategy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Drop X6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8"/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B5AB81B-A6B6-4F57-A4A5-01D76B2D7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09" y="1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F95447-46FF-4618-B76B-1FA3C6A761B7}"/>
                  </a:ext>
                </a:extLst>
              </p14:cNvPr>
              <p14:cNvContentPartPr/>
              <p14:nvPr/>
            </p14:nvContentPartPr>
            <p14:xfrm>
              <a:off x="10910798" y="4224060"/>
              <a:ext cx="409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F95447-46FF-4618-B76B-1FA3C6A761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01798" y="4215060"/>
                <a:ext cx="426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DE3315-C157-49F2-AB98-23766CFAFE70}"/>
                  </a:ext>
                </a:extLst>
              </p14:cNvPr>
              <p14:cNvContentPartPr/>
              <p14:nvPr/>
            </p14:nvContentPartPr>
            <p14:xfrm>
              <a:off x="10924838" y="4858380"/>
              <a:ext cx="269640" cy="18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DE3315-C157-49F2-AB98-23766CFAFE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16198" y="4849380"/>
                <a:ext cx="287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446E9CB-594F-45D8-85E6-BC43F83ADD11}"/>
                  </a:ext>
                </a:extLst>
              </p14:cNvPr>
              <p14:cNvContentPartPr/>
              <p14:nvPr/>
            </p14:nvContentPartPr>
            <p14:xfrm>
              <a:off x="10929518" y="5533740"/>
              <a:ext cx="35784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446E9CB-594F-45D8-85E6-BC43F83ADD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20878" y="5524740"/>
                <a:ext cx="3754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25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0397D-08BE-43E5-B215-416A7EE9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Correlation Plot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9EC433-E951-0520-7D4C-DFC503D9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X1 - X2 Highly Correlated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Drop X2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X4 - X5 Highly Correlated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Drop X5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CA0645AE-F264-43CF-986C-C4EBC953F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99" y="1954"/>
            <a:ext cx="6856046" cy="68560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C1A9A1-076A-468F-BD34-1CBBA68C12A7}"/>
                  </a:ext>
                </a:extLst>
              </p14:cNvPr>
              <p14:cNvContentPartPr/>
              <p14:nvPr/>
            </p14:nvContentPartPr>
            <p14:xfrm>
              <a:off x="6295530" y="941130"/>
              <a:ext cx="447480" cy="59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C1A9A1-076A-468F-BD34-1CBBA68C12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6890" y="932490"/>
                <a:ext cx="465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A86FD7-A83C-445E-910C-0884514FC17B}"/>
                  </a:ext>
                </a:extLst>
              </p14:cNvPr>
              <p14:cNvContentPartPr/>
              <p14:nvPr/>
            </p14:nvContentPartPr>
            <p14:xfrm>
              <a:off x="8191290" y="2900970"/>
              <a:ext cx="462600" cy="43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A86FD7-A83C-445E-910C-0884514FC1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2650" y="2891970"/>
                <a:ext cx="480240" cy="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95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D7A18-42F2-4DB3-8390-3FE01157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A0B8-D2F6-428A-B8EB-A4A12477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Model: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Y = X1+X3+X4+X7+X8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333B3B-A2D7-4BAC-BDB4-BF10D88CB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008298"/>
              </p:ext>
            </p:extLst>
          </p:nvPr>
        </p:nvGraphicFramePr>
        <p:xfrm>
          <a:off x="6541932" y="1919992"/>
          <a:ext cx="4369114" cy="1925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8740">
                  <a:extLst>
                    <a:ext uri="{9D8B030D-6E8A-4147-A177-3AD203B41FA5}">
                      <a16:colId xmlns:a16="http://schemas.microsoft.com/office/drawing/2014/main" val="879761535"/>
                    </a:ext>
                  </a:extLst>
                </a:gridCol>
                <a:gridCol w="1210253">
                  <a:extLst>
                    <a:ext uri="{9D8B030D-6E8A-4147-A177-3AD203B41FA5}">
                      <a16:colId xmlns:a16="http://schemas.microsoft.com/office/drawing/2014/main" val="2386811303"/>
                    </a:ext>
                  </a:extLst>
                </a:gridCol>
                <a:gridCol w="1236554">
                  <a:extLst>
                    <a:ext uri="{9D8B030D-6E8A-4147-A177-3AD203B41FA5}">
                      <a16:colId xmlns:a16="http://schemas.microsoft.com/office/drawing/2014/main" val="3515120790"/>
                    </a:ext>
                  </a:extLst>
                </a:gridCol>
                <a:gridCol w="843567">
                  <a:extLst>
                    <a:ext uri="{9D8B030D-6E8A-4147-A177-3AD203B41FA5}">
                      <a16:colId xmlns:a16="http://schemas.microsoft.com/office/drawing/2014/main" val="1404150743"/>
                    </a:ext>
                  </a:extLst>
                </a:gridCol>
              </a:tblGrid>
              <a:tr h="69291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2849" marR="92849" marT="46425" marB="46425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Adj. R-Squared</a:t>
                      </a:r>
                    </a:p>
                  </a:txBody>
                  <a:tcPr marL="92849" marR="92849" marT="46425" marB="4642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Residual SE</a:t>
                      </a:r>
                    </a:p>
                  </a:txBody>
                  <a:tcPr marL="92849" marR="92849" marT="46425" marB="4642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RSS</a:t>
                      </a:r>
                    </a:p>
                  </a:txBody>
                  <a:tcPr marL="92849" marR="92849" marT="46425" marB="46425"/>
                </a:tc>
                <a:extLst>
                  <a:ext uri="{0D108BD9-81ED-4DB2-BD59-A6C34878D82A}">
                    <a16:rowId xmlns:a16="http://schemas.microsoft.com/office/drawing/2014/main" val="545053186"/>
                  </a:ext>
                </a:extLst>
              </a:tr>
              <a:tr h="410706">
                <a:tc>
                  <a:txBody>
                    <a:bodyPr/>
                    <a:lstStyle/>
                    <a:p>
                      <a:r>
                        <a:rPr lang="en-US" sz="1900"/>
                        <a:t>Before</a:t>
                      </a:r>
                    </a:p>
                  </a:txBody>
                  <a:tcPr marL="92849" marR="92849" marT="46425" marB="46425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0.91</a:t>
                      </a:r>
                    </a:p>
                  </a:txBody>
                  <a:tcPr marL="92849" marR="92849" marT="46425" marB="46425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2.93</a:t>
                      </a:r>
                    </a:p>
                  </a:txBody>
                  <a:tcPr marL="92849" marR="92849" marT="46425" marB="4642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6543</a:t>
                      </a:r>
                    </a:p>
                  </a:txBody>
                  <a:tcPr marL="92849" marR="92849" marT="46425" marB="46425"/>
                </a:tc>
                <a:extLst>
                  <a:ext uri="{0D108BD9-81ED-4DB2-BD59-A6C34878D82A}">
                    <a16:rowId xmlns:a16="http://schemas.microsoft.com/office/drawing/2014/main" val="3809853550"/>
                  </a:ext>
                </a:extLst>
              </a:tr>
              <a:tr h="410706">
                <a:tc>
                  <a:txBody>
                    <a:bodyPr/>
                    <a:lstStyle/>
                    <a:p>
                      <a:r>
                        <a:rPr lang="en-US" sz="1900" dirty="0"/>
                        <a:t>After</a:t>
                      </a:r>
                    </a:p>
                  </a:txBody>
                  <a:tcPr marL="92849" marR="92849" marT="46425" marB="46425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0.99</a:t>
                      </a:r>
                    </a:p>
                  </a:txBody>
                  <a:tcPr marL="92849" marR="92849" marT="46425" marB="46425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0.96</a:t>
                      </a:r>
                    </a:p>
                  </a:txBody>
                  <a:tcPr marL="92849" marR="92849" marT="46425" marB="46425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454</a:t>
                      </a:r>
                    </a:p>
                  </a:txBody>
                  <a:tcPr marL="92849" marR="92849" marT="46425" marB="46425"/>
                </a:tc>
                <a:extLst>
                  <a:ext uri="{0D108BD9-81ED-4DB2-BD59-A6C34878D82A}">
                    <a16:rowId xmlns:a16="http://schemas.microsoft.com/office/drawing/2014/main" val="3465717807"/>
                  </a:ext>
                </a:extLst>
              </a:tr>
              <a:tr h="410706">
                <a:tc>
                  <a:txBody>
                    <a:bodyPr/>
                    <a:lstStyle/>
                    <a:p>
                      <a:r>
                        <a:rPr lang="en-US" sz="1900" dirty="0"/>
                        <a:t>Human</a:t>
                      </a:r>
                    </a:p>
                  </a:txBody>
                  <a:tcPr marL="92849" marR="92849" marT="46425" marB="46425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0.97</a:t>
                      </a:r>
                    </a:p>
                  </a:txBody>
                  <a:tcPr marL="92849" marR="92849" marT="46425" marB="46425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1.45</a:t>
                      </a:r>
                    </a:p>
                  </a:txBody>
                  <a:tcPr marL="92849" marR="92849" marT="46425" marB="46425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1042</a:t>
                      </a:r>
                    </a:p>
                  </a:txBody>
                  <a:tcPr marL="92849" marR="92849" marT="46425" marB="46425"/>
                </a:tc>
                <a:extLst>
                  <a:ext uri="{0D108BD9-81ED-4DB2-BD59-A6C34878D82A}">
                    <a16:rowId xmlns:a16="http://schemas.microsoft.com/office/drawing/2014/main" val="3658471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31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pointing right while one points left">
            <a:extLst>
              <a:ext uri="{FF2B5EF4-FFF2-40B4-BE49-F238E27FC236}">
                <a16:creationId xmlns:a16="http://schemas.microsoft.com/office/drawing/2014/main" id="{6309EDE5-BC88-51F7-0BBD-CEC3215EE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" r="1268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36312-B692-4330-8800-49AF74F8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Backward and Forward 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894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796DA-0DEC-A22D-B4AD-B8B629145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97" b="122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7FA0B0-479E-46D0-B2EF-1CCB34B9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Selection Result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C522E9-A531-8DFF-9558-AEBFD24F2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0367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232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E2E4-ACA1-461C-B328-A6FCC9732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2DC4A-9121-4ACD-BD9D-4FE5D44BD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Five Models Performance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E19E771E-AB74-CD8A-3763-01816DED3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9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0340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8AFB1-9E17-4C4B-8350-6C8D0A53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Comparison</a:t>
            </a: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3A4EFE-B1E0-46A4-9719-238292F66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81387"/>
              </p:ext>
            </p:extLst>
          </p:nvPr>
        </p:nvGraphicFramePr>
        <p:xfrm>
          <a:off x="1093694" y="2559025"/>
          <a:ext cx="10260108" cy="310473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914659">
                  <a:extLst>
                    <a:ext uri="{9D8B030D-6E8A-4147-A177-3AD203B41FA5}">
                      <a16:colId xmlns:a16="http://schemas.microsoft.com/office/drawing/2014/main" val="1833001104"/>
                    </a:ext>
                  </a:extLst>
                </a:gridCol>
                <a:gridCol w="2946444">
                  <a:extLst>
                    <a:ext uri="{9D8B030D-6E8A-4147-A177-3AD203B41FA5}">
                      <a16:colId xmlns:a16="http://schemas.microsoft.com/office/drawing/2014/main" val="3222290413"/>
                    </a:ext>
                  </a:extLst>
                </a:gridCol>
                <a:gridCol w="2533242">
                  <a:extLst>
                    <a:ext uri="{9D8B030D-6E8A-4147-A177-3AD203B41FA5}">
                      <a16:colId xmlns:a16="http://schemas.microsoft.com/office/drawing/2014/main" val="726602984"/>
                    </a:ext>
                  </a:extLst>
                </a:gridCol>
                <a:gridCol w="1865763">
                  <a:extLst>
                    <a:ext uri="{9D8B030D-6E8A-4147-A177-3AD203B41FA5}">
                      <a16:colId xmlns:a16="http://schemas.microsoft.com/office/drawing/2014/main" val="560757678"/>
                    </a:ext>
                  </a:extLst>
                </a:gridCol>
              </a:tblGrid>
              <a:tr h="549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Adj.</a:t>
                      </a:r>
                      <a:r>
                        <a:rPr lang="en-US" sz="3000" kern="100">
                          <a:effectLst/>
                        </a:rPr>
                        <a:t> </a:t>
                      </a:r>
                      <a:r>
                        <a:rPr lang="en-US" sz="2800" kern="100">
                          <a:effectLst/>
                        </a:rPr>
                        <a:t>R-squared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Residual SE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RSS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extLst>
                  <a:ext uri="{0D108BD9-81ED-4DB2-BD59-A6C34878D82A}">
                    <a16:rowId xmlns:a16="http://schemas.microsoft.com/office/drawing/2014/main" val="3871812504"/>
                  </a:ext>
                </a:extLst>
              </a:tr>
              <a:tr h="511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RawData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0.9154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2.934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6543.76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extLst>
                  <a:ext uri="{0D108BD9-81ED-4DB2-BD59-A6C34878D82A}">
                    <a16:rowId xmlns:a16="http://schemas.microsoft.com/office/drawing/2014/main" val="4238316213"/>
                  </a:ext>
                </a:extLst>
              </a:tr>
              <a:tr h="511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AfterReduction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0.9903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0.961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454.38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extLst>
                  <a:ext uri="{0D108BD9-81ED-4DB2-BD59-A6C34878D82A}">
                    <a16:rowId xmlns:a16="http://schemas.microsoft.com/office/drawing/2014/main" val="2059270872"/>
                  </a:ext>
                </a:extLst>
              </a:tr>
              <a:tr h="511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MySelection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0.9777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1.452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1042.03</a:t>
                      </a:r>
                      <a:endParaRPr lang="en-US" sz="3000" kern="10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extLst>
                  <a:ext uri="{0D108BD9-81ED-4DB2-BD59-A6C34878D82A}">
                    <a16:rowId xmlns:a16="http://schemas.microsoft.com/office/drawing/2014/main" val="4260268934"/>
                  </a:ext>
                </a:extLst>
              </a:tr>
              <a:tr h="511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mForward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0.9903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0.961</a:t>
                      </a:r>
                      <a:endParaRPr lang="en-US" sz="3000" kern="10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455.225</a:t>
                      </a:r>
                      <a:endParaRPr lang="en-US" sz="3000" kern="10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extLst>
                  <a:ext uri="{0D108BD9-81ED-4DB2-BD59-A6C34878D82A}">
                    <a16:rowId xmlns:a16="http://schemas.microsoft.com/office/drawing/2014/main" val="2479009842"/>
                  </a:ext>
                </a:extLst>
              </a:tr>
              <a:tr h="511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mBackward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0.9903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0.961</a:t>
                      </a:r>
                      <a:endParaRPr lang="en-US" sz="3000" kern="10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455.225</a:t>
                      </a:r>
                      <a:endParaRPr lang="en-US" sz="3000" kern="10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171637" marR="171637" marT="0" marB="0" anchor="ctr"/>
                </a:tc>
                <a:extLst>
                  <a:ext uri="{0D108BD9-81ED-4DB2-BD59-A6C34878D82A}">
                    <a16:rowId xmlns:a16="http://schemas.microsoft.com/office/drawing/2014/main" val="69159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63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4D066-76F4-4893-B308-F14C4E59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Last Word</a:t>
            </a:r>
            <a:endParaRPr lang="en-US" sz="8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E577-B7B9-4E8B-9419-8FEC28FC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581650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Don’t trust your personal decision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Trust the algorithm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7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7266-89BD-4F51-9441-55689982A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Data set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9D1E1-7B14-49BF-A44C-E11E9024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Energy Efficiency Data Set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CB474E23-9F38-1BA8-FC5F-77DF0C043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9" r="19160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6406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92169-D239-4D32-AE62-244EDFAC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set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B59A0F-E673-EF2E-5FDB-ADAD1C2B3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309449"/>
              </p:ext>
            </p:extLst>
          </p:nvPr>
        </p:nvGraphicFramePr>
        <p:xfrm>
          <a:off x="644056" y="2112579"/>
          <a:ext cx="10927829" cy="456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47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3838-4588-47E2-AD58-D4DA96D69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Data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D0B20-45AA-4A63-A4BF-134848EE0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Based on Residuals</a:t>
            </a:r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Financial graphs on a dark display">
            <a:extLst>
              <a:ext uri="{FF2B5EF4-FFF2-40B4-BE49-F238E27FC236}">
                <a16:creationId xmlns:a16="http://schemas.microsoft.com/office/drawing/2014/main" id="{6B324720-2EDD-E12C-5E9C-49718C91B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5" r="25454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1114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00452-DE72-4314-81C6-9A939189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7803-1354-4AF4-925C-000E51A2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9600"/>
                </a:solidFill>
                <a:latin typeface="+mn-lt"/>
                <a:ea typeface="+mn-ea"/>
                <a:cs typeface="+mn-cs"/>
              </a:rPr>
              <a:t>From 768 to 500</a:t>
            </a:r>
          </a:p>
          <a:p>
            <a:pPr marL="0" indent="0" algn="ctr">
              <a:buNone/>
            </a:pPr>
            <a:endParaRPr lang="en-US" sz="2000" kern="1200" dirty="0">
              <a:solidFill>
                <a:srgbClr val="FF96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FB299C9-8C4B-4816-8FFB-F4E0D916F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87" y="2427541"/>
            <a:ext cx="959432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4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7B65-EACA-4E19-BA00-29C935509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Research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C22A4-39C8-4918-BDC1-0660506C9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3 </a:t>
            </a:r>
            <a:r>
              <a:rPr lang="en-US" altLang="zh-TW" sz="2000" dirty="0"/>
              <a:t>Questions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ipette adding DNA sample to a petri dish">
            <a:extLst>
              <a:ext uri="{FF2B5EF4-FFF2-40B4-BE49-F238E27FC236}">
                <a16:creationId xmlns:a16="http://schemas.microsoft.com/office/drawing/2014/main" id="{4CF9BC41-567D-A227-C4B7-40FCC8E5B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1429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ADF04F43-EEF9-8639-F1EF-B3F8852B0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457CA-1BBE-4C62-AADA-8B2F8043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Q1: Performance Improvement by Data Reduction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735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C8B74-7725-4694-B31C-4BD23889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1402-3081-4803-BF28-4B8DBB68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Model: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Y = X1+X2+X</a:t>
            </a:r>
            <a:r>
              <a:rPr lang="en-US" altLang="zh-TW" sz="2400" dirty="0">
                <a:solidFill>
                  <a:srgbClr val="FFFFFF"/>
                </a:solidFill>
              </a:rPr>
              <a:t>3+X4+X5+X6+X7+X8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424392-B960-411A-9C34-724EA77A1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824101"/>
              </p:ext>
            </p:extLst>
          </p:nvPr>
        </p:nvGraphicFramePr>
        <p:xfrm>
          <a:off x="6541932" y="2110833"/>
          <a:ext cx="4369115" cy="1543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428">
                  <a:extLst>
                    <a:ext uri="{9D8B030D-6E8A-4147-A177-3AD203B41FA5}">
                      <a16:colId xmlns:a16="http://schemas.microsoft.com/office/drawing/2014/main" val="1812712743"/>
                    </a:ext>
                  </a:extLst>
                </a:gridCol>
                <a:gridCol w="1227904">
                  <a:extLst>
                    <a:ext uri="{9D8B030D-6E8A-4147-A177-3AD203B41FA5}">
                      <a16:colId xmlns:a16="http://schemas.microsoft.com/office/drawing/2014/main" val="2671624960"/>
                    </a:ext>
                  </a:extLst>
                </a:gridCol>
                <a:gridCol w="1254367">
                  <a:extLst>
                    <a:ext uri="{9D8B030D-6E8A-4147-A177-3AD203B41FA5}">
                      <a16:colId xmlns:a16="http://schemas.microsoft.com/office/drawing/2014/main" val="265603075"/>
                    </a:ext>
                  </a:extLst>
                </a:gridCol>
                <a:gridCol w="857416">
                  <a:extLst>
                    <a:ext uri="{9D8B030D-6E8A-4147-A177-3AD203B41FA5}">
                      <a16:colId xmlns:a16="http://schemas.microsoft.com/office/drawing/2014/main" val="3521936032"/>
                    </a:ext>
                  </a:extLst>
                </a:gridCol>
              </a:tblGrid>
              <a:tr h="704986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268" marR="95268" marT="47634" marB="4763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Adj. R-Squared</a:t>
                      </a:r>
                    </a:p>
                  </a:txBody>
                  <a:tcPr marL="95268" marR="95268" marT="47634" marB="4763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Residual SE</a:t>
                      </a:r>
                    </a:p>
                  </a:txBody>
                  <a:tcPr marL="95268" marR="95268" marT="47634" marB="4763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RSS</a:t>
                      </a:r>
                    </a:p>
                  </a:txBody>
                  <a:tcPr marL="95268" marR="95268" marT="47634" marB="47634"/>
                </a:tc>
                <a:extLst>
                  <a:ext uri="{0D108BD9-81ED-4DB2-BD59-A6C34878D82A}">
                    <a16:rowId xmlns:a16="http://schemas.microsoft.com/office/drawing/2014/main" val="1703465528"/>
                  </a:ext>
                </a:extLst>
              </a:tr>
              <a:tr h="419181">
                <a:tc>
                  <a:txBody>
                    <a:bodyPr/>
                    <a:lstStyle/>
                    <a:p>
                      <a:r>
                        <a:rPr lang="en-US" sz="1900"/>
                        <a:t>Before</a:t>
                      </a:r>
                    </a:p>
                  </a:txBody>
                  <a:tcPr marL="95268" marR="95268" marT="47634" marB="4763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0.91</a:t>
                      </a:r>
                    </a:p>
                  </a:txBody>
                  <a:tcPr marL="95268" marR="95268" marT="47634" marB="4763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2.93</a:t>
                      </a:r>
                    </a:p>
                  </a:txBody>
                  <a:tcPr marL="95268" marR="95268" marT="47634" marB="4763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6543</a:t>
                      </a:r>
                    </a:p>
                  </a:txBody>
                  <a:tcPr marL="95268" marR="95268" marT="47634" marB="47634"/>
                </a:tc>
                <a:extLst>
                  <a:ext uri="{0D108BD9-81ED-4DB2-BD59-A6C34878D82A}">
                    <a16:rowId xmlns:a16="http://schemas.microsoft.com/office/drawing/2014/main" val="1920114823"/>
                  </a:ext>
                </a:extLst>
              </a:tr>
              <a:tr h="419181">
                <a:tc>
                  <a:txBody>
                    <a:bodyPr/>
                    <a:lstStyle/>
                    <a:p>
                      <a:r>
                        <a:rPr lang="en-US" sz="1900"/>
                        <a:t>After</a:t>
                      </a:r>
                    </a:p>
                  </a:txBody>
                  <a:tcPr marL="95268" marR="95268" marT="47634" marB="4763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0.99</a:t>
                      </a:r>
                    </a:p>
                  </a:txBody>
                  <a:tcPr marL="95268" marR="95268" marT="47634" marB="4763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0.96</a:t>
                      </a:r>
                    </a:p>
                  </a:txBody>
                  <a:tcPr marL="95268" marR="95268" marT="47634" marB="4763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454</a:t>
                      </a:r>
                    </a:p>
                  </a:txBody>
                  <a:tcPr marL="95268" marR="95268" marT="47634" marB="47634"/>
                </a:tc>
                <a:extLst>
                  <a:ext uri="{0D108BD9-81ED-4DB2-BD59-A6C34878D82A}">
                    <a16:rowId xmlns:a16="http://schemas.microsoft.com/office/drawing/2014/main" val="326013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7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897A9D3B-7A90-B42F-5411-7DB0DAC1C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11479-722A-4A5B-BFD3-05E2DFF4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Q2: Human Selected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898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251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Liberation Serif</vt:lpstr>
      <vt:lpstr>Arial</vt:lpstr>
      <vt:lpstr>Calibri</vt:lpstr>
      <vt:lpstr>Calibri Light</vt:lpstr>
      <vt:lpstr>Office Theme</vt:lpstr>
      <vt:lpstr>CS555 Final Project</vt:lpstr>
      <vt:lpstr>Data set Overview</vt:lpstr>
      <vt:lpstr>Data set Overview</vt:lpstr>
      <vt:lpstr>Data Reduction</vt:lpstr>
      <vt:lpstr>Data Reduction</vt:lpstr>
      <vt:lpstr>Research Question</vt:lpstr>
      <vt:lpstr>Q1: Performance Improvement by Data Reduction</vt:lpstr>
      <vt:lpstr>Result</vt:lpstr>
      <vt:lpstr>Q2: Human Selected </vt:lpstr>
      <vt:lpstr>Correlation Plot</vt:lpstr>
      <vt:lpstr>Correlation Plot</vt:lpstr>
      <vt:lpstr>Result</vt:lpstr>
      <vt:lpstr>Backward and Forward Selection</vt:lpstr>
      <vt:lpstr>Selection Result</vt:lpstr>
      <vt:lpstr>Conclusion</vt:lpstr>
      <vt:lpstr>Comparison</vt:lpstr>
      <vt:lpstr>Last 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CS555 Final Project</dc:title>
  <dc:creator>Lee, Yi</dc:creator>
  <cp:lastModifiedBy>Lee, Yi</cp:lastModifiedBy>
  <cp:revision>6</cp:revision>
  <dcterms:created xsi:type="dcterms:W3CDTF">2022-04-21T18:58:37Z</dcterms:created>
  <dcterms:modified xsi:type="dcterms:W3CDTF">2022-05-03T23:06:25Z</dcterms:modified>
</cp:coreProperties>
</file>