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Han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9" autoAdjust="0"/>
    <p:restoredTop sz="80318" autoAdjust="0"/>
  </p:normalViewPr>
  <p:slideViewPr>
    <p:cSldViewPr snapToGrid="0">
      <p:cViewPr varScale="1">
        <p:scale>
          <a:sx n="63" d="100"/>
          <a:sy n="63" d="100"/>
        </p:scale>
        <p:origin x="70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DB170-9AF5-4E23-B1EA-D309BB190CD3}" type="datetimeFigureOut">
              <a:rPr lang="zh-Hans-HK" altLang="en-US" smtClean="0"/>
              <a:t>19/3/2020</a:t>
            </a:fld>
            <a:endParaRPr lang="zh-Hans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A42B6-ED7F-46C5-9FC7-016E13F03AE0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55827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ans-HK" dirty="0"/>
              <a:t>Your script; Your script; Your script; Your script; Your script; Your script; Your script</a:t>
            </a:r>
            <a:endParaRPr lang="zh-Hans-HK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Hans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6A42B6-ED7F-46C5-9FC7-016E13F03AE0}" type="slidenum">
              <a:rPr lang="zh-Hans-HK" altLang="en-US" smtClean="0"/>
              <a:t>1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26377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6C75-45D1-4986-8F71-F93CE2E7D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E0805-847B-4ACE-8A91-6E0853393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ans-HK"/>
              <a:t>Click to edit Master subtitle style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5A2AE-EF49-4EA8-91EA-0DD2AD53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B9E5-BD50-4F43-8F74-0DACF91C00DD}" type="datetimeFigureOut">
              <a:rPr lang="zh-Hans-HK" altLang="en-US" smtClean="0"/>
              <a:t>19/3/2020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B97A-C11F-4632-BB97-52A23E56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16146-6968-4A71-8BC7-BA71C7BA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222-A76D-4F33-844B-D990104A519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05865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203C-19B6-490E-A532-9508B52F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C2F42-0768-424C-81AE-2A93F6026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05F87-D4FF-4A18-8715-E680AC63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B9E5-BD50-4F43-8F74-0DACF91C00DD}" type="datetimeFigureOut">
              <a:rPr lang="zh-Hans-HK" altLang="en-US" smtClean="0"/>
              <a:t>19/3/2020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2630C-7DCA-46B9-90D0-84B7A000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8F906-8347-45F7-9C95-7060357F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222-A76D-4F33-844B-D990104A519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57397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7BA25-BB04-4873-9D45-13A8AE9D6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5CE78-2B19-4342-B7DB-C88C0DCF1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56398-68D6-45E6-80BE-1C2ECDA8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B9E5-BD50-4F43-8F74-0DACF91C00DD}" type="datetimeFigureOut">
              <a:rPr lang="zh-Hans-HK" altLang="en-US" smtClean="0"/>
              <a:t>19/3/2020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F4034-71F8-4C1E-911A-7C034CC2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EFBF6-B0BD-4C91-BE4F-89AA2D05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222-A76D-4F33-844B-D990104A519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2152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B328-5638-4BD8-9D2C-5D679129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AC85-D86A-44A2-A15F-33101783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0D8E7-AB16-49D1-B8F8-7CE5CD5D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B9E5-BD50-4F43-8F74-0DACF91C00DD}" type="datetimeFigureOut">
              <a:rPr lang="zh-Hans-HK" altLang="en-US" smtClean="0"/>
              <a:t>19/3/2020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E457B-C9B4-4C64-8FAE-4AA03D1A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E884-A1F4-49ED-A657-41E01B0D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222-A76D-4F33-844B-D990104A519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57501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21AA-E73B-4C4E-BEE8-5FB17CEB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CCF3D-CCE0-4C0D-BA78-2DFBEE2D5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BB93-F0CA-4544-B7F0-28C56F43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B9E5-BD50-4F43-8F74-0DACF91C00DD}" type="datetimeFigureOut">
              <a:rPr lang="zh-Hans-HK" altLang="en-US" smtClean="0"/>
              <a:t>19/3/2020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9B31C-0A4E-4051-A5B8-7007CF6B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6FAA4-0E2D-427F-AC3E-1A78A6C1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222-A76D-4F33-844B-D990104A519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69391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4F63-75CE-42EF-9186-62FE7D2B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1085-1FDC-4844-A6FD-607750741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B62D5-BF34-48A9-AC10-C139A07F3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780D7-E354-42B7-9D35-B3142F42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B9E5-BD50-4F43-8F74-0DACF91C00DD}" type="datetimeFigureOut">
              <a:rPr lang="zh-Hans-HK" altLang="en-US" smtClean="0"/>
              <a:t>19/3/2020</a:t>
            </a:fld>
            <a:endParaRPr lang="zh-Hans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48B56-C904-4BDE-AFAD-B376A725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16B4D-9CEA-481D-B83A-12E41CB9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222-A76D-4F33-844B-D990104A519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01597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8623-D569-4CA4-A87B-6BD9A724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DF8AF-F579-4EB9-A229-A69C95F8B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81509-D813-4A1C-B268-0E9C80C3F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F140-3DA2-48AB-8A86-A1799BB3C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C4A04-3FC3-41E8-AC0A-46F6F8DBE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9F6ED-6BEE-46DD-851C-11B93EE9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B9E5-BD50-4F43-8F74-0DACF91C00DD}" type="datetimeFigureOut">
              <a:rPr lang="zh-Hans-HK" altLang="en-US" smtClean="0"/>
              <a:t>19/3/2020</a:t>
            </a:fld>
            <a:endParaRPr lang="zh-Hans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39CAF-70A5-454D-A056-D0ED537B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C35EC-FC95-481A-B326-A026AD15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222-A76D-4F33-844B-D990104A519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83627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FE9E-95F9-4EE3-97DB-F432C641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421C7-6BF8-42B6-A67D-537D7FCA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B9E5-BD50-4F43-8F74-0DACF91C00DD}" type="datetimeFigureOut">
              <a:rPr lang="zh-Hans-HK" altLang="en-US" smtClean="0"/>
              <a:t>19/3/2020</a:t>
            </a:fld>
            <a:endParaRPr lang="zh-Hans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1CA45-6868-414A-B4BD-B71961A7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8F2E6-7BEA-4004-A019-372C2419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222-A76D-4F33-844B-D990104A519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13638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55B14-EAAD-46FA-87B6-138DDD2D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B9E5-BD50-4F43-8F74-0DACF91C00DD}" type="datetimeFigureOut">
              <a:rPr lang="zh-Hans-HK" altLang="en-US" smtClean="0"/>
              <a:t>19/3/2020</a:t>
            </a:fld>
            <a:endParaRPr lang="zh-Hans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7F613-E542-4A63-91CF-CFEA42DA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D3DA1-D838-4120-BECD-BC45E580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222-A76D-4F33-844B-D990104A519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97732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BEA9-DFB0-4738-8C00-678A1AE2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000FA-A5E5-44DC-9347-D6EE533F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26458-438A-4D9C-BAAD-87EDCC620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39B1B-8674-48D6-A8B5-B985DEFB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B9E5-BD50-4F43-8F74-0DACF91C00DD}" type="datetimeFigureOut">
              <a:rPr lang="zh-Hans-HK" altLang="en-US" smtClean="0"/>
              <a:t>19/3/2020</a:t>
            </a:fld>
            <a:endParaRPr lang="zh-Hans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1E1CF-11B9-4B7C-ABF1-9027846B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701CD-28E6-4722-AC67-4D54675F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222-A76D-4F33-844B-D990104A519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69809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94AD-4AE1-4665-8B26-9221C7E8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BA731-0351-4DF0-AC13-D563EA2BD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488CF-66B2-4472-90EF-ED2521789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1FAFE-946B-4846-A498-C6AC293F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B9E5-BD50-4F43-8F74-0DACF91C00DD}" type="datetimeFigureOut">
              <a:rPr lang="zh-Hans-HK" altLang="en-US" smtClean="0"/>
              <a:t>19/3/2020</a:t>
            </a:fld>
            <a:endParaRPr lang="zh-Hans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56E55-939F-44A5-9184-5B9C827A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029F3-B10D-452F-902C-A3B9D1ED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222-A76D-4F33-844B-D990104A519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240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83412-BAE8-4ABD-A4F9-B9F0235A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ans-HK" dirty="0"/>
              <a:t>Click to edit Master title style</a:t>
            </a:r>
            <a:endParaRPr lang="zh-Hans-HK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5D88-7CA5-4307-84CD-D4EA12CB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DF527-4797-418A-AF28-0EBCF820E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B9E5-BD50-4F43-8F74-0DACF91C00DD}" type="datetimeFigureOut">
              <a:rPr lang="zh-Hans-HK" altLang="en-US" smtClean="0"/>
              <a:t>19/3/2020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137FD-7BD5-4090-902E-3D8BCAE04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506FD-9F49-4B36-BA02-F4EA601A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C7222-A76D-4F33-844B-D990104A519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328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4741-03A4-4A30-B415-441EDB84A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ans-HK" dirty="0"/>
              <a:t>Influence Flower</a:t>
            </a:r>
            <a:endParaRPr lang="zh-Hans-HK" altLang="en-US" dirty="0"/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C5673F94-F03E-4E36-A432-5B39E55118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39538" y="6205538"/>
            <a:ext cx="436562" cy="4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4"/>
    </mc:Choice>
    <mc:Fallback xmlns="">
      <p:transition spd="slow" advTm="3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DBAE-72EE-4BF6-A16E-32B86383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Introduction</a:t>
            </a:r>
            <a:endParaRPr lang="zh-Hans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8D57-58EF-45EF-8AB6-38BC29E3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dirty="0"/>
              <a:t>You can add more slides with the same title according to your needs</a:t>
            </a:r>
          </a:p>
          <a:p>
            <a:r>
              <a:rPr lang="en-US" altLang="zh-Hans-HK" dirty="0"/>
              <a:t>Don’t give self introduction. Please do not give any personal information in this presentation.</a:t>
            </a:r>
            <a:endParaRPr lang="zh-Hans-HK" altLang="en-US" dirty="0"/>
          </a:p>
          <a:p>
            <a:pPr marL="0" indent="0">
              <a:buNone/>
            </a:pPr>
            <a:endParaRPr lang="zh-Hans-HK" alt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89FFC7C6-D094-4EA2-BC2A-C7876720BE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39538" y="6205538"/>
            <a:ext cx="436562" cy="4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6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1"/>
    </mc:Choice>
    <mc:Fallback xmlns="">
      <p:transition spd="slow" advTm="45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3608-708B-4539-AE95-C8E7A7E6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Visual Encoding</a:t>
            </a:r>
            <a:endParaRPr lang="zh-Hans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03F69-2D2E-4227-A01D-2973A0EB5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dirty="0"/>
              <a:t>You can add more slides with the same title according to your needs</a:t>
            </a:r>
            <a:endParaRPr lang="zh-Hans-HK" alt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B876987-D1B0-437A-91C5-39CCC3A79B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39538" y="6205538"/>
            <a:ext cx="436562" cy="4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0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9"/>
    </mc:Choice>
    <mc:Fallback xmlns="">
      <p:transition spd="slow" advTm="22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3561-B7FB-418F-9061-03A30E9D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Findings</a:t>
            </a:r>
            <a:endParaRPr lang="zh-Hans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0BE00-2B17-45A2-B1EF-8D082C5F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dirty="0"/>
              <a:t>You can add more slides with the same title according to your needs</a:t>
            </a:r>
            <a:endParaRPr lang="zh-Hans-HK" altLang="en-US" dirty="0"/>
          </a:p>
          <a:p>
            <a:pPr marL="0" indent="0">
              <a:buNone/>
            </a:pPr>
            <a:endParaRPr lang="zh-Hans-HK" altLang="en-US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DF573DFD-78F4-45A1-9E97-9B36D4AD1B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39538" y="6205538"/>
            <a:ext cx="436562" cy="4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0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2"/>
    </mc:Choice>
    <mc:Fallback xmlns="">
      <p:transition spd="slow" advTm="78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82</Words>
  <Application>Microsoft Office PowerPoint</Application>
  <PresentationFormat>Widescreen</PresentationFormat>
  <Paragraphs>10</Paragraphs>
  <Slides>4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Influence Flower</vt:lpstr>
      <vt:lpstr>Introduction</vt:lpstr>
      <vt:lpstr>Visual Encoding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leni yang</dc:creator>
  <cp:lastModifiedBy>leni yang</cp:lastModifiedBy>
  <cp:revision>16</cp:revision>
  <dcterms:created xsi:type="dcterms:W3CDTF">2020-03-14T07:03:56Z</dcterms:created>
  <dcterms:modified xsi:type="dcterms:W3CDTF">2020-03-19T07:52:25Z</dcterms:modified>
</cp:coreProperties>
</file>