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" y="5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212-CDB4-47CD-B2A3-8569B934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9FAC5-1779-4F47-B5F0-4433EA724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ans-HK"/>
              <a:t>Click to edit Master subtitle style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AB77-6567-4936-858C-0CCB46DB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CE4D-48DA-46D0-8929-AECDCE5C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53A7-A5D1-49D9-A7D2-93397246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8249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C680-BA96-4807-8CE0-9EA8906C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0D284-9C38-47C4-8E45-EF86F22B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B163-9C66-4125-A698-0EE9A07A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28B-CE80-41DA-99E3-575B22AA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F815-A74E-49FF-9358-A2201C21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3530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BEBF1-6FDA-4D3D-A8E3-48C20FD67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DCFCC-60DE-46D7-B3EE-08C55BF49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2C23-4C54-47B8-9621-EE45E19B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7F7F-CC16-4304-9F38-C70A9C76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5DD1-DE54-48E5-A799-B90B8698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664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AB00-70F8-475C-A8C5-36EF8CC9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B690-0122-45C1-9394-05C13D2C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2159-38AA-43E5-A004-AB78C104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7D88-1616-4F71-A2E9-A34A96A4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A0462-1437-4576-98DE-6E5D9140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7010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51E-A5FE-4484-8209-7271C967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469F0-BFC7-4134-B049-E58D42A8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FF2FD-C875-4FDC-ABFF-3409D80A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92E7-419E-4336-8C28-373B2D4B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58A9-772A-4CB4-995E-F0E1A7CF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74754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4B53-2A0D-4E14-9227-27CA9C0A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4131-5CDE-4104-A908-97BA79ED2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BFD7-974E-4364-9C14-3C4BB458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93023-70AE-4A2F-8391-2DD2FDAE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D7BA6-098D-4EB1-8051-3A71D9CD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22A2-9520-48C9-89DA-5F1C31BD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891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9BF8-7C4F-405E-BE3B-E8FA8087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10944-73EC-45A2-BD81-653CFF83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566C4-D1AC-40F7-AFC3-2FF84D7F4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9C193-ED45-4BAD-A41C-656BF0A26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71626-F65A-4091-96DC-E36DC2F62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34AE1-BF9C-4690-B042-539BCFCF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AD899-7719-413C-9CA0-4BFAC3E3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02620-6CF4-4241-BD88-0335C171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204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5F29-7EFB-43DA-99C9-19A4977E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1FF84-D880-4BE8-B2DE-6B0E5133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5B0D5-0E6D-4BC4-9193-B14E3CDC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8346C-D00A-4226-8AB8-5F527748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510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024A5-3C73-469F-BE55-1E415B7D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9D6EE-CD4D-46F2-88D0-F83CA005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A3EC8-1AFB-48A7-A791-7E4CEED6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926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800E-A066-40C6-9695-563EABFD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DAD8-3DB9-4C09-83A6-484D43407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E5750-8B78-43C8-A37B-A23914E2E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4783D-1A0A-4A20-865C-28CEED21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B0B4F-2926-4BDA-B31A-6A59209D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F0EF-303E-4E2C-A68B-1A890980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4300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4381-9ADC-4468-99C8-9A256FDF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340D9-3B9A-43CA-A073-41F95273C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7DB5F-AEAE-47D6-9AB2-B27185A5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ans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620D7-2AE9-4902-A0B0-439C2132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99FE5-8771-4424-A177-825AD073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7175D-92FB-4396-A83D-0A736625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45740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06824-6AAD-47D8-8F39-35F7EE0F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ans-HK"/>
              <a:t>Click to edit Master title style</a:t>
            </a:r>
            <a:endParaRPr lang="zh-Hans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7C70-4F95-4F12-991A-A9744EA0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ans-HK"/>
              <a:t>Click to edit Master text styles</a:t>
            </a:r>
          </a:p>
          <a:p>
            <a:pPr lvl="1"/>
            <a:r>
              <a:rPr lang="en-US" altLang="zh-Hans-HK"/>
              <a:t>Second level</a:t>
            </a:r>
          </a:p>
          <a:p>
            <a:pPr lvl="2"/>
            <a:r>
              <a:rPr lang="en-US" altLang="zh-Hans-HK"/>
              <a:t>Third level</a:t>
            </a:r>
          </a:p>
          <a:p>
            <a:pPr lvl="3"/>
            <a:r>
              <a:rPr lang="en-US" altLang="zh-Hans-HK"/>
              <a:t>Fourth level</a:t>
            </a:r>
          </a:p>
          <a:p>
            <a:pPr lvl="4"/>
            <a:r>
              <a:rPr lang="en-US" altLang="zh-Hans-HK"/>
              <a:t>Fifth level</a:t>
            </a:r>
            <a:endParaRPr lang="zh-Hans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FCC7-4138-4E08-81A1-FDEA98E2E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BC4A-B86D-4AF8-99EC-5CFECCD2B313}" type="datetimeFigureOut">
              <a:rPr lang="zh-Hans-HK" altLang="en-US" smtClean="0"/>
              <a:t>16/3/2020</a:t>
            </a:fld>
            <a:endParaRPr lang="zh-Hans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9406-3A56-4FB9-B8B9-3145D95D3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517D-EB6E-4DF0-9F8E-83A86F5E9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EA65-133F-4BC2-9F09-C52E0763524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5004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9CCF11-0EEC-4F71-8D43-2704205CD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22" y="1011024"/>
            <a:ext cx="8313955" cy="48359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124B63-4F8D-422F-9EE7-817FE32E6DA8}"/>
              </a:ext>
            </a:extLst>
          </p:cNvPr>
          <p:cNvSpPr/>
          <p:nvPr/>
        </p:nvSpPr>
        <p:spPr>
          <a:xfrm>
            <a:off x="1828799" y="904973"/>
            <a:ext cx="1470581" cy="697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522F0-2AC6-4B0C-8236-1EE432EE3058}"/>
              </a:ext>
            </a:extLst>
          </p:cNvPr>
          <p:cNvSpPr txBox="1"/>
          <p:nvPr/>
        </p:nvSpPr>
        <p:spPr>
          <a:xfrm>
            <a:off x="2969777" y="2021764"/>
            <a:ext cx="2596190" cy="959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ans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to record, stop and play the recoding in this slide</a:t>
            </a:r>
            <a:endParaRPr lang="zh-Hans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F5500-58BE-4B41-B7AD-62E52C8CB184}"/>
              </a:ext>
            </a:extLst>
          </p:cNvPr>
          <p:cNvSpPr/>
          <p:nvPr/>
        </p:nvSpPr>
        <p:spPr>
          <a:xfrm>
            <a:off x="7335684" y="1086331"/>
            <a:ext cx="1007038" cy="377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E235D-51E4-4C85-8829-68808DEE573E}"/>
              </a:ext>
            </a:extLst>
          </p:cNvPr>
          <p:cNvSpPr txBox="1"/>
          <p:nvPr/>
        </p:nvSpPr>
        <p:spPr>
          <a:xfrm>
            <a:off x="7022809" y="2196427"/>
            <a:ext cx="14930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Hans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record</a:t>
            </a:r>
            <a:endParaRPr lang="zh-Hans-HK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7769AA-B6BA-4BDE-BEC4-6D92186FBAF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769315" y="1463707"/>
            <a:ext cx="69888" cy="732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FB4A8A-8A3C-4DFA-A443-70D355CC1B9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564090" y="1602557"/>
            <a:ext cx="1703782" cy="419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91BB7DF3-F71C-4C04-AD62-E66FE1D5CF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7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2"/>
    </mc:Choice>
    <mc:Fallback xmlns="">
      <p:transition spd="slow" advTm="40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9CCF11-0EEC-4F71-8D43-2704205CD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22" y="1011024"/>
            <a:ext cx="8313955" cy="483595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4504055-9C5E-4F71-8537-ADF81D6D6A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6"/>
    </mc:Choice>
    <mc:Fallback xmlns="">
      <p:transition spd="slow" advTm="34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2A56CB-4E03-46B4-B242-B5D5E8D4E737}"/>
              </a:ext>
            </a:extLst>
          </p:cNvPr>
          <p:cNvGrpSpPr/>
          <p:nvPr/>
        </p:nvGrpSpPr>
        <p:grpSpPr>
          <a:xfrm>
            <a:off x="2496312" y="1554480"/>
            <a:ext cx="7093906" cy="3638690"/>
            <a:chOff x="2496312" y="1554480"/>
            <a:chExt cx="7093906" cy="3638690"/>
          </a:xfrm>
        </p:grpSpPr>
        <p:pic>
          <p:nvPicPr>
            <p:cNvPr id="5" name="Picture 4" descr="A person standing in front of a tree&#10;&#10;Description automatically generated">
              <a:extLst>
                <a:ext uri="{FF2B5EF4-FFF2-40B4-BE49-F238E27FC236}">
                  <a16:creationId xmlns:a16="http://schemas.microsoft.com/office/drawing/2014/main" id="{B9170A3E-97A8-49EB-BDF9-930EA4B9F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782" y="1664829"/>
              <a:ext cx="6988436" cy="352834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CD992-25AF-4431-B888-B214F98F3B42}"/>
                </a:ext>
              </a:extLst>
            </p:cNvPr>
            <p:cNvSpPr/>
            <p:nvPr/>
          </p:nvSpPr>
          <p:spPr>
            <a:xfrm>
              <a:off x="2496312" y="1554480"/>
              <a:ext cx="1115568" cy="411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EA0614F5-771E-45CF-9770-2AC0D49DFB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2"/>
    </mc:Choice>
    <mc:Fallback xmlns="">
      <p:transition spd="slow" advTm="3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4C82C78-1F36-437F-B5B5-96D797327D5F}"/>
              </a:ext>
            </a:extLst>
          </p:cNvPr>
          <p:cNvGrpSpPr/>
          <p:nvPr/>
        </p:nvGrpSpPr>
        <p:grpSpPr>
          <a:xfrm>
            <a:off x="1836619" y="771501"/>
            <a:ext cx="8264762" cy="4754880"/>
            <a:chOff x="1836619" y="771501"/>
            <a:chExt cx="8264762" cy="475488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3EE9ED6-AC1E-4FD9-8D3A-C2935C3C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619" y="771501"/>
              <a:ext cx="8264762" cy="47548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FC0066-51C0-40C1-AAD9-39B13EEEE49C}"/>
                </a:ext>
              </a:extLst>
            </p:cNvPr>
            <p:cNvSpPr/>
            <p:nvPr/>
          </p:nvSpPr>
          <p:spPr>
            <a:xfrm>
              <a:off x="4736591" y="850109"/>
              <a:ext cx="1470581" cy="393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C6EA15-AA10-46DF-A180-E7EA97B3B3A1}"/>
                </a:ext>
              </a:extLst>
            </p:cNvPr>
            <p:cNvSpPr txBox="1"/>
            <p:nvPr/>
          </p:nvSpPr>
          <p:spPr>
            <a:xfrm>
              <a:off x="5471881" y="1701489"/>
              <a:ext cx="3504175" cy="12003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you write notes for this slide, click “NOTES” to show it. The notes window would remain open during the whole recording.</a:t>
              </a:r>
              <a:endParaRPr lang="zh-Hans-HK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4889D8-DFA5-4D9E-9989-24CD1FADEDA6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5471882" y="1243584"/>
              <a:ext cx="1752087" cy="4579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5146B0-E34C-4983-A687-CF8E94D24D2B}"/>
                </a:ext>
              </a:extLst>
            </p:cNvPr>
            <p:cNvSpPr/>
            <p:nvPr/>
          </p:nvSpPr>
          <p:spPr>
            <a:xfrm>
              <a:off x="2374391" y="5053301"/>
              <a:ext cx="1470581" cy="393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80D396-998D-4985-8BC6-10EC0E260AD7}"/>
                </a:ext>
              </a:extLst>
            </p:cNvPr>
            <p:cNvSpPr txBox="1"/>
            <p:nvPr/>
          </p:nvSpPr>
          <p:spPr>
            <a:xfrm>
              <a:off x="2896812" y="4160990"/>
              <a:ext cx="5360653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of this slide/ Time of the whole presentation</a:t>
              </a:r>
              <a:endParaRPr lang="zh-Hans-HK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A4CA8F-C153-4122-AE69-8F968CC7C155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109682" y="4530322"/>
              <a:ext cx="2467457" cy="5229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Audio 21">
            <a:hlinkClick r:id="" action="ppaction://media"/>
            <a:extLst>
              <a:ext uri="{FF2B5EF4-FFF2-40B4-BE49-F238E27FC236}">
                <a16:creationId xmlns:a16="http://schemas.microsoft.com/office/drawing/2014/main" id="{4533996A-788F-4D41-A171-F19B1DFACF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39538" y="6205538"/>
            <a:ext cx="436562" cy="4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19542EE-FE4A-4F0D-9C3B-F0C567CC99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05"/>
          <a:stretch/>
        </p:blipFill>
        <p:spPr>
          <a:xfrm>
            <a:off x="719873" y="1324777"/>
            <a:ext cx="10980853" cy="27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52</Words>
  <Application>Microsoft Office PowerPoint</Application>
  <PresentationFormat>Widescreen</PresentationFormat>
  <Paragraphs>4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leni yang</dc:creator>
  <cp:lastModifiedBy>leni yang</cp:lastModifiedBy>
  <cp:revision>8</cp:revision>
  <dcterms:created xsi:type="dcterms:W3CDTF">2020-03-16T09:10:52Z</dcterms:created>
  <dcterms:modified xsi:type="dcterms:W3CDTF">2020-03-16T14:53:49Z</dcterms:modified>
</cp:coreProperties>
</file>