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3950" autoAdjust="0"/>
  </p:normalViewPr>
  <p:slideViewPr>
    <p:cSldViewPr snapToGrid="0">
      <p:cViewPr varScale="1">
        <p:scale>
          <a:sx n="125" d="100"/>
          <a:sy n="125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260A-31CB-4826-B64A-447D5B9C3C6E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2AEE-FC70-46A7-B275-5AE1F1E25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7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A2AEE-FC70-46A7-B275-5AE1F1E25B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5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A2AEE-FC70-46A7-B275-5AE1F1E25B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1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F7B3C-A505-4D4E-8C4A-7F6A168DA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D399C-EEB2-4E9D-BC42-4AF463C2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92990-8381-4C83-97BF-BF7304B7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4474F-D675-4F67-8596-B84283AD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F842E-2C5F-417C-8965-329CC52B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8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A635D-0626-4EA1-85B2-B0443C0C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B99FE-2300-4407-BB0E-DDFB1B42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C9824-C948-454E-81EC-05DB7303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C0706-2A79-4A45-A904-480720EF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3B4EF-2D39-4882-A68C-A2BE1368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9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2AD23-5558-4DD9-8BBF-A5DAD455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E7029-2BA2-465A-B9CA-158E16F3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D41C8-332F-452D-A26B-A0E190FF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0BD17-43B5-4E7C-8450-20891F3C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898E6-4B39-4547-8271-398533A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4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7D039-B6C9-4CE7-BFDE-6799DACE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C861C-F8AD-4A6E-B62A-40FFA6B7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6D5F7-697B-43E3-8CC5-DA55E228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255AF-4D47-4FCC-8E85-1FBD988A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97690-359F-424A-B058-0229EE9C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A40DA-8168-4A3B-96EF-59A73707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C5399-1E19-4F74-A0BF-6740D26AE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93BF7-2D27-4FC6-B2E1-7E5EF9DF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05AA5-5906-437A-9E97-973B8B0A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4EF72-205B-4029-A6CC-B5DCFA4E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0523-E888-4EE9-A90F-D5B70342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D24AD-CABA-4856-8398-471A961E3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7ED8-9010-4029-B78A-131AA088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25461-CFC2-4149-BA97-3E86690B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5D3BD-FBE7-47A5-B88A-FAAC9756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F6429-DA92-41E0-ADC5-77DB8040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3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7933-C118-4983-8476-460B14FB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C8D7E-05A9-4AC5-8FE3-E518CC299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A7758-ACDD-4BC8-B5C3-63EFB42E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DDE389-5A9D-474D-A76D-001B7783B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98CFDF-7A67-4C27-8A17-B9BDBAD55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77690-11ED-4658-81B5-0D157470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AB04B5-3AE3-4C7B-B0F1-291C35CF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CB8F95-DF62-4DFE-935B-C65D2863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1D1FE-2682-4410-8344-226F8B35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D8B286-F700-4FEB-A2EA-79FB9048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A11F37-EBAD-4A35-B39C-EAC97A6F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042D1-9CA3-4EBB-B201-4D36E024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3B457F-C31D-428C-A4BB-3297735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54DED-1C45-47B6-9011-05EAC30A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55614-AD7A-4CC0-BEC8-A971E55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7FDF-4A55-42F0-A53F-616C3F5D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013DD-A770-4CC8-89AE-500BC942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54119-CF23-491F-B5C4-5EBBBF80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97474-AAC5-47D4-BF95-BD9517FB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30603-A41B-4EAB-8CC5-0DF61357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A768C-8A8B-4EED-9D4A-BBE6249B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89EAF-793B-4E4D-BAF0-00F526C5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2D7259-E6E5-42A0-AB9E-99C1C29C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869BB-2504-470A-AC46-F5974210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4CB47-D33C-402F-A0FB-08C58D3C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3EE3D-A37B-4401-89F7-5ACF4925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2FFBC-039E-4C55-AB8C-08D4EE1D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8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BEE7E1-7760-4D2D-8DA2-74D13733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9A71A-DD7A-45F9-975D-1FC03393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623A8-1B41-4F1D-B939-10ED9CF70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1487-C65C-442C-8696-5DDAB5505ADF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0532-CC81-4F16-BE76-9567F6F90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EC45C-DB25-43B0-B98F-61185A377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ED2C-ADFF-4B9B-B0A4-8A271D69E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8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8AB6535-922D-4659-8D91-6F1511FC4DE8}"/>
              </a:ext>
            </a:extLst>
          </p:cNvPr>
          <p:cNvCxnSpPr>
            <a:cxnSpLocks/>
          </p:cNvCxnSpPr>
          <p:nvPr/>
        </p:nvCxnSpPr>
        <p:spPr>
          <a:xfrm>
            <a:off x="4217504" y="3296312"/>
            <a:ext cx="45262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C013C9D-1A31-4E21-A266-3B61919C636B}"/>
              </a:ext>
            </a:extLst>
          </p:cNvPr>
          <p:cNvCxnSpPr>
            <a:cxnSpLocks/>
          </p:cNvCxnSpPr>
          <p:nvPr/>
        </p:nvCxnSpPr>
        <p:spPr>
          <a:xfrm flipH="1">
            <a:off x="4217504" y="2462296"/>
            <a:ext cx="2" cy="109641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D260E2C-14EA-4C94-96DA-D64A47C3EE7A}"/>
              </a:ext>
            </a:extLst>
          </p:cNvPr>
          <p:cNvCxnSpPr>
            <a:cxnSpLocks/>
          </p:cNvCxnSpPr>
          <p:nvPr/>
        </p:nvCxnSpPr>
        <p:spPr>
          <a:xfrm>
            <a:off x="5673588" y="2462296"/>
            <a:ext cx="0" cy="109641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050EED-8406-4C6B-890B-2EDC49E428F1}"/>
              </a:ext>
            </a:extLst>
          </p:cNvPr>
          <p:cNvCxnSpPr>
            <a:cxnSpLocks/>
          </p:cNvCxnSpPr>
          <p:nvPr/>
        </p:nvCxnSpPr>
        <p:spPr>
          <a:xfrm flipH="1">
            <a:off x="7140603" y="2462296"/>
            <a:ext cx="2" cy="109641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03290B-8B77-47EA-A9F6-299BC88D77F0}"/>
              </a:ext>
            </a:extLst>
          </p:cNvPr>
          <p:cNvCxnSpPr>
            <a:cxnSpLocks/>
          </p:cNvCxnSpPr>
          <p:nvPr/>
        </p:nvCxnSpPr>
        <p:spPr>
          <a:xfrm>
            <a:off x="8416787" y="2458658"/>
            <a:ext cx="0" cy="110004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2AFD91-0931-4F1C-B645-8FB430E85FA4}"/>
              </a:ext>
            </a:extLst>
          </p:cNvPr>
          <p:cNvSpPr txBox="1"/>
          <p:nvPr/>
        </p:nvSpPr>
        <p:spPr>
          <a:xfrm>
            <a:off x="8407732" y="3321787"/>
            <a:ext cx="559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  <a:endParaRPr lang="zh-CN" altLang="en-US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19CECC-9FA9-424F-A94D-E3A6D7D13B75}"/>
              </a:ext>
            </a:extLst>
          </p:cNvPr>
          <p:cNvCxnSpPr/>
          <p:nvPr/>
        </p:nvCxnSpPr>
        <p:spPr>
          <a:xfrm>
            <a:off x="4217506" y="2592490"/>
            <a:ext cx="145608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AAD6FFF-B1C0-4C72-995D-D21E9BFE0B54}"/>
              </a:ext>
            </a:extLst>
          </p:cNvPr>
          <p:cNvCxnSpPr>
            <a:cxnSpLocks/>
          </p:cNvCxnSpPr>
          <p:nvPr/>
        </p:nvCxnSpPr>
        <p:spPr>
          <a:xfrm>
            <a:off x="5673589" y="2592490"/>
            <a:ext cx="146701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A42EAF0-EC88-42E3-BAB1-6E1CAA178A75}"/>
              </a:ext>
            </a:extLst>
          </p:cNvPr>
          <p:cNvCxnSpPr>
            <a:cxnSpLocks/>
          </p:cNvCxnSpPr>
          <p:nvPr/>
        </p:nvCxnSpPr>
        <p:spPr>
          <a:xfrm>
            <a:off x="7140603" y="2592490"/>
            <a:ext cx="12761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4A87FDD-0353-48E0-AB11-529D2F4F7E35}"/>
              </a:ext>
            </a:extLst>
          </p:cNvPr>
          <p:cNvSpPr txBox="1"/>
          <p:nvPr/>
        </p:nvSpPr>
        <p:spPr>
          <a:xfrm>
            <a:off x="4238342" y="2749840"/>
            <a:ext cx="1435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Initialize the isolation environment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AFB534-7CAF-49E5-9F22-9D828AD66D15}"/>
              </a:ext>
            </a:extLst>
          </p:cNvPr>
          <p:cNvSpPr txBox="1"/>
          <p:nvPr/>
        </p:nvSpPr>
        <p:spPr>
          <a:xfrm>
            <a:off x="5821363" y="2830631"/>
            <a:ext cx="118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the runtime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AD2998-74C8-4A4F-B8BB-8216032F6423}"/>
              </a:ext>
            </a:extLst>
          </p:cNvPr>
          <p:cNvSpPr txBox="1"/>
          <p:nvPr/>
        </p:nvSpPr>
        <p:spPr>
          <a:xfrm>
            <a:off x="7348164" y="2734829"/>
            <a:ext cx="869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the 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1FC87C-A2F5-4FC7-921D-DC41DE9DF4D2}"/>
              </a:ext>
            </a:extLst>
          </p:cNvPr>
          <p:cNvSpPr/>
          <p:nvPr/>
        </p:nvSpPr>
        <p:spPr>
          <a:xfrm>
            <a:off x="596631" y="254864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8980B-5AD1-4498-9725-0E03F5635D84}"/>
              </a:ext>
            </a:extLst>
          </p:cNvPr>
          <p:cNvSpPr/>
          <p:nvPr/>
        </p:nvSpPr>
        <p:spPr>
          <a:xfrm>
            <a:off x="1806103" y="254864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9A93ED-A7ED-4B83-9393-F68048063972}"/>
              </a:ext>
            </a:extLst>
          </p:cNvPr>
          <p:cNvSpPr/>
          <p:nvPr/>
        </p:nvSpPr>
        <p:spPr>
          <a:xfrm>
            <a:off x="3054484" y="3297678"/>
            <a:ext cx="752275" cy="428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BF6A7-2CFB-4745-8888-D49502EA86D3}"/>
              </a:ext>
            </a:extLst>
          </p:cNvPr>
          <p:cNvSpPr/>
          <p:nvPr/>
        </p:nvSpPr>
        <p:spPr>
          <a:xfrm>
            <a:off x="3015575" y="254864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B9A5D0-F64E-4A28-91F4-351987CCDEF1}"/>
              </a:ext>
            </a:extLst>
          </p:cNvPr>
          <p:cNvSpPr/>
          <p:nvPr/>
        </p:nvSpPr>
        <p:spPr>
          <a:xfrm>
            <a:off x="4160197" y="3297678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cgroups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AC7E60-4D6D-4ED4-8D0C-23CBAE84ACB4}"/>
              </a:ext>
            </a:extLst>
          </p:cNvPr>
          <p:cNvSpPr/>
          <p:nvPr/>
        </p:nvSpPr>
        <p:spPr>
          <a:xfrm>
            <a:off x="5324274" y="3297678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3B5ECA-45DB-4095-AB38-7A7FFFF79E9B}"/>
              </a:ext>
            </a:extLst>
          </p:cNvPr>
          <p:cNvSpPr/>
          <p:nvPr/>
        </p:nvSpPr>
        <p:spPr>
          <a:xfrm>
            <a:off x="6487466" y="329767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6881F4-B1B2-474C-974C-12769CD3F065}"/>
              </a:ext>
            </a:extLst>
          </p:cNvPr>
          <p:cNvSpPr/>
          <p:nvPr/>
        </p:nvSpPr>
        <p:spPr>
          <a:xfrm>
            <a:off x="7650658" y="329767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memory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17904D-11F0-4F18-B24B-23A735BBE3F7}"/>
              </a:ext>
            </a:extLst>
          </p:cNvPr>
          <p:cNvSpPr/>
          <p:nvPr/>
        </p:nvSpPr>
        <p:spPr>
          <a:xfrm>
            <a:off x="8813850" y="329767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49C399-AEB8-435A-A4C5-4080736FFBE9}"/>
              </a:ext>
            </a:extLst>
          </p:cNvPr>
          <p:cNvSpPr/>
          <p:nvPr/>
        </p:nvSpPr>
        <p:spPr>
          <a:xfrm>
            <a:off x="8813850" y="2548646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7C5F29-CE37-446C-87AD-A4F0977B2365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26725" y="2762656"/>
            <a:ext cx="3793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CD9950-FA8A-4914-A621-90FB5FD72C5D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636197" y="2762656"/>
            <a:ext cx="3793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9B4DB2-6A49-4C4E-B324-AB9B56750C1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430622" y="2976664"/>
            <a:ext cx="0" cy="321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E699029-5045-4314-B994-670027776E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06759" y="3511687"/>
            <a:ext cx="3534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193511-2751-42B5-AA3A-9484CBDCCA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90291" y="3511687"/>
            <a:ext cx="3339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5CA4B6-4751-4AB9-98E6-41C20D20BD1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4368" y="3511686"/>
            <a:ext cx="33309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61B8959-129E-472B-8653-E6CEE14472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17560" y="3511686"/>
            <a:ext cx="3330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343791-C46D-43AA-8AA6-159980F2A78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480752" y="3511685"/>
            <a:ext cx="33309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B3FDF0F-66A8-4EC9-BC54-F1AE0265F39B}"/>
              </a:ext>
            </a:extLst>
          </p:cNvPr>
          <p:cNvSpPr/>
          <p:nvPr/>
        </p:nvSpPr>
        <p:spPr>
          <a:xfrm>
            <a:off x="10058990" y="2923161"/>
            <a:ext cx="61324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F622640-E96E-4394-8333-75238B9D3B63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>
            <a:off x="9643944" y="2762655"/>
            <a:ext cx="415046" cy="37451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914FC8C-7010-438E-8FA0-7D87344D58E3}"/>
              </a:ext>
            </a:extLst>
          </p:cNvPr>
          <p:cNvCxnSpPr>
            <a:cxnSpLocks/>
            <a:stCxn id="10" idx="3"/>
            <a:endCxn id="42" idx="1"/>
          </p:cNvCxnSpPr>
          <p:nvPr/>
        </p:nvCxnSpPr>
        <p:spPr>
          <a:xfrm flipV="1">
            <a:off x="9643944" y="3137170"/>
            <a:ext cx="415046" cy="37451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932D7D2-8CAC-4DB1-B85D-4D322B09B6C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845669" y="2762655"/>
            <a:ext cx="496818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C71257C-421E-41B1-8E45-7C1AADC493ED}"/>
              </a:ext>
            </a:extLst>
          </p:cNvPr>
          <p:cNvSpPr txBox="1"/>
          <p:nvPr/>
        </p:nvSpPr>
        <p:spPr>
          <a:xfrm>
            <a:off x="764543" y="2240358"/>
            <a:ext cx="61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CFC0C54-73DA-431A-A072-C039D274F49D}"/>
              </a:ext>
            </a:extLst>
          </p:cNvPr>
          <p:cNvSpPr txBox="1"/>
          <p:nvPr/>
        </p:nvSpPr>
        <p:spPr>
          <a:xfrm>
            <a:off x="3242950" y="2240358"/>
            <a:ext cx="50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D8F638-01A2-46DA-80C7-79D5049F5B6D}"/>
              </a:ext>
            </a:extLst>
          </p:cNvPr>
          <p:cNvSpPr txBox="1"/>
          <p:nvPr/>
        </p:nvSpPr>
        <p:spPr>
          <a:xfrm>
            <a:off x="1912713" y="2240358"/>
            <a:ext cx="61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773B389-4542-44C2-BBE3-8B1E72F39C87}"/>
              </a:ext>
            </a:extLst>
          </p:cNvPr>
          <p:cNvSpPr txBox="1"/>
          <p:nvPr/>
        </p:nvSpPr>
        <p:spPr>
          <a:xfrm>
            <a:off x="4350372" y="3725694"/>
            <a:ext cx="50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3E457B7-B7E9-4F17-9FC5-E1D91D58474D}"/>
              </a:ext>
            </a:extLst>
          </p:cNvPr>
          <p:cNvSpPr txBox="1"/>
          <p:nvPr/>
        </p:nvSpPr>
        <p:spPr>
          <a:xfrm>
            <a:off x="5490563" y="3725694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5C02C55-02C1-49F8-8DAF-EA7DC5B9118B}"/>
              </a:ext>
            </a:extLst>
          </p:cNvPr>
          <p:cNvSpPr txBox="1"/>
          <p:nvPr/>
        </p:nvSpPr>
        <p:spPr>
          <a:xfrm>
            <a:off x="6707344" y="3725694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229882F-7897-4CAA-B402-C1B4D6790B61}"/>
              </a:ext>
            </a:extLst>
          </p:cNvPr>
          <p:cNvSpPr txBox="1"/>
          <p:nvPr/>
        </p:nvSpPr>
        <p:spPr>
          <a:xfrm>
            <a:off x="7870536" y="3725693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BFE7D3F-AAFF-4402-B922-090BDB5ACF28}"/>
              </a:ext>
            </a:extLst>
          </p:cNvPr>
          <p:cNvSpPr txBox="1"/>
          <p:nvPr/>
        </p:nvSpPr>
        <p:spPr>
          <a:xfrm>
            <a:off x="9019714" y="2240358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60A173-4F45-47FA-A3BC-A0DBDB305C2E}"/>
              </a:ext>
            </a:extLst>
          </p:cNvPr>
          <p:cNvSpPr txBox="1"/>
          <p:nvPr/>
        </p:nvSpPr>
        <p:spPr>
          <a:xfrm>
            <a:off x="9005369" y="3720677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8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1FC87C-A2F5-4FC7-921D-DC41DE9DF4D2}"/>
              </a:ext>
            </a:extLst>
          </p:cNvPr>
          <p:cNvSpPr/>
          <p:nvPr/>
        </p:nvSpPr>
        <p:spPr>
          <a:xfrm>
            <a:off x="596631" y="254864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8980B-5AD1-4498-9725-0E03F5635D84}"/>
              </a:ext>
            </a:extLst>
          </p:cNvPr>
          <p:cNvSpPr/>
          <p:nvPr/>
        </p:nvSpPr>
        <p:spPr>
          <a:xfrm>
            <a:off x="1806103" y="254864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9A93ED-A7ED-4B83-9393-F68048063972}"/>
              </a:ext>
            </a:extLst>
          </p:cNvPr>
          <p:cNvSpPr/>
          <p:nvPr/>
        </p:nvSpPr>
        <p:spPr>
          <a:xfrm>
            <a:off x="3054484" y="3297678"/>
            <a:ext cx="752275" cy="428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BF6A7-2CFB-4745-8888-D49502EA86D3}"/>
              </a:ext>
            </a:extLst>
          </p:cNvPr>
          <p:cNvSpPr/>
          <p:nvPr/>
        </p:nvSpPr>
        <p:spPr>
          <a:xfrm>
            <a:off x="3015575" y="254864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B9A5D0-F64E-4A28-91F4-351987CCDEF1}"/>
              </a:ext>
            </a:extLst>
          </p:cNvPr>
          <p:cNvSpPr/>
          <p:nvPr/>
        </p:nvSpPr>
        <p:spPr>
          <a:xfrm>
            <a:off x="4160197" y="3297678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cgroups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AC7E60-4D6D-4ED4-8D0C-23CBAE84ACB4}"/>
              </a:ext>
            </a:extLst>
          </p:cNvPr>
          <p:cNvSpPr/>
          <p:nvPr/>
        </p:nvSpPr>
        <p:spPr>
          <a:xfrm>
            <a:off x="5324274" y="3297678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3B5ECA-45DB-4095-AB38-7A7FFFF79E9B}"/>
              </a:ext>
            </a:extLst>
          </p:cNvPr>
          <p:cNvSpPr/>
          <p:nvPr/>
        </p:nvSpPr>
        <p:spPr>
          <a:xfrm>
            <a:off x="6487466" y="329767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6881F4-B1B2-474C-974C-12769CD3F065}"/>
              </a:ext>
            </a:extLst>
          </p:cNvPr>
          <p:cNvSpPr/>
          <p:nvPr/>
        </p:nvSpPr>
        <p:spPr>
          <a:xfrm>
            <a:off x="7650658" y="329767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memory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17904D-11F0-4F18-B24B-23A735BBE3F7}"/>
              </a:ext>
            </a:extLst>
          </p:cNvPr>
          <p:cNvSpPr/>
          <p:nvPr/>
        </p:nvSpPr>
        <p:spPr>
          <a:xfrm>
            <a:off x="8813850" y="3297677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49C399-AEB8-435A-A4C5-4080736FFBE9}"/>
              </a:ext>
            </a:extLst>
          </p:cNvPr>
          <p:cNvSpPr/>
          <p:nvPr/>
        </p:nvSpPr>
        <p:spPr>
          <a:xfrm>
            <a:off x="8813850" y="2548646"/>
            <a:ext cx="830094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7C5F29-CE37-446C-87AD-A4F0977B2365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26725" y="2762656"/>
            <a:ext cx="3793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CD9950-FA8A-4914-A621-90FB5FD72C5D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636197" y="2762656"/>
            <a:ext cx="3793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9B4DB2-6A49-4C4E-B324-AB9B56750C1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430622" y="2976664"/>
            <a:ext cx="0" cy="321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E699029-5045-4314-B994-670027776E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06759" y="3511687"/>
            <a:ext cx="3534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193511-2751-42B5-AA3A-9484CBDCCA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90291" y="3511687"/>
            <a:ext cx="3339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5CA4B6-4751-4AB9-98E6-41C20D20BD1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4368" y="3511686"/>
            <a:ext cx="33309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61B8959-129E-472B-8653-E6CEE14472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17560" y="3511686"/>
            <a:ext cx="3330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343791-C46D-43AA-8AA6-159980F2A78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480752" y="3511685"/>
            <a:ext cx="33309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B3FDF0F-66A8-4EC9-BC54-F1AE0265F39B}"/>
              </a:ext>
            </a:extLst>
          </p:cNvPr>
          <p:cNvSpPr/>
          <p:nvPr/>
        </p:nvSpPr>
        <p:spPr>
          <a:xfrm>
            <a:off x="10058990" y="2923161"/>
            <a:ext cx="61324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F622640-E96E-4394-8333-75238B9D3B63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>
            <a:off x="9643944" y="2762655"/>
            <a:ext cx="415046" cy="37451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914FC8C-7010-438E-8FA0-7D87344D58E3}"/>
              </a:ext>
            </a:extLst>
          </p:cNvPr>
          <p:cNvCxnSpPr>
            <a:cxnSpLocks/>
            <a:stCxn id="10" idx="3"/>
            <a:endCxn id="42" idx="1"/>
          </p:cNvCxnSpPr>
          <p:nvPr/>
        </p:nvCxnSpPr>
        <p:spPr>
          <a:xfrm flipV="1">
            <a:off x="9643944" y="3137170"/>
            <a:ext cx="415046" cy="37451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932D7D2-8CAC-4DB1-B85D-4D322B09B6C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845669" y="2762655"/>
            <a:ext cx="496818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C71257C-421E-41B1-8E45-7C1AADC493ED}"/>
              </a:ext>
            </a:extLst>
          </p:cNvPr>
          <p:cNvSpPr txBox="1"/>
          <p:nvPr/>
        </p:nvSpPr>
        <p:spPr>
          <a:xfrm>
            <a:off x="764543" y="2240358"/>
            <a:ext cx="61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CFC0C54-73DA-431A-A072-C039D274F49D}"/>
              </a:ext>
            </a:extLst>
          </p:cNvPr>
          <p:cNvSpPr txBox="1"/>
          <p:nvPr/>
        </p:nvSpPr>
        <p:spPr>
          <a:xfrm>
            <a:off x="3242950" y="2240358"/>
            <a:ext cx="50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D8F638-01A2-46DA-80C7-79D5049F5B6D}"/>
              </a:ext>
            </a:extLst>
          </p:cNvPr>
          <p:cNvSpPr txBox="1"/>
          <p:nvPr/>
        </p:nvSpPr>
        <p:spPr>
          <a:xfrm>
            <a:off x="1912713" y="2240358"/>
            <a:ext cx="61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773B389-4542-44C2-BBE3-8B1E72F39C87}"/>
              </a:ext>
            </a:extLst>
          </p:cNvPr>
          <p:cNvSpPr txBox="1"/>
          <p:nvPr/>
        </p:nvSpPr>
        <p:spPr>
          <a:xfrm>
            <a:off x="4350372" y="3725694"/>
            <a:ext cx="50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3E457B7-B7E9-4F17-9FC5-E1D91D58474D}"/>
              </a:ext>
            </a:extLst>
          </p:cNvPr>
          <p:cNvSpPr txBox="1"/>
          <p:nvPr/>
        </p:nvSpPr>
        <p:spPr>
          <a:xfrm>
            <a:off x="5490563" y="3725694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5C02C55-02C1-49F8-8DAF-EA7DC5B9118B}"/>
              </a:ext>
            </a:extLst>
          </p:cNvPr>
          <p:cNvSpPr txBox="1"/>
          <p:nvPr/>
        </p:nvSpPr>
        <p:spPr>
          <a:xfrm>
            <a:off x="6707344" y="3725694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229882F-7897-4CAA-B402-C1B4D6790B61}"/>
              </a:ext>
            </a:extLst>
          </p:cNvPr>
          <p:cNvSpPr txBox="1"/>
          <p:nvPr/>
        </p:nvSpPr>
        <p:spPr>
          <a:xfrm>
            <a:off x="7870536" y="3725693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BFE7D3F-AAFF-4402-B922-090BDB5ACF28}"/>
              </a:ext>
            </a:extLst>
          </p:cNvPr>
          <p:cNvSpPr txBox="1"/>
          <p:nvPr/>
        </p:nvSpPr>
        <p:spPr>
          <a:xfrm>
            <a:off x="9019714" y="2240358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60A173-4F45-47FA-A3BC-A0DBDB305C2E}"/>
              </a:ext>
            </a:extLst>
          </p:cNvPr>
          <p:cNvSpPr txBox="1"/>
          <p:nvPr/>
        </p:nvSpPr>
        <p:spPr>
          <a:xfrm>
            <a:off x="9005369" y="3720677"/>
            <a:ext cx="5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10ms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>
            <a:extLst>
              <a:ext uri="{FF2B5EF4-FFF2-40B4-BE49-F238E27FC236}">
                <a16:creationId xmlns:a16="http://schemas.microsoft.com/office/drawing/2014/main" id="{136D438C-C849-4E1E-835C-0B70C365FB46}"/>
              </a:ext>
            </a:extLst>
          </p:cNvPr>
          <p:cNvSpPr/>
          <p:nvPr/>
        </p:nvSpPr>
        <p:spPr>
          <a:xfrm>
            <a:off x="4891090" y="2537870"/>
            <a:ext cx="939741" cy="62032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BC7BD39-C633-481A-A806-144E713E99A6}"/>
              </a:ext>
            </a:extLst>
          </p:cNvPr>
          <p:cNvGrpSpPr/>
          <p:nvPr/>
        </p:nvGrpSpPr>
        <p:grpSpPr>
          <a:xfrm>
            <a:off x="2778729" y="2415007"/>
            <a:ext cx="1072896" cy="725422"/>
            <a:chOff x="2749296" y="3934969"/>
            <a:chExt cx="1072896" cy="72542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0C386BB-3FB0-4CE0-BD4B-DF5EDD9F0237}"/>
                </a:ext>
              </a:extLst>
            </p:cNvPr>
            <p:cNvSpPr/>
            <p:nvPr/>
          </p:nvSpPr>
          <p:spPr>
            <a:xfrm>
              <a:off x="2883408" y="3934969"/>
              <a:ext cx="938784" cy="579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2D32426-8DDD-41C2-952B-F51374A6D3CF}"/>
                </a:ext>
              </a:extLst>
            </p:cNvPr>
            <p:cNvSpPr/>
            <p:nvPr/>
          </p:nvSpPr>
          <p:spPr>
            <a:xfrm>
              <a:off x="2816352" y="4008121"/>
              <a:ext cx="938784" cy="579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72C66CD-9C04-4C65-BA9B-2359287486A2}"/>
                </a:ext>
              </a:extLst>
            </p:cNvPr>
            <p:cNvSpPr/>
            <p:nvPr/>
          </p:nvSpPr>
          <p:spPr>
            <a:xfrm>
              <a:off x="2749296" y="4081273"/>
              <a:ext cx="938784" cy="579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Checkpoint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4" descr="“serverless icon”的图片搜索结果">
            <a:extLst>
              <a:ext uri="{FF2B5EF4-FFF2-40B4-BE49-F238E27FC236}">
                <a16:creationId xmlns:a16="http://schemas.microsoft.com/office/drawing/2014/main" id="{F7A5EED2-277E-4665-A52B-6297FE89E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8" y="2574443"/>
            <a:ext cx="553794" cy="5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2C86818-5EAC-41E7-BED5-11ADEDA46F79}"/>
              </a:ext>
            </a:extLst>
          </p:cNvPr>
          <p:cNvCxnSpPr>
            <a:cxnSpLocks/>
          </p:cNvCxnSpPr>
          <p:nvPr/>
        </p:nvCxnSpPr>
        <p:spPr>
          <a:xfrm>
            <a:off x="4352544" y="1963148"/>
            <a:ext cx="0" cy="18109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020631-1851-4258-ACD2-7CCA26F52D41}"/>
              </a:ext>
            </a:extLst>
          </p:cNvPr>
          <p:cNvCxnSpPr>
            <a:cxnSpLocks/>
          </p:cNvCxnSpPr>
          <p:nvPr/>
        </p:nvCxnSpPr>
        <p:spPr>
          <a:xfrm>
            <a:off x="6388608" y="1963148"/>
            <a:ext cx="0" cy="18109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1494EC-3C43-4A8F-8388-CFA3139C3E5F}"/>
              </a:ext>
            </a:extLst>
          </p:cNvPr>
          <p:cNvGrpSpPr/>
          <p:nvPr/>
        </p:nvGrpSpPr>
        <p:grpSpPr>
          <a:xfrm>
            <a:off x="4889654" y="1072895"/>
            <a:ext cx="1133194" cy="803209"/>
            <a:chOff x="4948995" y="847343"/>
            <a:chExt cx="1133194" cy="803209"/>
          </a:xfrm>
        </p:grpSpPr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A1D81C5B-19EE-48D4-8086-36C66698EEA9}"/>
                </a:ext>
              </a:extLst>
            </p:cNvPr>
            <p:cNvSpPr/>
            <p:nvPr/>
          </p:nvSpPr>
          <p:spPr>
            <a:xfrm>
              <a:off x="5142448" y="847343"/>
              <a:ext cx="939741" cy="620329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350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6926E4F0-45A3-41AE-AE68-C8FC2884A10E}"/>
                </a:ext>
              </a:extLst>
            </p:cNvPr>
            <p:cNvSpPr/>
            <p:nvPr/>
          </p:nvSpPr>
          <p:spPr>
            <a:xfrm>
              <a:off x="5046788" y="938783"/>
              <a:ext cx="939741" cy="620329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350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F866E11F-1947-46AA-A44B-8395818B93B6}"/>
                </a:ext>
              </a:extLst>
            </p:cNvPr>
            <p:cNvSpPr/>
            <p:nvPr/>
          </p:nvSpPr>
          <p:spPr>
            <a:xfrm>
              <a:off x="4948995" y="1030223"/>
              <a:ext cx="939741" cy="620329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350"/>
            </a:p>
          </p:txBody>
        </p:sp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6139C9B0-5F84-4130-9D7C-7043BBE2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5285" y="1186807"/>
              <a:ext cx="307160" cy="307160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28F1EF4-7BCF-44D6-9873-A35F11825E29}"/>
              </a:ext>
            </a:extLst>
          </p:cNvPr>
          <p:cNvSpPr txBox="1"/>
          <p:nvPr/>
        </p:nvSpPr>
        <p:spPr>
          <a:xfrm>
            <a:off x="4714227" y="732993"/>
            <a:ext cx="160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resource pool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B6396703-5E2F-4E90-9729-AD1AB409F1D7}"/>
              </a:ext>
            </a:extLst>
          </p:cNvPr>
          <p:cNvSpPr/>
          <p:nvPr/>
        </p:nvSpPr>
        <p:spPr>
          <a:xfrm>
            <a:off x="6927153" y="2537870"/>
            <a:ext cx="939741" cy="6203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pic>
        <p:nvPicPr>
          <p:cNvPr id="34" name="Picture 4" descr="“serverless icon”的图片搜索结果">
            <a:extLst>
              <a:ext uri="{FF2B5EF4-FFF2-40B4-BE49-F238E27FC236}">
                <a16:creationId xmlns:a16="http://schemas.microsoft.com/office/drawing/2014/main" id="{BE9C8963-A6A8-4048-A5BE-0F9E0FA5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71" y="2574443"/>
            <a:ext cx="553794" cy="5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0A9D13-7787-4911-AD8D-8C5E53A8FB6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717513" y="2850870"/>
            <a:ext cx="1375695" cy="4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EA03D75-8E10-4E9A-A0A9-FECE9198312C}"/>
              </a:ext>
            </a:extLst>
          </p:cNvPr>
          <p:cNvSpPr txBox="1"/>
          <p:nvPr/>
        </p:nvSpPr>
        <p:spPr>
          <a:xfrm>
            <a:off x="3823773" y="2607030"/>
            <a:ext cx="594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5264A8B-644C-4D31-AE6A-6C77B9C1D922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5359525" y="1876104"/>
            <a:ext cx="1436" cy="6617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B40C7F-03F2-4128-B59F-EEC7F10D21CD}"/>
              </a:ext>
            </a:extLst>
          </p:cNvPr>
          <p:cNvSpPr txBox="1"/>
          <p:nvPr/>
        </p:nvSpPr>
        <p:spPr>
          <a:xfrm>
            <a:off x="5380192" y="1973282"/>
            <a:ext cx="715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1AC122E-6A87-4954-BA16-D22E886E70C6}"/>
              </a:ext>
            </a:extLst>
          </p:cNvPr>
          <p:cNvCxnSpPr>
            <a:stCxn id="9" idx="0"/>
            <a:endCxn id="27" idx="1"/>
          </p:cNvCxnSpPr>
          <p:nvPr/>
        </p:nvCxnSpPr>
        <p:spPr>
          <a:xfrm rot="5400000" flipH="1" flipV="1">
            <a:off x="3571202" y="1242860"/>
            <a:ext cx="995371" cy="1641533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B006C43-DCFF-4316-AF91-1E8717E3402B}"/>
              </a:ext>
            </a:extLst>
          </p:cNvPr>
          <p:cNvSpPr txBox="1"/>
          <p:nvPr/>
        </p:nvSpPr>
        <p:spPr>
          <a:xfrm>
            <a:off x="3233325" y="1313216"/>
            <a:ext cx="1071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Pre-initialize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BD83B6F-C346-431D-AE97-F8429B3AF750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830831" y="2848035"/>
            <a:ext cx="109632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E48770E-7B1B-464D-BC93-C5247AEE4B30}"/>
              </a:ext>
            </a:extLst>
          </p:cNvPr>
          <p:cNvCxnSpPr>
            <a:cxnSpLocks/>
            <a:stCxn id="9" idx="2"/>
            <a:endCxn id="32" idx="2"/>
          </p:cNvCxnSpPr>
          <p:nvPr/>
        </p:nvCxnSpPr>
        <p:spPr>
          <a:xfrm rot="16200000" flipH="1">
            <a:off x="4295656" y="2092894"/>
            <a:ext cx="17770" cy="2112840"/>
          </a:xfrm>
          <a:prstGeom prst="bentConnector3">
            <a:avLst>
              <a:gd name="adj1" fmla="val 4782634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6E15400-4017-4478-93CB-6D286837CE94}"/>
              </a:ext>
            </a:extLst>
          </p:cNvPr>
          <p:cNvSpPr txBox="1"/>
          <p:nvPr/>
        </p:nvSpPr>
        <p:spPr>
          <a:xfrm>
            <a:off x="3717513" y="3968813"/>
            <a:ext cx="129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mapping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D669649-FA96-48DB-9933-A5B74D62BACC}"/>
              </a:ext>
            </a:extLst>
          </p:cNvPr>
          <p:cNvSpPr txBox="1"/>
          <p:nvPr/>
        </p:nvSpPr>
        <p:spPr>
          <a:xfrm>
            <a:off x="6846286" y="3190359"/>
            <a:ext cx="1243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 function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6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588FA6-896B-4CEE-8B59-34F7C23299D9}"/>
              </a:ext>
            </a:extLst>
          </p:cNvPr>
          <p:cNvCxnSpPr>
            <a:cxnSpLocks/>
          </p:cNvCxnSpPr>
          <p:nvPr/>
        </p:nvCxnSpPr>
        <p:spPr>
          <a:xfrm>
            <a:off x="3243265" y="2379902"/>
            <a:ext cx="23851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27">
            <a:extLst>
              <a:ext uri="{FF2B5EF4-FFF2-40B4-BE49-F238E27FC236}">
                <a16:creationId xmlns:a16="http://schemas.microsoft.com/office/drawing/2014/main" id="{F8B5A971-2D8B-4E28-AE81-BEBE44ED3577}"/>
              </a:ext>
            </a:extLst>
          </p:cNvPr>
          <p:cNvSpPr/>
          <p:nvPr/>
        </p:nvSpPr>
        <p:spPr>
          <a:xfrm>
            <a:off x="3974580" y="1522144"/>
            <a:ext cx="940700" cy="69793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B872B5E9-447C-46E8-A9E8-673924A2BA51}"/>
              </a:ext>
            </a:extLst>
          </p:cNvPr>
          <p:cNvSpPr txBox="1"/>
          <p:nvPr/>
        </p:nvSpPr>
        <p:spPr>
          <a:xfrm>
            <a:off x="3959410" y="1513814"/>
            <a:ext cx="940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Serverless function</a:t>
            </a:r>
            <a:endParaRPr lang="en-CN" sz="7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4" descr="“serverless icon”的图片搜索结果">
            <a:extLst>
              <a:ext uri="{FF2B5EF4-FFF2-40B4-BE49-F238E27FC236}">
                <a16:creationId xmlns:a16="http://schemas.microsoft.com/office/drawing/2014/main" id="{B687258E-BC6F-4900-BC04-A331B233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00" y="1710209"/>
            <a:ext cx="404770" cy="4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BD2E43A-58FB-444C-8377-1C824F5DA9C5}"/>
              </a:ext>
            </a:extLst>
          </p:cNvPr>
          <p:cNvSpPr/>
          <p:nvPr/>
        </p:nvSpPr>
        <p:spPr>
          <a:xfrm>
            <a:off x="3255403" y="2529661"/>
            <a:ext cx="2372990" cy="3277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Filesystem Proxy</a:t>
            </a:r>
            <a:endParaRPr lang="en-CN" sz="9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90B3497D-39F3-4995-8E12-291E01556F31}"/>
              </a:ext>
            </a:extLst>
          </p:cNvPr>
          <p:cNvSpPr/>
          <p:nvPr/>
        </p:nvSpPr>
        <p:spPr>
          <a:xfrm>
            <a:off x="3243266" y="3146591"/>
            <a:ext cx="1119736" cy="5806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CN" sz="7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32AB9C85-B6D6-44C0-A415-D63A1B441581}"/>
              </a:ext>
            </a:extLst>
          </p:cNvPr>
          <p:cNvSpPr txBox="1"/>
          <p:nvPr/>
        </p:nvSpPr>
        <p:spPr>
          <a:xfrm>
            <a:off x="3181214" y="3124679"/>
            <a:ext cx="1280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Pre-mounted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 filesystem</a:t>
            </a:r>
            <a:endParaRPr lang="en-CN" sz="7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053CBBE4-BBAF-47C3-85D3-1E38952688E6}"/>
              </a:ext>
            </a:extLst>
          </p:cNvPr>
          <p:cNvSpPr/>
          <p:nvPr/>
        </p:nvSpPr>
        <p:spPr>
          <a:xfrm>
            <a:off x="3301758" y="3337028"/>
            <a:ext cx="1006622" cy="32772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6141B65C-C5E0-4DDA-A717-124B5F09005D}"/>
              </a:ext>
            </a:extLst>
          </p:cNvPr>
          <p:cNvSpPr/>
          <p:nvPr/>
        </p:nvSpPr>
        <p:spPr>
          <a:xfrm>
            <a:off x="4498377" y="3151648"/>
            <a:ext cx="1119736" cy="5806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CN" sz="9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9F95741F-9094-49CB-A1B2-2C41781E4516}"/>
              </a:ext>
            </a:extLst>
          </p:cNvPr>
          <p:cNvSpPr/>
          <p:nvPr/>
        </p:nvSpPr>
        <p:spPr>
          <a:xfrm>
            <a:off x="4556868" y="3342085"/>
            <a:ext cx="1006622" cy="32772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3890BDE7-BA48-46D2-B645-C75200AFE3C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4441898" y="2220083"/>
            <a:ext cx="3032" cy="30958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44">
            <a:extLst>
              <a:ext uri="{FF2B5EF4-FFF2-40B4-BE49-F238E27FC236}">
                <a16:creationId xmlns:a16="http://schemas.microsoft.com/office/drawing/2014/main" id="{FE613D98-0594-4F4C-840D-B4C96E0599CE}"/>
              </a:ext>
            </a:extLst>
          </p:cNvPr>
          <p:cNvCxnSpPr>
            <a:cxnSpLocks/>
          </p:cNvCxnSpPr>
          <p:nvPr/>
        </p:nvCxnSpPr>
        <p:spPr>
          <a:xfrm>
            <a:off x="3803133" y="2857392"/>
            <a:ext cx="0" cy="2942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74A692D3-E678-4529-8642-F89227072457}"/>
              </a:ext>
            </a:extLst>
          </p:cNvPr>
          <p:cNvCxnSpPr>
            <a:cxnSpLocks/>
          </p:cNvCxnSpPr>
          <p:nvPr/>
        </p:nvCxnSpPr>
        <p:spPr>
          <a:xfrm>
            <a:off x="5043577" y="2857392"/>
            <a:ext cx="0" cy="2942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34">
            <a:extLst>
              <a:ext uri="{FF2B5EF4-FFF2-40B4-BE49-F238E27FC236}">
                <a16:creationId xmlns:a16="http://schemas.microsoft.com/office/drawing/2014/main" id="{176D40C6-5C82-4400-BD7E-04EA59DE0DE4}"/>
              </a:ext>
            </a:extLst>
          </p:cNvPr>
          <p:cNvSpPr txBox="1"/>
          <p:nvPr/>
        </p:nvSpPr>
        <p:spPr>
          <a:xfrm>
            <a:off x="4425053" y="3124678"/>
            <a:ext cx="1280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Post-mounted </a:t>
            </a:r>
            <a:r>
              <a:rPr lang="en-US" sz="7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 filesystem</a:t>
            </a:r>
            <a:endParaRPr lang="en-CN" sz="7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1BAF8E1-1796-4812-A309-A4CB01F3664D}"/>
              </a:ext>
            </a:extLst>
          </p:cNvPr>
          <p:cNvSpPr txBox="1"/>
          <p:nvPr/>
        </p:nvSpPr>
        <p:spPr>
          <a:xfrm>
            <a:off x="3307308" y="3325961"/>
            <a:ext cx="1028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Process-independent</a:t>
            </a:r>
          </a:p>
          <a:p>
            <a:r>
              <a:rPr lang="en-US" sz="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directories</a:t>
            </a:r>
            <a:endParaRPr lang="en-CN" sz="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B0905D51-D66A-46B1-9719-36BDE157C2F9}"/>
              </a:ext>
            </a:extLst>
          </p:cNvPr>
          <p:cNvSpPr txBox="1"/>
          <p:nvPr/>
        </p:nvSpPr>
        <p:spPr>
          <a:xfrm>
            <a:off x="4600016" y="3325961"/>
            <a:ext cx="1028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Process-dependent</a:t>
            </a:r>
          </a:p>
          <a:p>
            <a:r>
              <a:rPr lang="en-US" sz="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directories</a:t>
            </a:r>
            <a:endParaRPr lang="en-CN" sz="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7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2">
            <a:extLst>
              <a:ext uri="{FF2B5EF4-FFF2-40B4-BE49-F238E27FC236}">
                <a16:creationId xmlns:a16="http://schemas.microsoft.com/office/drawing/2014/main" id="{4E6FB432-DF47-4FF7-B2DE-1B7EB3212849}"/>
              </a:ext>
            </a:extLst>
          </p:cNvPr>
          <p:cNvSpPr/>
          <p:nvPr/>
        </p:nvSpPr>
        <p:spPr>
          <a:xfrm>
            <a:off x="3980188" y="4219237"/>
            <a:ext cx="922490" cy="287994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A955170D-344C-4D33-A682-47F37B9D7E1E}"/>
              </a:ext>
            </a:extLst>
          </p:cNvPr>
          <p:cNvSpPr txBox="1"/>
          <p:nvPr/>
        </p:nvSpPr>
        <p:spPr>
          <a:xfrm>
            <a:off x="4033305" y="4229123"/>
            <a:ext cx="940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Checkpoint data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BEC8B9D-DDC4-4AC9-913A-EB574C3B718E}"/>
              </a:ext>
            </a:extLst>
          </p:cNvPr>
          <p:cNvCxnSpPr>
            <a:cxnSpLocks/>
          </p:cNvCxnSpPr>
          <p:nvPr/>
        </p:nvCxnSpPr>
        <p:spPr>
          <a:xfrm>
            <a:off x="3534068" y="4031914"/>
            <a:ext cx="2492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29">
            <a:extLst>
              <a:ext uri="{FF2B5EF4-FFF2-40B4-BE49-F238E27FC236}">
                <a16:creationId xmlns:a16="http://schemas.microsoft.com/office/drawing/2014/main" id="{18701257-759F-4425-BFE4-141421735106}"/>
              </a:ext>
            </a:extLst>
          </p:cNvPr>
          <p:cNvSpPr/>
          <p:nvPr/>
        </p:nvSpPr>
        <p:spPr>
          <a:xfrm>
            <a:off x="2959278" y="2217420"/>
            <a:ext cx="1763900" cy="572184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5DB6D973-3207-4C78-915E-72B998785424}"/>
              </a:ext>
            </a:extLst>
          </p:cNvPr>
          <p:cNvSpPr txBox="1"/>
          <p:nvPr/>
        </p:nvSpPr>
        <p:spPr>
          <a:xfrm>
            <a:off x="2896931" y="2188599"/>
            <a:ext cx="1639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Virtual memory of serverless function A</a:t>
            </a:r>
            <a:endParaRPr lang="en-CN" sz="7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D850384C-CDFF-4257-A847-D0C0DC68F5A7}"/>
              </a:ext>
            </a:extLst>
          </p:cNvPr>
          <p:cNvSpPr txBox="1"/>
          <p:nvPr/>
        </p:nvSpPr>
        <p:spPr>
          <a:xfrm>
            <a:off x="5603646" y="4036434"/>
            <a:ext cx="44304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Disk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F6937DAC-3567-49AA-A20D-7668DF0B8FB1}"/>
              </a:ext>
            </a:extLst>
          </p:cNvPr>
          <p:cNvSpPr txBox="1"/>
          <p:nvPr/>
        </p:nvSpPr>
        <p:spPr>
          <a:xfrm>
            <a:off x="5237388" y="3817952"/>
            <a:ext cx="94243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Physical memory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4B7453D1-7488-4E45-AEDB-7B801866F9C9}"/>
              </a:ext>
            </a:extLst>
          </p:cNvPr>
          <p:cNvSpPr/>
          <p:nvPr/>
        </p:nvSpPr>
        <p:spPr>
          <a:xfrm>
            <a:off x="3101340" y="3202756"/>
            <a:ext cx="1478280" cy="206348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Memory data</a:t>
            </a:r>
            <a:endParaRPr lang="en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1C4292E-D757-41C5-AD16-4CAAAE6E0ADD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3840480" y="3409104"/>
            <a:ext cx="600953" cy="81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62B4883-AA1B-43FC-B7A2-057D35A44B89}"/>
              </a:ext>
            </a:extLst>
          </p:cNvPr>
          <p:cNvCxnSpPr>
            <a:cxnSpLocks/>
            <a:stCxn id="4" idx="0"/>
            <a:endCxn id="40" idx="2"/>
          </p:cNvCxnSpPr>
          <p:nvPr/>
        </p:nvCxnSpPr>
        <p:spPr>
          <a:xfrm flipV="1">
            <a:off x="4441433" y="3409104"/>
            <a:ext cx="1379467" cy="81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55">
            <a:extLst>
              <a:ext uri="{FF2B5EF4-FFF2-40B4-BE49-F238E27FC236}">
                <a16:creationId xmlns:a16="http://schemas.microsoft.com/office/drawing/2014/main" id="{6A805698-C7BA-48D6-B453-908CFC7A0821}"/>
              </a:ext>
            </a:extLst>
          </p:cNvPr>
          <p:cNvSpPr txBox="1"/>
          <p:nvPr/>
        </p:nvSpPr>
        <p:spPr>
          <a:xfrm>
            <a:off x="4279118" y="3724668"/>
            <a:ext cx="5982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Full load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4744FE28-5B83-433D-BC10-7381EC6E86C4}"/>
              </a:ext>
            </a:extLst>
          </p:cNvPr>
          <p:cNvSpPr/>
          <p:nvPr/>
        </p:nvSpPr>
        <p:spPr>
          <a:xfrm>
            <a:off x="3099954" y="2459985"/>
            <a:ext cx="1478280" cy="206348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Memory data</a:t>
            </a:r>
            <a:endParaRPr lang="en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38D37CA-5378-481F-9D26-BD25951EEADC}"/>
              </a:ext>
            </a:extLst>
          </p:cNvPr>
          <p:cNvCxnSpPr>
            <a:cxnSpLocks/>
            <a:stCxn id="17" idx="0"/>
            <a:endCxn id="34" idx="2"/>
          </p:cNvCxnSpPr>
          <p:nvPr/>
        </p:nvCxnSpPr>
        <p:spPr>
          <a:xfrm flipH="1" flipV="1">
            <a:off x="3839094" y="2666333"/>
            <a:ext cx="1386" cy="53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29">
            <a:extLst>
              <a:ext uri="{FF2B5EF4-FFF2-40B4-BE49-F238E27FC236}">
                <a16:creationId xmlns:a16="http://schemas.microsoft.com/office/drawing/2014/main" id="{2DDEC463-7803-4BB5-935F-85A5630C3578}"/>
              </a:ext>
            </a:extLst>
          </p:cNvPr>
          <p:cNvSpPr/>
          <p:nvPr/>
        </p:nvSpPr>
        <p:spPr>
          <a:xfrm>
            <a:off x="4939698" y="2217420"/>
            <a:ext cx="1763900" cy="572184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4E4B5157-DAC0-4B08-85AE-AE78C0630ABE}"/>
              </a:ext>
            </a:extLst>
          </p:cNvPr>
          <p:cNvSpPr txBox="1"/>
          <p:nvPr/>
        </p:nvSpPr>
        <p:spPr>
          <a:xfrm>
            <a:off x="4877351" y="2188599"/>
            <a:ext cx="1639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Virtual memory of serverless function </a:t>
            </a:r>
            <a:r>
              <a:rPr lang="en-US" altLang="zh-CN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CN" sz="7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5CE10757-1396-41DD-9BA1-03A719355AAC}"/>
              </a:ext>
            </a:extLst>
          </p:cNvPr>
          <p:cNvSpPr/>
          <p:nvPr/>
        </p:nvSpPr>
        <p:spPr>
          <a:xfrm>
            <a:off x="5081760" y="3202756"/>
            <a:ext cx="1478280" cy="206348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Memory data</a:t>
            </a:r>
            <a:endParaRPr lang="en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8666D54C-D676-4464-8359-501F7B306173}"/>
              </a:ext>
            </a:extLst>
          </p:cNvPr>
          <p:cNvSpPr/>
          <p:nvPr/>
        </p:nvSpPr>
        <p:spPr>
          <a:xfrm>
            <a:off x="5080374" y="2459985"/>
            <a:ext cx="1478280" cy="206348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Memory data</a:t>
            </a:r>
            <a:endParaRPr lang="en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CED2069-AA50-4315-8C4C-BEDD81A36AC6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H="1" flipV="1">
            <a:off x="5819514" y="2666333"/>
            <a:ext cx="1386" cy="53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4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2">
            <a:extLst>
              <a:ext uri="{FF2B5EF4-FFF2-40B4-BE49-F238E27FC236}">
                <a16:creationId xmlns:a16="http://schemas.microsoft.com/office/drawing/2014/main" id="{A40D91E2-0A85-46F3-8570-021B1C2077CE}"/>
              </a:ext>
            </a:extLst>
          </p:cNvPr>
          <p:cNvSpPr/>
          <p:nvPr/>
        </p:nvSpPr>
        <p:spPr>
          <a:xfrm>
            <a:off x="4646591" y="4081384"/>
            <a:ext cx="922490" cy="258206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F41A2652-C626-4531-B80A-1E4FB1076CA5}"/>
              </a:ext>
            </a:extLst>
          </p:cNvPr>
          <p:cNvSpPr txBox="1"/>
          <p:nvPr/>
        </p:nvSpPr>
        <p:spPr>
          <a:xfrm>
            <a:off x="4643520" y="4074132"/>
            <a:ext cx="122600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Checkpoint data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054A735-BFD1-4743-BC80-3AF0ED2D4E80}"/>
              </a:ext>
            </a:extLst>
          </p:cNvPr>
          <p:cNvCxnSpPr>
            <a:cxnSpLocks/>
          </p:cNvCxnSpPr>
          <p:nvPr/>
        </p:nvCxnSpPr>
        <p:spPr>
          <a:xfrm>
            <a:off x="4200471" y="3894061"/>
            <a:ext cx="2492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29">
            <a:extLst>
              <a:ext uri="{FF2B5EF4-FFF2-40B4-BE49-F238E27FC236}">
                <a16:creationId xmlns:a16="http://schemas.microsoft.com/office/drawing/2014/main" id="{168888BC-0253-4B91-9482-6F2DA20870DA}"/>
              </a:ext>
            </a:extLst>
          </p:cNvPr>
          <p:cNvSpPr/>
          <p:nvPr/>
        </p:nvSpPr>
        <p:spPr>
          <a:xfrm>
            <a:off x="3756661" y="1767973"/>
            <a:ext cx="1639394" cy="88377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C0F52028-919E-4C71-ABAB-AE6B8848E627}"/>
              </a:ext>
            </a:extLst>
          </p:cNvPr>
          <p:cNvSpPr/>
          <p:nvPr/>
        </p:nvSpPr>
        <p:spPr>
          <a:xfrm>
            <a:off x="3881429" y="1978100"/>
            <a:ext cx="1310908" cy="2063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Private memory data</a:t>
            </a:r>
            <a:endParaRPr lang="en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86FB6C12-19B4-42C0-BD4B-1D67772FD432}"/>
              </a:ext>
            </a:extLst>
          </p:cNvPr>
          <p:cNvSpPr/>
          <p:nvPr/>
        </p:nvSpPr>
        <p:spPr>
          <a:xfrm>
            <a:off x="3881429" y="2369553"/>
            <a:ext cx="1310908" cy="2063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Shared memory data</a:t>
            </a:r>
            <a:endParaRPr lang="en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7102E4F-1EF5-4E77-95DA-7F2DE9553009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5192337" y="2081274"/>
            <a:ext cx="12700" cy="391453"/>
          </a:xfrm>
          <a:prstGeom prst="curvedConnector3">
            <a:avLst>
              <a:gd name="adj1" fmla="val 12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56">
            <a:extLst>
              <a:ext uri="{FF2B5EF4-FFF2-40B4-BE49-F238E27FC236}">
                <a16:creationId xmlns:a16="http://schemas.microsoft.com/office/drawing/2014/main" id="{63A1DF27-740B-42D6-9E0D-F7EF72C074E7}"/>
              </a:ext>
            </a:extLst>
          </p:cNvPr>
          <p:cNvSpPr txBox="1"/>
          <p:nvPr/>
        </p:nvSpPr>
        <p:spPr>
          <a:xfrm>
            <a:off x="4293099" y="2173749"/>
            <a:ext cx="131090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COW</a:t>
            </a:r>
            <a:r>
              <a:rPr lang="en-US" altLang="zh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(Copy</a:t>
            </a:r>
            <a:r>
              <a:rPr lang="zh-CN" alt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Write)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68">
            <a:extLst>
              <a:ext uri="{FF2B5EF4-FFF2-40B4-BE49-F238E27FC236}">
                <a16:creationId xmlns:a16="http://schemas.microsoft.com/office/drawing/2014/main" id="{9345B533-29BB-43BB-BEA8-CB394FF0F46E}"/>
              </a:ext>
            </a:extLst>
          </p:cNvPr>
          <p:cNvSpPr txBox="1"/>
          <p:nvPr/>
        </p:nvSpPr>
        <p:spPr>
          <a:xfrm>
            <a:off x="6498188" y="2903990"/>
            <a:ext cx="97909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Shared mapping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1831D5CD-C59D-4F54-9747-C7A2DEE23BEB}"/>
              </a:ext>
            </a:extLst>
          </p:cNvPr>
          <p:cNvSpPr txBox="1"/>
          <p:nvPr/>
        </p:nvSpPr>
        <p:spPr>
          <a:xfrm>
            <a:off x="6270049" y="3898581"/>
            <a:ext cx="44304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Disk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85BAC428-CB7B-4941-8E33-6DD377A89AEA}"/>
              </a:ext>
            </a:extLst>
          </p:cNvPr>
          <p:cNvSpPr txBox="1"/>
          <p:nvPr/>
        </p:nvSpPr>
        <p:spPr>
          <a:xfrm>
            <a:off x="5907601" y="3675957"/>
            <a:ext cx="102518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Physical memory</a:t>
            </a:r>
            <a:endParaRPr lang="en-CN" altLang="zh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id="{8FA16A9C-0ACA-42A3-A3F5-556EE8002BF5}"/>
              </a:ext>
            </a:extLst>
          </p:cNvPr>
          <p:cNvSpPr/>
          <p:nvPr/>
        </p:nvSpPr>
        <p:spPr>
          <a:xfrm>
            <a:off x="4503421" y="3309460"/>
            <a:ext cx="1257300" cy="206348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Shared memory data</a:t>
            </a:r>
            <a:endParaRPr lang="en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35">
            <a:extLst>
              <a:ext uri="{FF2B5EF4-FFF2-40B4-BE49-F238E27FC236}">
                <a16:creationId xmlns:a16="http://schemas.microsoft.com/office/drawing/2014/main" id="{BC959B4E-F070-49A3-81BF-0221E50C290D}"/>
              </a:ext>
            </a:extLst>
          </p:cNvPr>
          <p:cNvCxnSpPr>
            <a:cxnSpLocks/>
          </p:cNvCxnSpPr>
          <p:nvPr/>
        </p:nvCxnSpPr>
        <p:spPr>
          <a:xfrm flipH="1" flipV="1">
            <a:off x="4503421" y="3515807"/>
            <a:ext cx="143170" cy="56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775C08CF-0BBD-4074-A5FF-7A8ED3322036}"/>
              </a:ext>
            </a:extLst>
          </p:cNvPr>
          <p:cNvCxnSpPr>
            <a:cxnSpLocks/>
          </p:cNvCxnSpPr>
          <p:nvPr/>
        </p:nvCxnSpPr>
        <p:spPr>
          <a:xfrm flipV="1">
            <a:off x="5569083" y="3515803"/>
            <a:ext cx="191638" cy="56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40">
            <a:extLst>
              <a:ext uri="{FF2B5EF4-FFF2-40B4-BE49-F238E27FC236}">
                <a16:creationId xmlns:a16="http://schemas.microsoft.com/office/drawing/2014/main" id="{36BDB152-263D-46F2-BDD5-A0F8CEB706EA}"/>
              </a:ext>
            </a:extLst>
          </p:cNvPr>
          <p:cNvCxnSpPr>
            <a:cxnSpLocks/>
          </p:cNvCxnSpPr>
          <p:nvPr/>
        </p:nvCxnSpPr>
        <p:spPr>
          <a:xfrm flipH="1" flipV="1">
            <a:off x="3881429" y="2580458"/>
            <a:ext cx="621993" cy="71804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43">
            <a:extLst>
              <a:ext uri="{FF2B5EF4-FFF2-40B4-BE49-F238E27FC236}">
                <a16:creationId xmlns:a16="http://schemas.microsoft.com/office/drawing/2014/main" id="{E0FB7B6D-3446-44A6-A083-40E123B07EC5}"/>
              </a:ext>
            </a:extLst>
          </p:cNvPr>
          <p:cNvCxnSpPr>
            <a:cxnSpLocks/>
          </p:cNvCxnSpPr>
          <p:nvPr/>
        </p:nvCxnSpPr>
        <p:spPr>
          <a:xfrm flipH="1" flipV="1">
            <a:off x="5192333" y="2580458"/>
            <a:ext cx="568388" cy="7180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55">
            <a:extLst>
              <a:ext uri="{FF2B5EF4-FFF2-40B4-BE49-F238E27FC236}">
                <a16:creationId xmlns:a16="http://schemas.microsoft.com/office/drawing/2014/main" id="{DC728A93-FAEE-407E-9D76-10E1C49217CB}"/>
              </a:ext>
            </a:extLst>
          </p:cNvPr>
          <p:cNvSpPr txBox="1"/>
          <p:nvPr/>
        </p:nvSpPr>
        <p:spPr>
          <a:xfrm>
            <a:off x="3723334" y="2903990"/>
            <a:ext cx="5982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Mapping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0">
            <a:extLst>
              <a:ext uri="{FF2B5EF4-FFF2-40B4-BE49-F238E27FC236}">
                <a16:creationId xmlns:a16="http://schemas.microsoft.com/office/drawing/2014/main" id="{151D418B-1178-40BB-B10E-44DEC9050611}"/>
              </a:ext>
            </a:extLst>
          </p:cNvPr>
          <p:cNvSpPr txBox="1"/>
          <p:nvPr/>
        </p:nvSpPr>
        <p:spPr>
          <a:xfrm>
            <a:off x="3707999" y="1746639"/>
            <a:ext cx="1639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Virtual memory of serverless function A</a:t>
            </a:r>
            <a:endParaRPr lang="en-CN" sz="7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3154CDAD-CEF7-4779-854F-DB423D435E00}"/>
              </a:ext>
            </a:extLst>
          </p:cNvPr>
          <p:cNvSpPr/>
          <p:nvPr/>
        </p:nvSpPr>
        <p:spPr>
          <a:xfrm>
            <a:off x="5676944" y="1767973"/>
            <a:ext cx="1639394" cy="88377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5228430F-2634-49DC-8AB2-BA667F18C301}"/>
              </a:ext>
            </a:extLst>
          </p:cNvPr>
          <p:cNvSpPr/>
          <p:nvPr/>
        </p:nvSpPr>
        <p:spPr>
          <a:xfrm>
            <a:off x="5801712" y="1978100"/>
            <a:ext cx="1310908" cy="2063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Private memory data</a:t>
            </a:r>
            <a:endParaRPr lang="en-CN" altLang="zh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8624A13B-738D-413C-B432-7DE6392FCF56}"/>
              </a:ext>
            </a:extLst>
          </p:cNvPr>
          <p:cNvSpPr/>
          <p:nvPr/>
        </p:nvSpPr>
        <p:spPr>
          <a:xfrm>
            <a:off x="5801712" y="2369553"/>
            <a:ext cx="1310908" cy="2063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2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Shared memory data</a:t>
            </a:r>
            <a:endParaRPr lang="en-CN" altLang="zh-CN" sz="825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Curved Connector 12">
            <a:extLst>
              <a:ext uri="{FF2B5EF4-FFF2-40B4-BE49-F238E27FC236}">
                <a16:creationId xmlns:a16="http://schemas.microsoft.com/office/drawing/2014/main" id="{7E435C35-F5F6-42B0-B864-3A2D0E6CD2D8}"/>
              </a:ext>
            </a:extLst>
          </p:cNvPr>
          <p:cNvCxnSpPr>
            <a:cxnSpLocks/>
            <a:stCxn id="49" idx="3"/>
            <a:endCxn id="48" idx="3"/>
          </p:cNvCxnSpPr>
          <p:nvPr/>
        </p:nvCxnSpPr>
        <p:spPr>
          <a:xfrm flipV="1">
            <a:off x="7112620" y="2081274"/>
            <a:ext cx="12700" cy="391453"/>
          </a:xfrm>
          <a:prstGeom prst="curvedConnector3">
            <a:avLst>
              <a:gd name="adj1" fmla="val 12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6">
            <a:extLst>
              <a:ext uri="{FF2B5EF4-FFF2-40B4-BE49-F238E27FC236}">
                <a16:creationId xmlns:a16="http://schemas.microsoft.com/office/drawing/2014/main" id="{221E96A4-F277-4768-A626-7E7A561062EC}"/>
              </a:ext>
            </a:extLst>
          </p:cNvPr>
          <p:cNvSpPr txBox="1"/>
          <p:nvPr/>
        </p:nvSpPr>
        <p:spPr>
          <a:xfrm>
            <a:off x="6213382" y="2173749"/>
            <a:ext cx="131090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COW</a:t>
            </a:r>
            <a:r>
              <a:rPr lang="en-US" altLang="zh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(Copy</a:t>
            </a:r>
            <a:r>
              <a:rPr lang="zh-CN" alt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788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Write)</a:t>
            </a:r>
            <a:endParaRPr lang="en-CN" sz="788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Box 30">
            <a:extLst>
              <a:ext uri="{FF2B5EF4-FFF2-40B4-BE49-F238E27FC236}">
                <a16:creationId xmlns:a16="http://schemas.microsoft.com/office/drawing/2014/main" id="{753DFB32-6AEB-4B95-8218-3E16E168852B}"/>
              </a:ext>
            </a:extLst>
          </p:cNvPr>
          <p:cNvSpPr txBox="1"/>
          <p:nvPr/>
        </p:nvSpPr>
        <p:spPr>
          <a:xfrm>
            <a:off x="5628282" y="1746639"/>
            <a:ext cx="1639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Virtual memory of serverless function </a:t>
            </a:r>
            <a:r>
              <a:rPr lang="en-US" altLang="zh-CN" sz="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endParaRPr lang="en-CN" sz="7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49">
            <a:extLst>
              <a:ext uri="{FF2B5EF4-FFF2-40B4-BE49-F238E27FC236}">
                <a16:creationId xmlns:a16="http://schemas.microsoft.com/office/drawing/2014/main" id="{74469E80-203C-45F9-9EDF-E97E5DF93FEB}"/>
              </a:ext>
            </a:extLst>
          </p:cNvPr>
          <p:cNvCxnSpPr>
            <a:cxnSpLocks/>
          </p:cNvCxnSpPr>
          <p:nvPr/>
        </p:nvCxnSpPr>
        <p:spPr>
          <a:xfrm flipV="1">
            <a:off x="4527696" y="2580420"/>
            <a:ext cx="1274016" cy="718087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52">
            <a:extLst>
              <a:ext uri="{FF2B5EF4-FFF2-40B4-BE49-F238E27FC236}">
                <a16:creationId xmlns:a16="http://schemas.microsoft.com/office/drawing/2014/main" id="{D81FF3BB-045A-4F7F-BFB6-36C1EA62F076}"/>
              </a:ext>
            </a:extLst>
          </p:cNvPr>
          <p:cNvCxnSpPr>
            <a:cxnSpLocks/>
          </p:cNvCxnSpPr>
          <p:nvPr/>
        </p:nvCxnSpPr>
        <p:spPr>
          <a:xfrm flipV="1">
            <a:off x="5760721" y="2590224"/>
            <a:ext cx="1351899" cy="70828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8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176</Words>
  <Application>Microsoft Office PowerPoint</Application>
  <PresentationFormat>宽屏</PresentationFormat>
  <Paragraphs>106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Lonely Unknow</dc:creator>
  <cp:lastModifiedBy>Lonely Unknow</cp:lastModifiedBy>
  <cp:revision>36</cp:revision>
  <dcterms:created xsi:type="dcterms:W3CDTF">2021-04-19T09:17:30Z</dcterms:created>
  <dcterms:modified xsi:type="dcterms:W3CDTF">2021-04-28T09:19:34Z</dcterms:modified>
</cp:coreProperties>
</file>