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1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F7B3C-A505-4D4E-8C4A-7F6A168DA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D399C-EEB2-4E9D-BC42-4AF463C2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92990-8381-4C83-97BF-BF7304B7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4474F-D675-4F67-8596-B84283AD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F842E-2C5F-417C-8965-329CC52B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8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A635D-0626-4EA1-85B2-B0443C0C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B99FE-2300-4407-BB0E-DDFB1B42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C9824-C948-454E-81EC-05DB7303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C0706-2A79-4A45-A904-480720EF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3B4EF-2D39-4882-A68C-A2BE1368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9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92AD23-5558-4DD9-8BBF-A5DAD455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E7029-2BA2-465A-B9CA-158E16F3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D41C8-332F-452D-A26B-A0E190FF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0BD17-43B5-4E7C-8450-20891F3C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898E6-4B39-4547-8271-398533A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4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7D039-B6C9-4CE7-BFDE-6799DACE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C861C-F8AD-4A6E-B62A-40FFA6B7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6D5F7-697B-43E3-8CC5-DA55E228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255AF-4D47-4FCC-8E85-1FBD988A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97690-359F-424A-B058-0229EE9C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A40DA-8168-4A3B-96EF-59A73707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C5399-1E19-4F74-A0BF-6740D26AE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93BF7-2D27-4FC6-B2E1-7E5EF9DF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05AA5-5906-437A-9E97-973B8B0A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4EF72-205B-4029-A6CC-B5DCFA4E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30523-E888-4EE9-A90F-D5B70342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D24AD-CABA-4856-8398-471A961E3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7ED8-9010-4029-B78A-131AA088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25461-CFC2-4149-BA97-3E86690B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5D3BD-FBE7-47A5-B88A-FAAC9756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F6429-DA92-41E0-ADC5-77DB8040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3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A7933-C118-4983-8476-460B14FB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C8D7E-05A9-4AC5-8FE3-E518CC299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A7758-ACDD-4BC8-B5C3-63EFB42E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DDE389-5A9D-474D-A76D-001B7783B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98CFDF-7A67-4C27-8A17-B9BDBAD55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77690-11ED-4658-81B5-0D157470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AB04B5-3AE3-4C7B-B0F1-291C35CF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CB8F95-DF62-4DFE-935B-C65D2863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1D1FE-2682-4410-8344-226F8B35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D8B286-F700-4FEB-A2EA-79FB9048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A11F37-EBAD-4A35-B39C-EAC97A6F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042D1-9CA3-4EBB-B201-4D36E024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3B457F-C31D-428C-A4BB-3297735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54DED-1C45-47B6-9011-05EAC30A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55614-AD7A-4CC0-BEC8-A971E559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1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07FDF-4A55-42F0-A53F-616C3F5D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013DD-A770-4CC8-89AE-500BC942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54119-CF23-491F-B5C4-5EBBBF80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97474-AAC5-47D4-BF95-BD9517FB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30603-A41B-4EAB-8CC5-0DF61357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A768C-8A8B-4EED-9D4A-BBE6249B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89EAF-793B-4E4D-BAF0-00F526C5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2D7259-E6E5-42A0-AB9E-99C1C29C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869BB-2504-470A-AC46-F5974210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4CB47-D33C-402F-A0FB-08C58D3C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3EE3D-A37B-4401-89F7-5ACF4925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2FFBC-039E-4C55-AB8C-08D4EE1D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8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BEE7E1-7760-4D2D-8DA2-74D13733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9A71A-DD7A-45F9-975D-1FC03393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623A8-1B41-4F1D-B939-10ED9CF70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1487-C65C-442C-8696-5DDAB5505ADF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0532-CC81-4F16-BE76-9567F6F90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EC45C-DB25-43B0-B98F-61185A377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8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8AB6535-922D-4659-8D91-6F1511FC4DE8}"/>
              </a:ext>
            </a:extLst>
          </p:cNvPr>
          <p:cNvCxnSpPr>
            <a:cxnSpLocks/>
          </p:cNvCxnSpPr>
          <p:nvPr/>
        </p:nvCxnSpPr>
        <p:spPr>
          <a:xfrm>
            <a:off x="4217504" y="3296312"/>
            <a:ext cx="45262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C013C9D-1A31-4E21-A266-3B61919C636B}"/>
              </a:ext>
            </a:extLst>
          </p:cNvPr>
          <p:cNvCxnSpPr>
            <a:cxnSpLocks/>
          </p:cNvCxnSpPr>
          <p:nvPr/>
        </p:nvCxnSpPr>
        <p:spPr>
          <a:xfrm flipH="1">
            <a:off x="4217504" y="2462296"/>
            <a:ext cx="2" cy="109641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D260E2C-14EA-4C94-96DA-D64A47C3EE7A}"/>
              </a:ext>
            </a:extLst>
          </p:cNvPr>
          <p:cNvCxnSpPr>
            <a:cxnSpLocks/>
          </p:cNvCxnSpPr>
          <p:nvPr/>
        </p:nvCxnSpPr>
        <p:spPr>
          <a:xfrm>
            <a:off x="5673588" y="2462296"/>
            <a:ext cx="0" cy="109641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050EED-8406-4C6B-890B-2EDC49E428F1}"/>
              </a:ext>
            </a:extLst>
          </p:cNvPr>
          <p:cNvCxnSpPr>
            <a:cxnSpLocks/>
          </p:cNvCxnSpPr>
          <p:nvPr/>
        </p:nvCxnSpPr>
        <p:spPr>
          <a:xfrm flipH="1">
            <a:off x="7140603" y="2462296"/>
            <a:ext cx="2" cy="109641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03290B-8B77-47EA-A9F6-299BC88D77F0}"/>
              </a:ext>
            </a:extLst>
          </p:cNvPr>
          <p:cNvCxnSpPr>
            <a:cxnSpLocks/>
          </p:cNvCxnSpPr>
          <p:nvPr/>
        </p:nvCxnSpPr>
        <p:spPr>
          <a:xfrm>
            <a:off x="8416787" y="2458658"/>
            <a:ext cx="0" cy="110004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2AFD91-0931-4F1C-B645-8FB430E85FA4}"/>
              </a:ext>
            </a:extLst>
          </p:cNvPr>
          <p:cNvSpPr txBox="1"/>
          <p:nvPr/>
        </p:nvSpPr>
        <p:spPr>
          <a:xfrm>
            <a:off x="8407732" y="3321787"/>
            <a:ext cx="559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  <a:endParaRPr lang="zh-CN" altLang="en-US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19CECC-9FA9-424F-A94D-E3A6D7D13B75}"/>
              </a:ext>
            </a:extLst>
          </p:cNvPr>
          <p:cNvCxnSpPr/>
          <p:nvPr/>
        </p:nvCxnSpPr>
        <p:spPr>
          <a:xfrm>
            <a:off x="4217506" y="2592490"/>
            <a:ext cx="145608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AAD6FFF-B1C0-4C72-995D-D21E9BFE0B54}"/>
              </a:ext>
            </a:extLst>
          </p:cNvPr>
          <p:cNvCxnSpPr>
            <a:cxnSpLocks/>
          </p:cNvCxnSpPr>
          <p:nvPr/>
        </p:nvCxnSpPr>
        <p:spPr>
          <a:xfrm>
            <a:off x="5673589" y="2592490"/>
            <a:ext cx="146701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A42EAF0-EC88-42E3-BAB1-6E1CAA178A75}"/>
              </a:ext>
            </a:extLst>
          </p:cNvPr>
          <p:cNvCxnSpPr>
            <a:cxnSpLocks/>
          </p:cNvCxnSpPr>
          <p:nvPr/>
        </p:nvCxnSpPr>
        <p:spPr>
          <a:xfrm>
            <a:off x="7140603" y="2592490"/>
            <a:ext cx="127618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4A87FDD-0353-48E0-AB11-529D2F4F7E35}"/>
              </a:ext>
            </a:extLst>
          </p:cNvPr>
          <p:cNvSpPr txBox="1"/>
          <p:nvPr/>
        </p:nvSpPr>
        <p:spPr>
          <a:xfrm>
            <a:off x="4238342" y="2749840"/>
            <a:ext cx="1435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Initialize the isolation environment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AFB534-7CAF-49E5-9F22-9D828AD66D15}"/>
              </a:ext>
            </a:extLst>
          </p:cNvPr>
          <p:cNvSpPr txBox="1"/>
          <p:nvPr/>
        </p:nvSpPr>
        <p:spPr>
          <a:xfrm>
            <a:off x="5821363" y="2830631"/>
            <a:ext cx="118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the runtime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AD2998-74C8-4A4F-B8BB-8216032F6423}"/>
              </a:ext>
            </a:extLst>
          </p:cNvPr>
          <p:cNvSpPr txBox="1"/>
          <p:nvPr/>
        </p:nvSpPr>
        <p:spPr>
          <a:xfrm>
            <a:off x="7348164" y="2734829"/>
            <a:ext cx="8692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the 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8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Lonely Unknow</dc:creator>
  <cp:lastModifiedBy>Lonely Unknow</cp:lastModifiedBy>
  <cp:revision>2</cp:revision>
  <dcterms:created xsi:type="dcterms:W3CDTF">2021-04-19T09:17:30Z</dcterms:created>
  <dcterms:modified xsi:type="dcterms:W3CDTF">2021-04-19T09:28:19Z</dcterms:modified>
</cp:coreProperties>
</file>