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2" r:id="rId3"/>
    <p:sldId id="258" r:id="rId4"/>
    <p:sldId id="259" r:id="rId5"/>
    <p:sldId id="257" r:id="rId6"/>
    <p:sldId id="261" r:id="rId7"/>
    <p:sldId id="260"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000" autoAdjust="0"/>
  </p:normalViewPr>
  <p:slideViewPr>
    <p:cSldViewPr snapToGrid="0">
      <p:cViewPr>
        <p:scale>
          <a:sx n="41" d="100"/>
          <a:sy n="41" d="100"/>
        </p:scale>
        <p:origin x="161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0043B-2447-414D-AC8D-6CCBC69F6A5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8B44521-ABE6-47C4-9CAD-EA414B611EAE}">
      <dgm:prSet/>
      <dgm:spPr/>
      <dgm:t>
        <a:bodyPr/>
        <a:lstStyle/>
        <a:p>
          <a:r>
            <a:rPr lang="en-US"/>
            <a:t>Project updates</a:t>
          </a:r>
        </a:p>
      </dgm:t>
    </dgm:pt>
    <dgm:pt modelId="{B9ED06E5-05D8-44CC-AF0F-0A4A5645CDA3}" type="parTrans" cxnId="{53BE66AC-AE0A-42F5-A7B2-67811EF150B7}">
      <dgm:prSet/>
      <dgm:spPr/>
      <dgm:t>
        <a:bodyPr/>
        <a:lstStyle/>
        <a:p>
          <a:endParaRPr lang="en-US"/>
        </a:p>
      </dgm:t>
    </dgm:pt>
    <dgm:pt modelId="{E71BA6B4-203D-4C18-9C93-623A44B1770A}" type="sibTrans" cxnId="{53BE66AC-AE0A-42F5-A7B2-67811EF150B7}">
      <dgm:prSet/>
      <dgm:spPr/>
      <dgm:t>
        <a:bodyPr/>
        <a:lstStyle/>
        <a:p>
          <a:endParaRPr lang="en-US"/>
        </a:p>
      </dgm:t>
    </dgm:pt>
    <dgm:pt modelId="{80FD45BD-1746-4F8A-ADD5-0BA024DFA356}">
      <dgm:prSet/>
      <dgm:spPr/>
      <dgm:t>
        <a:bodyPr/>
        <a:lstStyle/>
        <a:p>
          <a:r>
            <a:rPr lang="en-US"/>
            <a:t>Exploratory Data Analysis</a:t>
          </a:r>
        </a:p>
      </dgm:t>
    </dgm:pt>
    <dgm:pt modelId="{C3FC7B94-37DE-4557-8450-8FB00E00006F}" type="parTrans" cxnId="{A7B8EB57-AAD3-43E5-B5A7-3707763E3EAE}">
      <dgm:prSet/>
      <dgm:spPr/>
      <dgm:t>
        <a:bodyPr/>
        <a:lstStyle/>
        <a:p>
          <a:endParaRPr lang="en-US"/>
        </a:p>
      </dgm:t>
    </dgm:pt>
    <dgm:pt modelId="{50F1FF57-D86D-48BD-8610-3D087A575078}" type="sibTrans" cxnId="{A7B8EB57-AAD3-43E5-B5A7-3707763E3EAE}">
      <dgm:prSet/>
      <dgm:spPr/>
      <dgm:t>
        <a:bodyPr/>
        <a:lstStyle/>
        <a:p>
          <a:endParaRPr lang="en-US"/>
        </a:p>
      </dgm:t>
    </dgm:pt>
    <dgm:pt modelId="{0FE73389-C095-46AC-852F-9287B982FD36}">
      <dgm:prSet/>
      <dgm:spPr/>
      <dgm:t>
        <a:bodyPr/>
        <a:lstStyle/>
        <a:p>
          <a:r>
            <a:rPr lang="en-US"/>
            <a:t>Modelling</a:t>
          </a:r>
        </a:p>
      </dgm:t>
    </dgm:pt>
    <dgm:pt modelId="{AA74D393-4832-494D-935F-BF2ECE5C46A5}" type="parTrans" cxnId="{F2077CD5-5B2C-455E-ADBA-1FC7BB271AEC}">
      <dgm:prSet/>
      <dgm:spPr/>
      <dgm:t>
        <a:bodyPr/>
        <a:lstStyle/>
        <a:p>
          <a:endParaRPr lang="en-US"/>
        </a:p>
      </dgm:t>
    </dgm:pt>
    <dgm:pt modelId="{C2CF5704-9A76-40A6-9CCF-B068B8D068A9}" type="sibTrans" cxnId="{F2077CD5-5B2C-455E-ADBA-1FC7BB271AEC}">
      <dgm:prSet/>
      <dgm:spPr/>
      <dgm:t>
        <a:bodyPr/>
        <a:lstStyle/>
        <a:p>
          <a:endParaRPr lang="en-US"/>
        </a:p>
      </dgm:t>
    </dgm:pt>
    <dgm:pt modelId="{CFA6875D-ED56-466C-818A-32573A33E63F}">
      <dgm:prSet/>
      <dgm:spPr/>
      <dgm:t>
        <a:bodyPr/>
        <a:lstStyle/>
        <a:p>
          <a:r>
            <a:rPr lang="en-US" dirty="0"/>
            <a:t>Things to do in Next Phase</a:t>
          </a:r>
        </a:p>
      </dgm:t>
    </dgm:pt>
    <dgm:pt modelId="{A625F753-E4F4-4511-9FE1-854A4FBF765E}" type="parTrans" cxnId="{35DC31AC-1463-4032-BA7E-2C27632FA6F7}">
      <dgm:prSet/>
      <dgm:spPr/>
      <dgm:t>
        <a:bodyPr/>
        <a:lstStyle/>
        <a:p>
          <a:endParaRPr lang="en-US"/>
        </a:p>
      </dgm:t>
    </dgm:pt>
    <dgm:pt modelId="{F0020371-3A8A-43DC-8051-61A0EE6CAD21}" type="sibTrans" cxnId="{35DC31AC-1463-4032-BA7E-2C27632FA6F7}">
      <dgm:prSet/>
      <dgm:spPr/>
      <dgm:t>
        <a:bodyPr/>
        <a:lstStyle/>
        <a:p>
          <a:endParaRPr lang="en-US"/>
        </a:p>
      </dgm:t>
    </dgm:pt>
    <dgm:pt modelId="{6B5264B3-0510-47FA-A558-F0960C34BE06}" type="pres">
      <dgm:prSet presAssocID="{4D80043B-2447-414D-AC8D-6CCBC69F6A5A}" presName="root" presStyleCnt="0">
        <dgm:presLayoutVars>
          <dgm:dir/>
          <dgm:resizeHandles val="exact"/>
        </dgm:presLayoutVars>
      </dgm:prSet>
      <dgm:spPr/>
    </dgm:pt>
    <dgm:pt modelId="{D51B2589-2ED6-4501-A0C4-DC4A19DA1042}" type="pres">
      <dgm:prSet presAssocID="{E8B44521-ABE6-47C4-9CAD-EA414B611EAE}" presName="compNode" presStyleCnt="0"/>
      <dgm:spPr/>
    </dgm:pt>
    <dgm:pt modelId="{2540DA8B-EF64-42E0-AE74-CD614E223D33}" type="pres">
      <dgm:prSet presAssocID="{E8B44521-ABE6-47C4-9CAD-EA414B611EAE}" presName="bgRect" presStyleLbl="bgShp" presStyleIdx="0" presStyleCnt="4"/>
      <dgm:spPr/>
    </dgm:pt>
    <dgm:pt modelId="{F7025AD6-9E5A-4C49-814D-B6DC89EF4E4B}" type="pres">
      <dgm:prSet presAssocID="{E8B44521-ABE6-47C4-9CAD-EA414B611EA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5ECF299-D736-45DF-8D4A-BDFEE21DAB0A}" type="pres">
      <dgm:prSet presAssocID="{E8B44521-ABE6-47C4-9CAD-EA414B611EAE}" presName="spaceRect" presStyleCnt="0"/>
      <dgm:spPr/>
    </dgm:pt>
    <dgm:pt modelId="{34138C90-D693-4D77-86A8-C0DB3671766F}" type="pres">
      <dgm:prSet presAssocID="{E8B44521-ABE6-47C4-9CAD-EA414B611EAE}" presName="parTx" presStyleLbl="revTx" presStyleIdx="0" presStyleCnt="4">
        <dgm:presLayoutVars>
          <dgm:chMax val="0"/>
          <dgm:chPref val="0"/>
        </dgm:presLayoutVars>
      </dgm:prSet>
      <dgm:spPr/>
    </dgm:pt>
    <dgm:pt modelId="{C884ED7C-6881-46AD-B31B-350E79B841C3}" type="pres">
      <dgm:prSet presAssocID="{E71BA6B4-203D-4C18-9C93-623A44B1770A}" presName="sibTrans" presStyleCnt="0"/>
      <dgm:spPr/>
    </dgm:pt>
    <dgm:pt modelId="{9C6F4366-7BE1-4D6E-B8BA-6545548E49AF}" type="pres">
      <dgm:prSet presAssocID="{80FD45BD-1746-4F8A-ADD5-0BA024DFA356}" presName="compNode" presStyleCnt="0"/>
      <dgm:spPr/>
    </dgm:pt>
    <dgm:pt modelId="{A7CA7CC1-7A26-4105-B361-34190025A6FB}" type="pres">
      <dgm:prSet presAssocID="{80FD45BD-1746-4F8A-ADD5-0BA024DFA356}" presName="bgRect" presStyleLbl="bgShp" presStyleIdx="1" presStyleCnt="4"/>
      <dgm:spPr/>
    </dgm:pt>
    <dgm:pt modelId="{C286477B-E77F-47DF-B325-5BDDFD3E9EDF}" type="pres">
      <dgm:prSet presAssocID="{80FD45BD-1746-4F8A-ADD5-0BA024DFA3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34B09CEC-740E-4A07-A78A-E7C5B200A8BC}" type="pres">
      <dgm:prSet presAssocID="{80FD45BD-1746-4F8A-ADD5-0BA024DFA356}" presName="spaceRect" presStyleCnt="0"/>
      <dgm:spPr/>
    </dgm:pt>
    <dgm:pt modelId="{885CC3DE-C729-4964-BDC2-95B34E9CB51F}" type="pres">
      <dgm:prSet presAssocID="{80FD45BD-1746-4F8A-ADD5-0BA024DFA356}" presName="parTx" presStyleLbl="revTx" presStyleIdx="1" presStyleCnt="4">
        <dgm:presLayoutVars>
          <dgm:chMax val="0"/>
          <dgm:chPref val="0"/>
        </dgm:presLayoutVars>
      </dgm:prSet>
      <dgm:spPr/>
    </dgm:pt>
    <dgm:pt modelId="{E772592E-0C54-4FD3-9858-E18E10D2D567}" type="pres">
      <dgm:prSet presAssocID="{50F1FF57-D86D-48BD-8610-3D087A575078}" presName="sibTrans" presStyleCnt="0"/>
      <dgm:spPr/>
    </dgm:pt>
    <dgm:pt modelId="{18C9B6B9-7A8B-4E20-85BD-8398C093C66D}" type="pres">
      <dgm:prSet presAssocID="{0FE73389-C095-46AC-852F-9287B982FD36}" presName="compNode" presStyleCnt="0"/>
      <dgm:spPr/>
    </dgm:pt>
    <dgm:pt modelId="{D3D0C071-0AE7-41C0-92ED-17DD7F61BAC1}" type="pres">
      <dgm:prSet presAssocID="{0FE73389-C095-46AC-852F-9287B982FD36}" presName="bgRect" presStyleLbl="bgShp" presStyleIdx="2" presStyleCnt="4"/>
      <dgm:spPr/>
    </dgm:pt>
    <dgm:pt modelId="{65603779-82DB-4916-B124-BF4D8B85FA02}" type="pres">
      <dgm:prSet presAssocID="{0FE73389-C095-46AC-852F-9287B982FD3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rm"/>
        </a:ext>
      </dgm:extLst>
    </dgm:pt>
    <dgm:pt modelId="{D30BD527-CE78-4402-84A7-59B3C2DC0B81}" type="pres">
      <dgm:prSet presAssocID="{0FE73389-C095-46AC-852F-9287B982FD36}" presName="spaceRect" presStyleCnt="0"/>
      <dgm:spPr/>
    </dgm:pt>
    <dgm:pt modelId="{4A39AFB8-80BE-4901-B968-42A4944E0684}" type="pres">
      <dgm:prSet presAssocID="{0FE73389-C095-46AC-852F-9287B982FD36}" presName="parTx" presStyleLbl="revTx" presStyleIdx="2" presStyleCnt="4">
        <dgm:presLayoutVars>
          <dgm:chMax val="0"/>
          <dgm:chPref val="0"/>
        </dgm:presLayoutVars>
      </dgm:prSet>
      <dgm:spPr/>
    </dgm:pt>
    <dgm:pt modelId="{0D4F0CD9-3D24-4E82-9816-A9580FF1CE63}" type="pres">
      <dgm:prSet presAssocID="{C2CF5704-9A76-40A6-9CCF-B068B8D068A9}" presName="sibTrans" presStyleCnt="0"/>
      <dgm:spPr/>
    </dgm:pt>
    <dgm:pt modelId="{242C2D7A-8D40-49CF-83E9-9B4AAB2C29B1}" type="pres">
      <dgm:prSet presAssocID="{CFA6875D-ED56-466C-818A-32573A33E63F}" presName="compNode" presStyleCnt="0"/>
      <dgm:spPr/>
    </dgm:pt>
    <dgm:pt modelId="{0E4DF3B2-30EC-496F-B19D-8F2FB8689F49}" type="pres">
      <dgm:prSet presAssocID="{CFA6875D-ED56-466C-818A-32573A33E63F}" presName="bgRect" presStyleLbl="bgShp" presStyleIdx="3" presStyleCnt="4"/>
      <dgm:spPr/>
    </dgm:pt>
    <dgm:pt modelId="{459EA2D9-CD01-437F-AF60-C292A8B4B870}" type="pres">
      <dgm:prSet presAssocID="{CFA6875D-ED56-466C-818A-32573A33E6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iefcase"/>
        </a:ext>
      </dgm:extLst>
    </dgm:pt>
    <dgm:pt modelId="{2032BCF4-EB7E-4648-9A6D-4030BD64E6DC}" type="pres">
      <dgm:prSet presAssocID="{CFA6875D-ED56-466C-818A-32573A33E63F}" presName="spaceRect" presStyleCnt="0"/>
      <dgm:spPr/>
    </dgm:pt>
    <dgm:pt modelId="{390FE9CF-F9C6-40A5-81FC-EBC07E023124}" type="pres">
      <dgm:prSet presAssocID="{CFA6875D-ED56-466C-818A-32573A33E63F}" presName="parTx" presStyleLbl="revTx" presStyleIdx="3" presStyleCnt="4">
        <dgm:presLayoutVars>
          <dgm:chMax val="0"/>
          <dgm:chPref val="0"/>
        </dgm:presLayoutVars>
      </dgm:prSet>
      <dgm:spPr/>
    </dgm:pt>
  </dgm:ptLst>
  <dgm:cxnLst>
    <dgm:cxn modelId="{E8AD4D2C-114F-47B5-835F-242032F2B706}" type="presOf" srcId="{80FD45BD-1746-4F8A-ADD5-0BA024DFA356}" destId="{885CC3DE-C729-4964-BDC2-95B34E9CB51F}" srcOrd="0" destOrd="0" presId="urn:microsoft.com/office/officeart/2018/2/layout/IconVerticalSolidList"/>
    <dgm:cxn modelId="{BF0B446D-14B5-4A46-8E39-EE86C8F6DA3C}" type="presOf" srcId="{CFA6875D-ED56-466C-818A-32573A33E63F}" destId="{390FE9CF-F9C6-40A5-81FC-EBC07E023124}" srcOrd="0" destOrd="0" presId="urn:microsoft.com/office/officeart/2018/2/layout/IconVerticalSolidList"/>
    <dgm:cxn modelId="{A7B8EB57-AAD3-43E5-B5A7-3707763E3EAE}" srcId="{4D80043B-2447-414D-AC8D-6CCBC69F6A5A}" destId="{80FD45BD-1746-4F8A-ADD5-0BA024DFA356}" srcOrd="1" destOrd="0" parTransId="{C3FC7B94-37DE-4557-8450-8FB00E00006F}" sibTransId="{50F1FF57-D86D-48BD-8610-3D087A575078}"/>
    <dgm:cxn modelId="{6A8104AC-7105-4990-BB53-1305F73D12DE}" type="presOf" srcId="{0FE73389-C095-46AC-852F-9287B982FD36}" destId="{4A39AFB8-80BE-4901-B968-42A4944E0684}" srcOrd="0" destOrd="0" presId="urn:microsoft.com/office/officeart/2018/2/layout/IconVerticalSolidList"/>
    <dgm:cxn modelId="{35DC31AC-1463-4032-BA7E-2C27632FA6F7}" srcId="{4D80043B-2447-414D-AC8D-6CCBC69F6A5A}" destId="{CFA6875D-ED56-466C-818A-32573A33E63F}" srcOrd="3" destOrd="0" parTransId="{A625F753-E4F4-4511-9FE1-854A4FBF765E}" sibTransId="{F0020371-3A8A-43DC-8051-61A0EE6CAD21}"/>
    <dgm:cxn modelId="{53BE66AC-AE0A-42F5-A7B2-67811EF150B7}" srcId="{4D80043B-2447-414D-AC8D-6CCBC69F6A5A}" destId="{E8B44521-ABE6-47C4-9CAD-EA414B611EAE}" srcOrd="0" destOrd="0" parTransId="{B9ED06E5-05D8-44CC-AF0F-0A4A5645CDA3}" sibTransId="{E71BA6B4-203D-4C18-9C93-623A44B1770A}"/>
    <dgm:cxn modelId="{38D7CFBC-6FC5-4634-A344-C69907295E09}" type="presOf" srcId="{4D80043B-2447-414D-AC8D-6CCBC69F6A5A}" destId="{6B5264B3-0510-47FA-A558-F0960C34BE06}" srcOrd="0" destOrd="0" presId="urn:microsoft.com/office/officeart/2018/2/layout/IconVerticalSolidList"/>
    <dgm:cxn modelId="{F2077CD5-5B2C-455E-ADBA-1FC7BB271AEC}" srcId="{4D80043B-2447-414D-AC8D-6CCBC69F6A5A}" destId="{0FE73389-C095-46AC-852F-9287B982FD36}" srcOrd="2" destOrd="0" parTransId="{AA74D393-4832-494D-935F-BF2ECE5C46A5}" sibTransId="{C2CF5704-9A76-40A6-9CCF-B068B8D068A9}"/>
    <dgm:cxn modelId="{43C21FDC-1071-4FC0-AE08-755217E9D8D8}" type="presOf" srcId="{E8B44521-ABE6-47C4-9CAD-EA414B611EAE}" destId="{34138C90-D693-4D77-86A8-C0DB3671766F}" srcOrd="0" destOrd="0" presId="urn:microsoft.com/office/officeart/2018/2/layout/IconVerticalSolidList"/>
    <dgm:cxn modelId="{184CB9D8-3BBC-47D5-92CF-09F2F2A745D9}" type="presParOf" srcId="{6B5264B3-0510-47FA-A558-F0960C34BE06}" destId="{D51B2589-2ED6-4501-A0C4-DC4A19DA1042}" srcOrd="0" destOrd="0" presId="urn:microsoft.com/office/officeart/2018/2/layout/IconVerticalSolidList"/>
    <dgm:cxn modelId="{2E7C3AC4-18A3-4E15-9F99-4508DA73A1B9}" type="presParOf" srcId="{D51B2589-2ED6-4501-A0C4-DC4A19DA1042}" destId="{2540DA8B-EF64-42E0-AE74-CD614E223D33}" srcOrd="0" destOrd="0" presId="urn:microsoft.com/office/officeart/2018/2/layout/IconVerticalSolidList"/>
    <dgm:cxn modelId="{9E7B5A78-AECF-49C6-A400-BD4E7567BF9A}" type="presParOf" srcId="{D51B2589-2ED6-4501-A0C4-DC4A19DA1042}" destId="{F7025AD6-9E5A-4C49-814D-B6DC89EF4E4B}" srcOrd="1" destOrd="0" presId="urn:microsoft.com/office/officeart/2018/2/layout/IconVerticalSolidList"/>
    <dgm:cxn modelId="{A9BA6C45-F23D-4D74-AD92-F3B156D5945D}" type="presParOf" srcId="{D51B2589-2ED6-4501-A0C4-DC4A19DA1042}" destId="{B5ECF299-D736-45DF-8D4A-BDFEE21DAB0A}" srcOrd="2" destOrd="0" presId="urn:microsoft.com/office/officeart/2018/2/layout/IconVerticalSolidList"/>
    <dgm:cxn modelId="{5F61C1BF-0ADB-4F56-B855-7E024FFD88A8}" type="presParOf" srcId="{D51B2589-2ED6-4501-A0C4-DC4A19DA1042}" destId="{34138C90-D693-4D77-86A8-C0DB3671766F}" srcOrd="3" destOrd="0" presId="urn:microsoft.com/office/officeart/2018/2/layout/IconVerticalSolidList"/>
    <dgm:cxn modelId="{C74B4588-7AF3-4E0B-8785-8890E6BEEF95}" type="presParOf" srcId="{6B5264B3-0510-47FA-A558-F0960C34BE06}" destId="{C884ED7C-6881-46AD-B31B-350E79B841C3}" srcOrd="1" destOrd="0" presId="urn:microsoft.com/office/officeart/2018/2/layout/IconVerticalSolidList"/>
    <dgm:cxn modelId="{E824603C-D65A-4037-9435-24ACA547C685}" type="presParOf" srcId="{6B5264B3-0510-47FA-A558-F0960C34BE06}" destId="{9C6F4366-7BE1-4D6E-B8BA-6545548E49AF}" srcOrd="2" destOrd="0" presId="urn:microsoft.com/office/officeart/2018/2/layout/IconVerticalSolidList"/>
    <dgm:cxn modelId="{335C2CB9-1CB3-4AD6-B4B8-488E79100A8B}" type="presParOf" srcId="{9C6F4366-7BE1-4D6E-B8BA-6545548E49AF}" destId="{A7CA7CC1-7A26-4105-B361-34190025A6FB}" srcOrd="0" destOrd="0" presId="urn:microsoft.com/office/officeart/2018/2/layout/IconVerticalSolidList"/>
    <dgm:cxn modelId="{7B229C66-D8E6-4856-99EF-38499FAA9E93}" type="presParOf" srcId="{9C6F4366-7BE1-4D6E-B8BA-6545548E49AF}" destId="{C286477B-E77F-47DF-B325-5BDDFD3E9EDF}" srcOrd="1" destOrd="0" presId="urn:microsoft.com/office/officeart/2018/2/layout/IconVerticalSolidList"/>
    <dgm:cxn modelId="{FEABB2D7-F14B-489E-AD8B-EF3D9F6F4FF4}" type="presParOf" srcId="{9C6F4366-7BE1-4D6E-B8BA-6545548E49AF}" destId="{34B09CEC-740E-4A07-A78A-E7C5B200A8BC}" srcOrd="2" destOrd="0" presId="urn:microsoft.com/office/officeart/2018/2/layout/IconVerticalSolidList"/>
    <dgm:cxn modelId="{467E23D7-2752-46E9-B0F9-0FC6D239DCD1}" type="presParOf" srcId="{9C6F4366-7BE1-4D6E-B8BA-6545548E49AF}" destId="{885CC3DE-C729-4964-BDC2-95B34E9CB51F}" srcOrd="3" destOrd="0" presId="urn:microsoft.com/office/officeart/2018/2/layout/IconVerticalSolidList"/>
    <dgm:cxn modelId="{EF690C32-80B2-4636-AF96-4B393A17EC41}" type="presParOf" srcId="{6B5264B3-0510-47FA-A558-F0960C34BE06}" destId="{E772592E-0C54-4FD3-9858-E18E10D2D567}" srcOrd="3" destOrd="0" presId="urn:microsoft.com/office/officeart/2018/2/layout/IconVerticalSolidList"/>
    <dgm:cxn modelId="{4D7F132F-1E96-4E3F-9646-0F611E84E820}" type="presParOf" srcId="{6B5264B3-0510-47FA-A558-F0960C34BE06}" destId="{18C9B6B9-7A8B-4E20-85BD-8398C093C66D}" srcOrd="4" destOrd="0" presId="urn:microsoft.com/office/officeart/2018/2/layout/IconVerticalSolidList"/>
    <dgm:cxn modelId="{3CD1D707-FDBC-4A8B-9E60-BCDBB55A8DED}" type="presParOf" srcId="{18C9B6B9-7A8B-4E20-85BD-8398C093C66D}" destId="{D3D0C071-0AE7-41C0-92ED-17DD7F61BAC1}" srcOrd="0" destOrd="0" presId="urn:microsoft.com/office/officeart/2018/2/layout/IconVerticalSolidList"/>
    <dgm:cxn modelId="{7EC15FE2-1D93-4501-A142-813AC816CD2C}" type="presParOf" srcId="{18C9B6B9-7A8B-4E20-85BD-8398C093C66D}" destId="{65603779-82DB-4916-B124-BF4D8B85FA02}" srcOrd="1" destOrd="0" presId="urn:microsoft.com/office/officeart/2018/2/layout/IconVerticalSolidList"/>
    <dgm:cxn modelId="{93CC4BD1-BD39-4671-B6FD-78192681718F}" type="presParOf" srcId="{18C9B6B9-7A8B-4E20-85BD-8398C093C66D}" destId="{D30BD527-CE78-4402-84A7-59B3C2DC0B81}" srcOrd="2" destOrd="0" presId="urn:microsoft.com/office/officeart/2018/2/layout/IconVerticalSolidList"/>
    <dgm:cxn modelId="{442ED708-7CD2-4CE2-A4CA-BE3C910111D3}" type="presParOf" srcId="{18C9B6B9-7A8B-4E20-85BD-8398C093C66D}" destId="{4A39AFB8-80BE-4901-B968-42A4944E0684}" srcOrd="3" destOrd="0" presId="urn:microsoft.com/office/officeart/2018/2/layout/IconVerticalSolidList"/>
    <dgm:cxn modelId="{380174A4-FAE8-44BB-ACC0-C8F2EE7C2BBB}" type="presParOf" srcId="{6B5264B3-0510-47FA-A558-F0960C34BE06}" destId="{0D4F0CD9-3D24-4E82-9816-A9580FF1CE63}" srcOrd="5" destOrd="0" presId="urn:microsoft.com/office/officeart/2018/2/layout/IconVerticalSolidList"/>
    <dgm:cxn modelId="{2A4066F3-730C-48D0-9F0F-BAC258F68BC5}" type="presParOf" srcId="{6B5264B3-0510-47FA-A558-F0960C34BE06}" destId="{242C2D7A-8D40-49CF-83E9-9B4AAB2C29B1}" srcOrd="6" destOrd="0" presId="urn:microsoft.com/office/officeart/2018/2/layout/IconVerticalSolidList"/>
    <dgm:cxn modelId="{4A2D2124-AE9A-4666-B5AF-48E07338B687}" type="presParOf" srcId="{242C2D7A-8D40-49CF-83E9-9B4AAB2C29B1}" destId="{0E4DF3B2-30EC-496F-B19D-8F2FB8689F49}" srcOrd="0" destOrd="0" presId="urn:microsoft.com/office/officeart/2018/2/layout/IconVerticalSolidList"/>
    <dgm:cxn modelId="{90AC3BD8-EDC5-41B7-BF67-688693F9DD72}" type="presParOf" srcId="{242C2D7A-8D40-49CF-83E9-9B4AAB2C29B1}" destId="{459EA2D9-CD01-437F-AF60-C292A8B4B870}" srcOrd="1" destOrd="0" presId="urn:microsoft.com/office/officeart/2018/2/layout/IconVerticalSolidList"/>
    <dgm:cxn modelId="{1639B178-AA2B-4E50-82C7-55061B8B59C6}" type="presParOf" srcId="{242C2D7A-8D40-49CF-83E9-9B4AAB2C29B1}" destId="{2032BCF4-EB7E-4648-9A6D-4030BD64E6DC}" srcOrd="2" destOrd="0" presId="urn:microsoft.com/office/officeart/2018/2/layout/IconVerticalSolidList"/>
    <dgm:cxn modelId="{EBE4C294-8004-4D5D-8562-F1F1037AAB14}" type="presParOf" srcId="{242C2D7A-8D40-49CF-83E9-9B4AAB2C29B1}" destId="{390FE9CF-F9C6-40A5-81FC-EBC07E02312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196B13-3DDF-4BBF-98E4-1A5BACE769CD}" type="doc">
      <dgm:prSet loTypeId="urn:microsoft.com/office/officeart/2016/7/layout/VerticalHollowActionList" loCatId="List" qsTypeId="urn:microsoft.com/office/officeart/2005/8/quickstyle/simple1" qsCatId="simple" csTypeId="urn:microsoft.com/office/officeart/2005/8/colors/colorful2" csCatId="colorful"/>
      <dgm:spPr/>
      <dgm:t>
        <a:bodyPr/>
        <a:lstStyle/>
        <a:p>
          <a:endParaRPr lang="en-US"/>
        </a:p>
      </dgm:t>
    </dgm:pt>
    <dgm:pt modelId="{87C4B8CA-1197-42B9-8B4B-BEC99AE76792}">
      <dgm:prSet/>
      <dgm:spPr/>
      <dgm:t>
        <a:bodyPr/>
        <a:lstStyle/>
        <a:p>
          <a:r>
            <a:rPr lang="en-US"/>
            <a:t>Cleaning</a:t>
          </a:r>
        </a:p>
      </dgm:t>
    </dgm:pt>
    <dgm:pt modelId="{995997A6-B1C2-460B-8C8E-A3BFCDBD1C48}" type="parTrans" cxnId="{9DA8C437-3021-4291-AD42-EEE8C9FCC566}">
      <dgm:prSet/>
      <dgm:spPr/>
      <dgm:t>
        <a:bodyPr/>
        <a:lstStyle/>
        <a:p>
          <a:endParaRPr lang="en-US"/>
        </a:p>
      </dgm:t>
    </dgm:pt>
    <dgm:pt modelId="{60BFC466-50E5-40E7-A9BF-D1D8660C39BE}" type="sibTrans" cxnId="{9DA8C437-3021-4291-AD42-EEE8C9FCC566}">
      <dgm:prSet/>
      <dgm:spPr/>
      <dgm:t>
        <a:bodyPr/>
        <a:lstStyle/>
        <a:p>
          <a:endParaRPr lang="en-US"/>
        </a:p>
      </dgm:t>
    </dgm:pt>
    <dgm:pt modelId="{89C51D6C-02DB-4DBD-80A2-70CA58CA73BE}">
      <dgm:prSet/>
      <dgm:spPr/>
      <dgm:t>
        <a:bodyPr/>
        <a:lstStyle/>
        <a:p>
          <a:r>
            <a:rPr lang="en-US"/>
            <a:t>Data cleaning </a:t>
          </a:r>
        </a:p>
      </dgm:t>
    </dgm:pt>
    <dgm:pt modelId="{AAEA5FCE-15D1-4A71-8705-CC53E3D0073C}" type="parTrans" cxnId="{B2284060-6357-4275-A5D2-FFFA5C0930F3}">
      <dgm:prSet/>
      <dgm:spPr/>
      <dgm:t>
        <a:bodyPr/>
        <a:lstStyle/>
        <a:p>
          <a:endParaRPr lang="en-US"/>
        </a:p>
      </dgm:t>
    </dgm:pt>
    <dgm:pt modelId="{B420FFD9-E8D5-41F3-AAF3-BD1302683656}" type="sibTrans" cxnId="{B2284060-6357-4275-A5D2-FFFA5C0930F3}">
      <dgm:prSet/>
      <dgm:spPr/>
      <dgm:t>
        <a:bodyPr/>
        <a:lstStyle/>
        <a:p>
          <a:endParaRPr lang="en-US"/>
        </a:p>
      </dgm:t>
    </dgm:pt>
    <dgm:pt modelId="{B7E691CD-C00A-49FF-B152-F49376893B69}">
      <dgm:prSet/>
      <dgm:spPr/>
      <dgm:t>
        <a:bodyPr/>
        <a:lstStyle/>
        <a:p>
          <a:r>
            <a:rPr lang="en-US"/>
            <a:t>Preparing</a:t>
          </a:r>
        </a:p>
      </dgm:t>
    </dgm:pt>
    <dgm:pt modelId="{45E88730-55EC-4591-9008-7A68C33B79C8}" type="parTrans" cxnId="{0F93D15F-69F8-4F66-9829-1D8ED9965A03}">
      <dgm:prSet/>
      <dgm:spPr/>
      <dgm:t>
        <a:bodyPr/>
        <a:lstStyle/>
        <a:p>
          <a:endParaRPr lang="en-US"/>
        </a:p>
      </dgm:t>
    </dgm:pt>
    <dgm:pt modelId="{18946A27-44AA-443B-945A-2350817B352E}" type="sibTrans" cxnId="{0F93D15F-69F8-4F66-9829-1D8ED9965A03}">
      <dgm:prSet/>
      <dgm:spPr/>
      <dgm:t>
        <a:bodyPr/>
        <a:lstStyle/>
        <a:p>
          <a:endParaRPr lang="en-US"/>
        </a:p>
      </dgm:t>
    </dgm:pt>
    <dgm:pt modelId="{ECF7D27A-7281-4D03-B7A1-E74A34617BFD}">
      <dgm:prSet/>
      <dgm:spPr/>
      <dgm:t>
        <a:bodyPr/>
        <a:lstStyle/>
        <a:p>
          <a:r>
            <a:rPr lang="en-US"/>
            <a:t>Preparing the data</a:t>
          </a:r>
        </a:p>
      </dgm:t>
    </dgm:pt>
    <dgm:pt modelId="{4FD6FB99-B94F-4DA2-BF16-A64B8ED200F5}" type="parTrans" cxnId="{F890FD44-3B61-4091-93D9-E7CFBF894546}">
      <dgm:prSet/>
      <dgm:spPr/>
      <dgm:t>
        <a:bodyPr/>
        <a:lstStyle/>
        <a:p>
          <a:endParaRPr lang="en-US"/>
        </a:p>
      </dgm:t>
    </dgm:pt>
    <dgm:pt modelId="{FCD54A22-B20C-4D7F-8B2E-92C68A6A9B3C}" type="sibTrans" cxnId="{F890FD44-3B61-4091-93D9-E7CFBF894546}">
      <dgm:prSet/>
      <dgm:spPr/>
      <dgm:t>
        <a:bodyPr/>
        <a:lstStyle/>
        <a:p>
          <a:endParaRPr lang="en-US"/>
        </a:p>
      </dgm:t>
    </dgm:pt>
    <dgm:pt modelId="{CE7330F0-E9A3-4819-98CA-388665B67629}">
      <dgm:prSet/>
      <dgm:spPr/>
      <dgm:t>
        <a:bodyPr/>
        <a:lstStyle/>
        <a:p>
          <a:r>
            <a:rPr lang="en-US"/>
            <a:t>Choosing</a:t>
          </a:r>
        </a:p>
      </dgm:t>
    </dgm:pt>
    <dgm:pt modelId="{9C5FA310-6848-45ED-BD07-AA7F5D4DCCFF}" type="parTrans" cxnId="{98FE6755-1C4E-43C5-BF8C-231736562F7D}">
      <dgm:prSet/>
      <dgm:spPr/>
      <dgm:t>
        <a:bodyPr/>
        <a:lstStyle/>
        <a:p>
          <a:endParaRPr lang="en-US"/>
        </a:p>
      </dgm:t>
    </dgm:pt>
    <dgm:pt modelId="{68E2D0F7-F700-4017-9F73-FFB491AF7F27}" type="sibTrans" cxnId="{98FE6755-1C4E-43C5-BF8C-231736562F7D}">
      <dgm:prSet/>
      <dgm:spPr/>
      <dgm:t>
        <a:bodyPr/>
        <a:lstStyle/>
        <a:p>
          <a:endParaRPr lang="en-US"/>
        </a:p>
      </dgm:t>
    </dgm:pt>
    <dgm:pt modelId="{9DDF006E-EE5B-4231-8932-5A827779F858}">
      <dgm:prSet/>
      <dgm:spPr/>
      <dgm:t>
        <a:bodyPr/>
        <a:lstStyle/>
        <a:p>
          <a:r>
            <a:rPr lang="en-US"/>
            <a:t>Choosing the Target Variable</a:t>
          </a:r>
        </a:p>
      </dgm:t>
    </dgm:pt>
    <dgm:pt modelId="{16CF7E4B-6032-4DF4-B5AF-DB7231A863B4}" type="parTrans" cxnId="{6BD65227-CBC5-466C-875C-5B2B35C5F193}">
      <dgm:prSet/>
      <dgm:spPr/>
      <dgm:t>
        <a:bodyPr/>
        <a:lstStyle/>
        <a:p>
          <a:endParaRPr lang="en-US"/>
        </a:p>
      </dgm:t>
    </dgm:pt>
    <dgm:pt modelId="{6BD26D13-AB88-4007-A401-391A55391E81}" type="sibTrans" cxnId="{6BD65227-CBC5-466C-875C-5B2B35C5F193}">
      <dgm:prSet/>
      <dgm:spPr/>
      <dgm:t>
        <a:bodyPr/>
        <a:lstStyle/>
        <a:p>
          <a:endParaRPr lang="en-US"/>
        </a:p>
      </dgm:t>
    </dgm:pt>
    <dgm:pt modelId="{71EA7037-56E2-4148-B6D5-3BA35AA4BCB3}">
      <dgm:prSet/>
      <dgm:spPr/>
      <dgm:t>
        <a:bodyPr/>
        <a:lstStyle/>
        <a:p>
          <a:r>
            <a:rPr lang="en-US"/>
            <a:t>Splitting</a:t>
          </a:r>
        </a:p>
      </dgm:t>
    </dgm:pt>
    <dgm:pt modelId="{B9F38ABE-BDEA-4284-B04C-E634404CD335}" type="parTrans" cxnId="{88A55064-39D4-4A1A-87EA-F15E0ED450FF}">
      <dgm:prSet/>
      <dgm:spPr/>
      <dgm:t>
        <a:bodyPr/>
        <a:lstStyle/>
        <a:p>
          <a:endParaRPr lang="en-US"/>
        </a:p>
      </dgm:t>
    </dgm:pt>
    <dgm:pt modelId="{D0E3E3A5-5DB0-463F-908F-21888554A0EB}" type="sibTrans" cxnId="{88A55064-39D4-4A1A-87EA-F15E0ED450FF}">
      <dgm:prSet/>
      <dgm:spPr/>
      <dgm:t>
        <a:bodyPr/>
        <a:lstStyle/>
        <a:p>
          <a:endParaRPr lang="en-US"/>
        </a:p>
      </dgm:t>
    </dgm:pt>
    <dgm:pt modelId="{C19F1FEB-7748-4FEB-9AA5-07007518101A}">
      <dgm:prSet/>
      <dgm:spPr/>
      <dgm:t>
        <a:bodyPr/>
        <a:lstStyle/>
        <a:p>
          <a:r>
            <a:rPr lang="en-US"/>
            <a:t>Splitting the data</a:t>
          </a:r>
        </a:p>
      </dgm:t>
    </dgm:pt>
    <dgm:pt modelId="{9A3B0CE7-6DFC-4A54-A943-234B62E7F040}" type="parTrans" cxnId="{D522FB09-A740-4C91-8330-E99D0BE27656}">
      <dgm:prSet/>
      <dgm:spPr/>
      <dgm:t>
        <a:bodyPr/>
        <a:lstStyle/>
        <a:p>
          <a:endParaRPr lang="en-US"/>
        </a:p>
      </dgm:t>
    </dgm:pt>
    <dgm:pt modelId="{F1F04B07-C34F-4163-8592-7A55179097A6}" type="sibTrans" cxnId="{D522FB09-A740-4C91-8330-E99D0BE27656}">
      <dgm:prSet/>
      <dgm:spPr/>
      <dgm:t>
        <a:bodyPr/>
        <a:lstStyle/>
        <a:p>
          <a:endParaRPr lang="en-US"/>
        </a:p>
      </dgm:t>
    </dgm:pt>
    <dgm:pt modelId="{1AE15380-7F5F-4C3F-8845-EE20B0033FDB}">
      <dgm:prSet/>
      <dgm:spPr/>
      <dgm:t>
        <a:bodyPr/>
        <a:lstStyle/>
        <a:p>
          <a:r>
            <a:rPr lang="en-US"/>
            <a:t>Wrangling</a:t>
          </a:r>
        </a:p>
      </dgm:t>
    </dgm:pt>
    <dgm:pt modelId="{F881F633-15DA-473F-9BE6-8A06516AC7F0}" type="parTrans" cxnId="{991ADB06-F4AC-4F00-9CE2-644CA4E9045B}">
      <dgm:prSet/>
      <dgm:spPr/>
      <dgm:t>
        <a:bodyPr/>
        <a:lstStyle/>
        <a:p>
          <a:endParaRPr lang="en-US"/>
        </a:p>
      </dgm:t>
    </dgm:pt>
    <dgm:pt modelId="{14A210AF-17CD-4EEB-B69A-B58457FF676E}" type="sibTrans" cxnId="{991ADB06-F4AC-4F00-9CE2-644CA4E9045B}">
      <dgm:prSet/>
      <dgm:spPr/>
      <dgm:t>
        <a:bodyPr/>
        <a:lstStyle/>
        <a:p>
          <a:endParaRPr lang="en-US"/>
        </a:p>
      </dgm:t>
    </dgm:pt>
    <dgm:pt modelId="{8C83CC80-44E7-41CF-B4C2-6A603A96C231}">
      <dgm:prSet/>
      <dgm:spPr/>
      <dgm:t>
        <a:bodyPr/>
        <a:lstStyle/>
        <a:p>
          <a:r>
            <a:rPr lang="en-US"/>
            <a:t>Data wrangling </a:t>
          </a:r>
        </a:p>
      </dgm:t>
    </dgm:pt>
    <dgm:pt modelId="{A658C1E5-7A34-460D-A966-2E33C2FAFA6A}" type="parTrans" cxnId="{FE607FA7-44C8-4032-8F9B-B8FC5A066BCD}">
      <dgm:prSet/>
      <dgm:spPr/>
      <dgm:t>
        <a:bodyPr/>
        <a:lstStyle/>
        <a:p>
          <a:endParaRPr lang="en-US"/>
        </a:p>
      </dgm:t>
    </dgm:pt>
    <dgm:pt modelId="{532A1505-991C-4715-85C0-E641595836EA}" type="sibTrans" cxnId="{FE607FA7-44C8-4032-8F9B-B8FC5A066BCD}">
      <dgm:prSet/>
      <dgm:spPr/>
      <dgm:t>
        <a:bodyPr/>
        <a:lstStyle/>
        <a:p>
          <a:endParaRPr lang="en-US"/>
        </a:p>
      </dgm:t>
    </dgm:pt>
    <dgm:pt modelId="{0C16AB9A-5327-4344-801E-5C0CE42C6C14}">
      <dgm:prSet/>
      <dgm:spPr/>
      <dgm:t>
        <a:bodyPr/>
        <a:lstStyle/>
        <a:p>
          <a:r>
            <a:rPr lang="en-US"/>
            <a:t>Testing</a:t>
          </a:r>
        </a:p>
      </dgm:t>
    </dgm:pt>
    <dgm:pt modelId="{D5C82123-7735-477F-965E-8256DC5E6135}" type="parTrans" cxnId="{DE1805FB-6EBC-4247-A2FC-94262494FD54}">
      <dgm:prSet/>
      <dgm:spPr/>
      <dgm:t>
        <a:bodyPr/>
        <a:lstStyle/>
        <a:p>
          <a:endParaRPr lang="en-US"/>
        </a:p>
      </dgm:t>
    </dgm:pt>
    <dgm:pt modelId="{BAD8C78B-9851-4061-BB82-3ECB5D182B4C}" type="sibTrans" cxnId="{DE1805FB-6EBC-4247-A2FC-94262494FD54}">
      <dgm:prSet/>
      <dgm:spPr/>
      <dgm:t>
        <a:bodyPr/>
        <a:lstStyle/>
        <a:p>
          <a:endParaRPr lang="en-US"/>
        </a:p>
      </dgm:t>
    </dgm:pt>
    <dgm:pt modelId="{D35D57D7-15AE-4A33-A845-13FE5813B8AE}">
      <dgm:prSet/>
      <dgm:spPr/>
      <dgm:t>
        <a:bodyPr/>
        <a:lstStyle/>
        <a:p>
          <a:r>
            <a:rPr lang="en-US"/>
            <a:t>Testing different models</a:t>
          </a:r>
        </a:p>
      </dgm:t>
    </dgm:pt>
    <dgm:pt modelId="{48359033-1EE8-45FF-AA9F-0BE6B6D54EEA}" type="parTrans" cxnId="{F555A856-B5A5-4A2B-9548-31D4FC477106}">
      <dgm:prSet/>
      <dgm:spPr/>
      <dgm:t>
        <a:bodyPr/>
        <a:lstStyle/>
        <a:p>
          <a:endParaRPr lang="en-US"/>
        </a:p>
      </dgm:t>
    </dgm:pt>
    <dgm:pt modelId="{41209FEC-5CFF-41B6-9A7D-50B3B27E7DAB}" type="sibTrans" cxnId="{F555A856-B5A5-4A2B-9548-31D4FC477106}">
      <dgm:prSet/>
      <dgm:spPr/>
      <dgm:t>
        <a:bodyPr/>
        <a:lstStyle/>
        <a:p>
          <a:endParaRPr lang="en-US"/>
        </a:p>
      </dgm:t>
    </dgm:pt>
    <dgm:pt modelId="{A532492F-C3E9-4BAC-BB16-5F90570D1F7F}">
      <dgm:prSet/>
      <dgm:spPr/>
      <dgm:t>
        <a:bodyPr/>
        <a:lstStyle/>
        <a:p>
          <a:r>
            <a:rPr lang="en-US"/>
            <a:t>Attaining</a:t>
          </a:r>
        </a:p>
      </dgm:t>
    </dgm:pt>
    <dgm:pt modelId="{832627D8-59D5-4CB0-95E0-582679969220}" type="parTrans" cxnId="{C236A20B-4982-4512-8AA4-FAE22261F725}">
      <dgm:prSet/>
      <dgm:spPr/>
      <dgm:t>
        <a:bodyPr/>
        <a:lstStyle/>
        <a:p>
          <a:endParaRPr lang="en-US"/>
        </a:p>
      </dgm:t>
    </dgm:pt>
    <dgm:pt modelId="{88A37F98-EA73-43D3-B1C7-BC3CF62588EA}" type="sibTrans" cxnId="{C236A20B-4982-4512-8AA4-FAE22261F725}">
      <dgm:prSet/>
      <dgm:spPr/>
      <dgm:t>
        <a:bodyPr/>
        <a:lstStyle/>
        <a:p>
          <a:endParaRPr lang="en-US"/>
        </a:p>
      </dgm:t>
    </dgm:pt>
    <dgm:pt modelId="{B8DC32D1-A5D9-44DB-9F52-A7DFE748DCC1}">
      <dgm:prSet/>
      <dgm:spPr/>
      <dgm:t>
        <a:bodyPr/>
        <a:lstStyle/>
        <a:p>
          <a:r>
            <a:rPr lang="en-US"/>
            <a:t>Attaining the best model</a:t>
          </a:r>
        </a:p>
      </dgm:t>
    </dgm:pt>
    <dgm:pt modelId="{4285399C-CBFB-486A-A7EE-523D2C9084AF}" type="parTrans" cxnId="{6BDE0838-40EC-4330-A637-E037C5D4000F}">
      <dgm:prSet/>
      <dgm:spPr/>
      <dgm:t>
        <a:bodyPr/>
        <a:lstStyle/>
        <a:p>
          <a:endParaRPr lang="en-US"/>
        </a:p>
      </dgm:t>
    </dgm:pt>
    <dgm:pt modelId="{AAF3CAAE-EFDD-4BF5-A283-2534F52D0785}" type="sibTrans" cxnId="{6BDE0838-40EC-4330-A637-E037C5D4000F}">
      <dgm:prSet/>
      <dgm:spPr/>
      <dgm:t>
        <a:bodyPr/>
        <a:lstStyle/>
        <a:p>
          <a:endParaRPr lang="en-US"/>
        </a:p>
      </dgm:t>
    </dgm:pt>
    <dgm:pt modelId="{11B8A744-17B1-45F7-B34C-323522BD19C5}" type="pres">
      <dgm:prSet presAssocID="{EC196B13-3DDF-4BBF-98E4-1A5BACE769CD}" presName="Name0" presStyleCnt="0">
        <dgm:presLayoutVars>
          <dgm:dir/>
          <dgm:animLvl val="lvl"/>
          <dgm:resizeHandles val="exact"/>
        </dgm:presLayoutVars>
      </dgm:prSet>
      <dgm:spPr/>
    </dgm:pt>
    <dgm:pt modelId="{7768CDB4-8E27-4EC6-A3EA-4AB63B74BD32}" type="pres">
      <dgm:prSet presAssocID="{87C4B8CA-1197-42B9-8B4B-BEC99AE76792}" presName="linNode" presStyleCnt="0"/>
      <dgm:spPr/>
    </dgm:pt>
    <dgm:pt modelId="{019413C9-B6ED-4EFF-8ECC-4209729E221D}" type="pres">
      <dgm:prSet presAssocID="{87C4B8CA-1197-42B9-8B4B-BEC99AE76792}" presName="parentText" presStyleLbl="solidFgAcc1" presStyleIdx="0" presStyleCnt="7">
        <dgm:presLayoutVars>
          <dgm:chMax val="1"/>
          <dgm:bulletEnabled/>
        </dgm:presLayoutVars>
      </dgm:prSet>
      <dgm:spPr/>
    </dgm:pt>
    <dgm:pt modelId="{7B8B9380-E738-4094-81A6-D68C3F4FCECC}" type="pres">
      <dgm:prSet presAssocID="{87C4B8CA-1197-42B9-8B4B-BEC99AE76792}" presName="descendantText" presStyleLbl="alignNode1" presStyleIdx="0" presStyleCnt="7">
        <dgm:presLayoutVars>
          <dgm:bulletEnabled/>
        </dgm:presLayoutVars>
      </dgm:prSet>
      <dgm:spPr/>
    </dgm:pt>
    <dgm:pt modelId="{FCBF3379-FDC7-487E-A50F-F3F4FB613BDC}" type="pres">
      <dgm:prSet presAssocID="{60BFC466-50E5-40E7-A9BF-D1D8660C39BE}" presName="sp" presStyleCnt="0"/>
      <dgm:spPr/>
    </dgm:pt>
    <dgm:pt modelId="{8CA1D912-0F82-4A1D-B033-C01402C562D9}" type="pres">
      <dgm:prSet presAssocID="{B7E691CD-C00A-49FF-B152-F49376893B69}" presName="linNode" presStyleCnt="0"/>
      <dgm:spPr/>
    </dgm:pt>
    <dgm:pt modelId="{93D67AF3-2924-4A9E-8955-0359DCB3B3A1}" type="pres">
      <dgm:prSet presAssocID="{B7E691CD-C00A-49FF-B152-F49376893B69}" presName="parentText" presStyleLbl="solidFgAcc1" presStyleIdx="1" presStyleCnt="7">
        <dgm:presLayoutVars>
          <dgm:chMax val="1"/>
          <dgm:bulletEnabled/>
        </dgm:presLayoutVars>
      </dgm:prSet>
      <dgm:spPr/>
    </dgm:pt>
    <dgm:pt modelId="{FCC0CD9B-E032-43F6-A85A-3AE89E821EF2}" type="pres">
      <dgm:prSet presAssocID="{B7E691CD-C00A-49FF-B152-F49376893B69}" presName="descendantText" presStyleLbl="alignNode1" presStyleIdx="1" presStyleCnt="7">
        <dgm:presLayoutVars>
          <dgm:bulletEnabled/>
        </dgm:presLayoutVars>
      </dgm:prSet>
      <dgm:spPr/>
    </dgm:pt>
    <dgm:pt modelId="{0E9C8E0F-2278-4AA5-826D-2EBE63967372}" type="pres">
      <dgm:prSet presAssocID="{18946A27-44AA-443B-945A-2350817B352E}" presName="sp" presStyleCnt="0"/>
      <dgm:spPr/>
    </dgm:pt>
    <dgm:pt modelId="{1A40EDA5-EFB3-47DD-869C-F513C66A4EE2}" type="pres">
      <dgm:prSet presAssocID="{CE7330F0-E9A3-4819-98CA-388665B67629}" presName="linNode" presStyleCnt="0"/>
      <dgm:spPr/>
    </dgm:pt>
    <dgm:pt modelId="{AA8E3658-A85C-4F42-8312-0977F45A42EF}" type="pres">
      <dgm:prSet presAssocID="{CE7330F0-E9A3-4819-98CA-388665B67629}" presName="parentText" presStyleLbl="solidFgAcc1" presStyleIdx="2" presStyleCnt="7">
        <dgm:presLayoutVars>
          <dgm:chMax val="1"/>
          <dgm:bulletEnabled/>
        </dgm:presLayoutVars>
      </dgm:prSet>
      <dgm:spPr/>
    </dgm:pt>
    <dgm:pt modelId="{CB83890A-8D23-45BD-A676-2798CD53730D}" type="pres">
      <dgm:prSet presAssocID="{CE7330F0-E9A3-4819-98CA-388665B67629}" presName="descendantText" presStyleLbl="alignNode1" presStyleIdx="2" presStyleCnt="7">
        <dgm:presLayoutVars>
          <dgm:bulletEnabled/>
        </dgm:presLayoutVars>
      </dgm:prSet>
      <dgm:spPr/>
    </dgm:pt>
    <dgm:pt modelId="{01943877-BF0D-4A30-B72F-790B0456B92C}" type="pres">
      <dgm:prSet presAssocID="{68E2D0F7-F700-4017-9F73-FFB491AF7F27}" presName="sp" presStyleCnt="0"/>
      <dgm:spPr/>
    </dgm:pt>
    <dgm:pt modelId="{54B7FE94-90CD-4E86-AD2F-3D92B37AD374}" type="pres">
      <dgm:prSet presAssocID="{71EA7037-56E2-4148-B6D5-3BA35AA4BCB3}" presName="linNode" presStyleCnt="0"/>
      <dgm:spPr/>
    </dgm:pt>
    <dgm:pt modelId="{648FF0A2-7368-4D4A-918B-F62D1FE339D8}" type="pres">
      <dgm:prSet presAssocID="{71EA7037-56E2-4148-B6D5-3BA35AA4BCB3}" presName="parentText" presStyleLbl="solidFgAcc1" presStyleIdx="3" presStyleCnt="7">
        <dgm:presLayoutVars>
          <dgm:chMax val="1"/>
          <dgm:bulletEnabled/>
        </dgm:presLayoutVars>
      </dgm:prSet>
      <dgm:spPr/>
    </dgm:pt>
    <dgm:pt modelId="{9B0677F7-6189-42CA-9342-EC7180DBA83B}" type="pres">
      <dgm:prSet presAssocID="{71EA7037-56E2-4148-B6D5-3BA35AA4BCB3}" presName="descendantText" presStyleLbl="alignNode1" presStyleIdx="3" presStyleCnt="7">
        <dgm:presLayoutVars>
          <dgm:bulletEnabled/>
        </dgm:presLayoutVars>
      </dgm:prSet>
      <dgm:spPr/>
    </dgm:pt>
    <dgm:pt modelId="{8ADAC9FD-379D-4A28-97F4-91D93F1287B7}" type="pres">
      <dgm:prSet presAssocID="{D0E3E3A5-5DB0-463F-908F-21888554A0EB}" presName="sp" presStyleCnt="0"/>
      <dgm:spPr/>
    </dgm:pt>
    <dgm:pt modelId="{CA7D2B2E-3878-4B68-B6BC-3097AD6122E8}" type="pres">
      <dgm:prSet presAssocID="{1AE15380-7F5F-4C3F-8845-EE20B0033FDB}" presName="linNode" presStyleCnt="0"/>
      <dgm:spPr/>
    </dgm:pt>
    <dgm:pt modelId="{7FE6806B-E814-463A-9F9A-D8BCC3189A1F}" type="pres">
      <dgm:prSet presAssocID="{1AE15380-7F5F-4C3F-8845-EE20B0033FDB}" presName="parentText" presStyleLbl="solidFgAcc1" presStyleIdx="4" presStyleCnt="7">
        <dgm:presLayoutVars>
          <dgm:chMax val="1"/>
          <dgm:bulletEnabled/>
        </dgm:presLayoutVars>
      </dgm:prSet>
      <dgm:spPr/>
    </dgm:pt>
    <dgm:pt modelId="{4E06DFF4-E994-4601-B922-72760CE6F9CE}" type="pres">
      <dgm:prSet presAssocID="{1AE15380-7F5F-4C3F-8845-EE20B0033FDB}" presName="descendantText" presStyleLbl="alignNode1" presStyleIdx="4" presStyleCnt="7">
        <dgm:presLayoutVars>
          <dgm:bulletEnabled/>
        </dgm:presLayoutVars>
      </dgm:prSet>
      <dgm:spPr/>
    </dgm:pt>
    <dgm:pt modelId="{D0652E17-30DB-483D-BF85-B4834E7999C2}" type="pres">
      <dgm:prSet presAssocID="{14A210AF-17CD-4EEB-B69A-B58457FF676E}" presName="sp" presStyleCnt="0"/>
      <dgm:spPr/>
    </dgm:pt>
    <dgm:pt modelId="{ECED2053-1B00-46E4-8B29-0CAE222C6C62}" type="pres">
      <dgm:prSet presAssocID="{0C16AB9A-5327-4344-801E-5C0CE42C6C14}" presName="linNode" presStyleCnt="0"/>
      <dgm:spPr/>
    </dgm:pt>
    <dgm:pt modelId="{6A83E5D7-B25E-4B2B-98AD-F96ED7826295}" type="pres">
      <dgm:prSet presAssocID="{0C16AB9A-5327-4344-801E-5C0CE42C6C14}" presName="parentText" presStyleLbl="solidFgAcc1" presStyleIdx="5" presStyleCnt="7">
        <dgm:presLayoutVars>
          <dgm:chMax val="1"/>
          <dgm:bulletEnabled/>
        </dgm:presLayoutVars>
      </dgm:prSet>
      <dgm:spPr/>
    </dgm:pt>
    <dgm:pt modelId="{8A6C478F-7F2C-4B4E-B9D0-8B7EDBFD850E}" type="pres">
      <dgm:prSet presAssocID="{0C16AB9A-5327-4344-801E-5C0CE42C6C14}" presName="descendantText" presStyleLbl="alignNode1" presStyleIdx="5" presStyleCnt="7">
        <dgm:presLayoutVars>
          <dgm:bulletEnabled/>
        </dgm:presLayoutVars>
      </dgm:prSet>
      <dgm:spPr/>
    </dgm:pt>
    <dgm:pt modelId="{38F0A905-26B4-4049-A5DC-58A56B9D8E8C}" type="pres">
      <dgm:prSet presAssocID="{BAD8C78B-9851-4061-BB82-3ECB5D182B4C}" presName="sp" presStyleCnt="0"/>
      <dgm:spPr/>
    </dgm:pt>
    <dgm:pt modelId="{19E1311A-1C4B-418C-A785-B50F464D749D}" type="pres">
      <dgm:prSet presAssocID="{A532492F-C3E9-4BAC-BB16-5F90570D1F7F}" presName="linNode" presStyleCnt="0"/>
      <dgm:spPr/>
    </dgm:pt>
    <dgm:pt modelId="{34E3E036-0BE6-471A-A5A0-903C68B8275C}" type="pres">
      <dgm:prSet presAssocID="{A532492F-C3E9-4BAC-BB16-5F90570D1F7F}" presName="parentText" presStyleLbl="solidFgAcc1" presStyleIdx="6" presStyleCnt="7">
        <dgm:presLayoutVars>
          <dgm:chMax val="1"/>
          <dgm:bulletEnabled/>
        </dgm:presLayoutVars>
      </dgm:prSet>
      <dgm:spPr/>
    </dgm:pt>
    <dgm:pt modelId="{B433E129-59BB-448D-81BE-A0EAD24B589E}" type="pres">
      <dgm:prSet presAssocID="{A532492F-C3E9-4BAC-BB16-5F90570D1F7F}" presName="descendantText" presStyleLbl="alignNode1" presStyleIdx="6" presStyleCnt="7">
        <dgm:presLayoutVars>
          <dgm:bulletEnabled/>
        </dgm:presLayoutVars>
      </dgm:prSet>
      <dgm:spPr/>
    </dgm:pt>
  </dgm:ptLst>
  <dgm:cxnLst>
    <dgm:cxn modelId="{991ADB06-F4AC-4F00-9CE2-644CA4E9045B}" srcId="{EC196B13-3DDF-4BBF-98E4-1A5BACE769CD}" destId="{1AE15380-7F5F-4C3F-8845-EE20B0033FDB}" srcOrd="4" destOrd="0" parTransId="{F881F633-15DA-473F-9BE6-8A06516AC7F0}" sibTransId="{14A210AF-17CD-4EEB-B69A-B58457FF676E}"/>
    <dgm:cxn modelId="{2B91DE09-EB3E-4008-AEA5-A522737ACC9B}" type="presOf" srcId="{D35D57D7-15AE-4A33-A845-13FE5813B8AE}" destId="{8A6C478F-7F2C-4B4E-B9D0-8B7EDBFD850E}" srcOrd="0" destOrd="0" presId="urn:microsoft.com/office/officeart/2016/7/layout/VerticalHollowActionList"/>
    <dgm:cxn modelId="{D522FB09-A740-4C91-8330-E99D0BE27656}" srcId="{71EA7037-56E2-4148-B6D5-3BA35AA4BCB3}" destId="{C19F1FEB-7748-4FEB-9AA5-07007518101A}" srcOrd="0" destOrd="0" parTransId="{9A3B0CE7-6DFC-4A54-A943-234B62E7F040}" sibTransId="{F1F04B07-C34F-4163-8592-7A55179097A6}"/>
    <dgm:cxn modelId="{C236A20B-4982-4512-8AA4-FAE22261F725}" srcId="{EC196B13-3DDF-4BBF-98E4-1A5BACE769CD}" destId="{A532492F-C3E9-4BAC-BB16-5F90570D1F7F}" srcOrd="6" destOrd="0" parTransId="{832627D8-59D5-4CB0-95E0-582679969220}" sibTransId="{88A37F98-EA73-43D3-B1C7-BC3CF62588EA}"/>
    <dgm:cxn modelId="{2841D30D-FBAD-4465-B91B-5008EEE08A6D}" type="presOf" srcId="{A532492F-C3E9-4BAC-BB16-5F90570D1F7F}" destId="{34E3E036-0BE6-471A-A5A0-903C68B8275C}" srcOrd="0" destOrd="0" presId="urn:microsoft.com/office/officeart/2016/7/layout/VerticalHollowActionList"/>
    <dgm:cxn modelId="{12EF4720-7042-4F4E-BE30-D536427C683C}" type="presOf" srcId="{0C16AB9A-5327-4344-801E-5C0CE42C6C14}" destId="{6A83E5D7-B25E-4B2B-98AD-F96ED7826295}" srcOrd="0" destOrd="0" presId="urn:microsoft.com/office/officeart/2016/7/layout/VerticalHollowActionList"/>
    <dgm:cxn modelId="{EB6DA023-057D-434C-A9A9-440B21CD3635}" type="presOf" srcId="{C19F1FEB-7748-4FEB-9AA5-07007518101A}" destId="{9B0677F7-6189-42CA-9342-EC7180DBA83B}" srcOrd="0" destOrd="0" presId="urn:microsoft.com/office/officeart/2016/7/layout/VerticalHollowActionList"/>
    <dgm:cxn modelId="{6BD65227-CBC5-466C-875C-5B2B35C5F193}" srcId="{CE7330F0-E9A3-4819-98CA-388665B67629}" destId="{9DDF006E-EE5B-4231-8932-5A827779F858}" srcOrd="0" destOrd="0" parTransId="{16CF7E4B-6032-4DF4-B5AF-DB7231A863B4}" sibTransId="{6BD26D13-AB88-4007-A401-391A55391E81}"/>
    <dgm:cxn modelId="{1DB3B529-41F7-4E1F-8B44-B8C5C29EBCDE}" type="presOf" srcId="{87C4B8CA-1197-42B9-8B4B-BEC99AE76792}" destId="{019413C9-B6ED-4EFF-8ECC-4209729E221D}" srcOrd="0" destOrd="0" presId="urn:microsoft.com/office/officeart/2016/7/layout/VerticalHollowActionList"/>
    <dgm:cxn modelId="{9DA8C437-3021-4291-AD42-EEE8C9FCC566}" srcId="{EC196B13-3DDF-4BBF-98E4-1A5BACE769CD}" destId="{87C4B8CA-1197-42B9-8B4B-BEC99AE76792}" srcOrd="0" destOrd="0" parTransId="{995997A6-B1C2-460B-8C8E-A3BFCDBD1C48}" sibTransId="{60BFC466-50E5-40E7-A9BF-D1D8660C39BE}"/>
    <dgm:cxn modelId="{6BDE0838-40EC-4330-A637-E037C5D4000F}" srcId="{A532492F-C3E9-4BAC-BB16-5F90570D1F7F}" destId="{B8DC32D1-A5D9-44DB-9F52-A7DFE748DCC1}" srcOrd="0" destOrd="0" parTransId="{4285399C-CBFB-486A-A7EE-523D2C9084AF}" sibTransId="{AAF3CAAE-EFDD-4BF5-A283-2534F52D0785}"/>
    <dgm:cxn modelId="{E420E53A-1C6E-4817-AF71-56858A6A1F1E}" type="presOf" srcId="{71EA7037-56E2-4148-B6D5-3BA35AA4BCB3}" destId="{648FF0A2-7368-4D4A-918B-F62D1FE339D8}" srcOrd="0" destOrd="0" presId="urn:microsoft.com/office/officeart/2016/7/layout/VerticalHollowActionList"/>
    <dgm:cxn modelId="{0F93D15F-69F8-4F66-9829-1D8ED9965A03}" srcId="{EC196B13-3DDF-4BBF-98E4-1A5BACE769CD}" destId="{B7E691CD-C00A-49FF-B152-F49376893B69}" srcOrd="1" destOrd="0" parTransId="{45E88730-55EC-4591-9008-7A68C33B79C8}" sibTransId="{18946A27-44AA-443B-945A-2350817B352E}"/>
    <dgm:cxn modelId="{B2284060-6357-4275-A5D2-FFFA5C0930F3}" srcId="{87C4B8CA-1197-42B9-8B4B-BEC99AE76792}" destId="{89C51D6C-02DB-4DBD-80A2-70CA58CA73BE}" srcOrd="0" destOrd="0" parTransId="{AAEA5FCE-15D1-4A71-8705-CC53E3D0073C}" sibTransId="{B420FFD9-E8D5-41F3-AAF3-BD1302683656}"/>
    <dgm:cxn modelId="{88A55064-39D4-4A1A-87EA-F15E0ED450FF}" srcId="{EC196B13-3DDF-4BBF-98E4-1A5BACE769CD}" destId="{71EA7037-56E2-4148-B6D5-3BA35AA4BCB3}" srcOrd="3" destOrd="0" parTransId="{B9F38ABE-BDEA-4284-B04C-E634404CD335}" sibTransId="{D0E3E3A5-5DB0-463F-908F-21888554A0EB}"/>
    <dgm:cxn modelId="{F890FD44-3B61-4091-93D9-E7CFBF894546}" srcId="{B7E691CD-C00A-49FF-B152-F49376893B69}" destId="{ECF7D27A-7281-4D03-B7A1-E74A34617BFD}" srcOrd="0" destOrd="0" parTransId="{4FD6FB99-B94F-4DA2-BF16-A64B8ED200F5}" sibTransId="{FCD54A22-B20C-4D7F-8B2E-92C68A6A9B3C}"/>
    <dgm:cxn modelId="{98FE6755-1C4E-43C5-BF8C-231736562F7D}" srcId="{EC196B13-3DDF-4BBF-98E4-1A5BACE769CD}" destId="{CE7330F0-E9A3-4819-98CA-388665B67629}" srcOrd="2" destOrd="0" parTransId="{9C5FA310-6848-45ED-BD07-AA7F5D4DCCFF}" sibTransId="{68E2D0F7-F700-4017-9F73-FFB491AF7F27}"/>
    <dgm:cxn modelId="{F555A856-B5A5-4A2B-9548-31D4FC477106}" srcId="{0C16AB9A-5327-4344-801E-5C0CE42C6C14}" destId="{D35D57D7-15AE-4A33-A845-13FE5813B8AE}" srcOrd="0" destOrd="0" parTransId="{48359033-1EE8-45FF-AA9F-0BE6B6D54EEA}" sibTransId="{41209FEC-5CFF-41B6-9A7D-50B3B27E7DAB}"/>
    <dgm:cxn modelId="{D3D91391-F01A-4440-B06F-FD67E050617A}" type="presOf" srcId="{1AE15380-7F5F-4C3F-8845-EE20B0033FDB}" destId="{7FE6806B-E814-463A-9F9A-D8BCC3189A1F}" srcOrd="0" destOrd="0" presId="urn:microsoft.com/office/officeart/2016/7/layout/VerticalHollowActionList"/>
    <dgm:cxn modelId="{FE607FA7-44C8-4032-8F9B-B8FC5A066BCD}" srcId="{1AE15380-7F5F-4C3F-8845-EE20B0033FDB}" destId="{8C83CC80-44E7-41CF-B4C2-6A603A96C231}" srcOrd="0" destOrd="0" parTransId="{A658C1E5-7A34-460D-A966-2E33C2FAFA6A}" sibTransId="{532A1505-991C-4715-85C0-E641595836EA}"/>
    <dgm:cxn modelId="{1134B4A7-29F9-4DF0-B6AF-79981D3547E0}" type="presOf" srcId="{ECF7D27A-7281-4D03-B7A1-E74A34617BFD}" destId="{FCC0CD9B-E032-43F6-A85A-3AE89E821EF2}" srcOrd="0" destOrd="0" presId="urn:microsoft.com/office/officeart/2016/7/layout/VerticalHollowActionList"/>
    <dgm:cxn modelId="{8073BFBE-A812-4A46-98B9-8E72F9F60EB4}" type="presOf" srcId="{9DDF006E-EE5B-4231-8932-5A827779F858}" destId="{CB83890A-8D23-45BD-A676-2798CD53730D}" srcOrd="0" destOrd="0" presId="urn:microsoft.com/office/officeart/2016/7/layout/VerticalHollowActionList"/>
    <dgm:cxn modelId="{B23536BF-4AC8-4DA0-9E66-F74AA9957DE0}" type="presOf" srcId="{B8DC32D1-A5D9-44DB-9F52-A7DFE748DCC1}" destId="{B433E129-59BB-448D-81BE-A0EAD24B589E}" srcOrd="0" destOrd="0" presId="urn:microsoft.com/office/officeart/2016/7/layout/VerticalHollowActionList"/>
    <dgm:cxn modelId="{AA24F0C9-9E7A-444C-B763-4E60539024B8}" type="presOf" srcId="{B7E691CD-C00A-49FF-B152-F49376893B69}" destId="{93D67AF3-2924-4A9E-8955-0359DCB3B3A1}" srcOrd="0" destOrd="0" presId="urn:microsoft.com/office/officeart/2016/7/layout/VerticalHollowActionList"/>
    <dgm:cxn modelId="{8FB1E2DD-FA10-4925-9964-52E6D4D238E9}" type="presOf" srcId="{EC196B13-3DDF-4BBF-98E4-1A5BACE769CD}" destId="{11B8A744-17B1-45F7-B34C-323522BD19C5}" srcOrd="0" destOrd="0" presId="urn:microsoft.com/office/officeart/2016/7/layout/VerticalHollowActionList"/>
    <dgm:cxn modelId="{30465DF0-7847-4D33-8FC7-B10A58474AA6}" type="presOf" srcId="{CE7330F0-E9A3-4819-98CA-388665B67629}" destId="{AA8E3658-A85C-4F42-8312-0977F45A42EF}" srcOrd="0" destOrd="0" presId="urn:microsoft.com/office/officeart/2016/7/layout/VerticalHollowActionList"/>
    <dgm:cxn modelId="{DE1805FB-6EBC-4247-A2FC-94262494FD54}" srcId="{EC196B13-3DDF-4BBF-98E4-1A5BACE769CD}" destId="{0C16AB9A-5327-4344-801E-5C0CE42C6C14}" srcOrd="5" destOrd="0" parTransId="{D5C82123-7735-477F-965E-8256DC5E6135}" sibTransId="{BAD8C78B-9851-4061-BB82-3ECB5D182B4C}"/>
    <dgm:cxn modelId="{A13AA4FD-85F1-477A-B719-977AB99F9156}" type="presOf" srcId="{89C51D6C-02DB-4DBD-80A2-70CA58CA73BE}" destId="{7B8B9380-E738-4094-81A6-D68C3F4FCECC}" srcOrd="0" destOrd="0" presId="urn:microsoft.com/office/officeart/2016/7/layout/VerticalHollowActionList"/>
    <dgm:cxn modelId="{1F172FFE-EFBC-4671-8AC7-535230AF53B0}" type="presOf" srcId="{8C83CC80-44E7-41CF-B4C2-6A603A96C231}" destId="{4E06DFF4-E994-4601-B922-72760CE6F9CE}" srcOrd="0" destOrd="0" presId="urn:microsoft.com/office/officeart/2016/7/layout/VerticalHollowActionList"/>
    <dgm:cxn modelId="{3C370EE5-3B88-48FC-945E-134FB236D520}" type="presParOf" srcId="{11B8A744-17B1-45F7-B34C-323522BD19C5}" destId="{7768CDB4-8E27-4EC6-A3EA-4AB63B74BD32}" srcOrd="0" destOrd="0" presId="urn:microsoft.com/office/officeart/2016/7/layout/VerticalHollowActionList"/>
    <dgm:cxn modelId="{ECA6D6C6-CC9B-4865-953E-90316CAC68CA}" type="presParOf" srcId="{7768CDB4-8E27-4EC6-A3EA-4AB63B74BD32}" destId="{019413C9-B6ED-4EFF-8ECC-4209729E221D}" srcOrd="0" destOrd="0" presId="urn:microsoft.com/office/officeart/2016/7/layout/VerticalHollowActionList"/>
    <dgm:cxn modelId="{B61005B5-3E03-40E7-A9A1-9ECE14FF0514}" type="presParOf" srcId="{7768CDB4-8E27-4EC6-A3EA-4AB63B74BD32}" destId="{7B8B9380-E738-4094-81A6-D68C3F4FCECC}" srcOrd="1" destOrd="0" presId="urn:microsoft.com/office/officeart/2016/7/layout/VerticalHollowActionList"/>
    <dgm:cxn modelId="{B343A8C4-87CA-4D65-9E8B-90E7B27F0469}" type="presParOf" srcId="{11B8A744-17B1-45F7-B34C-323522BD19C5}" destId="{FCBF3379-FDC7-487E-A50F-F3F4FB613BDC}" srcOrd="1" destOrd="0" presId="urn:microsoft.com/office/officeart/2016/7/layout/VerticalHollowActionList"/>
    <dgm:cxn modelId="{84ADA7B5-5BB6-43E4-B3F9-1848F945D2D4}" type="presParOf" srcId="{11B8A744-17B1-45F7-B34C-323522BD19C5}" destId="{8CA1D912-0F82-4A1D-B033-C01402C562D9}" srcOrd="2" destOrd="0" presId="urn:microsoft.com/office/officeart/2016/7/layout/VerticalHollowActionList"/>
    <dgm:cxn modelId="{CF83C63D-7BE1-44C2-9398-EA8C878F0BBC}" type="presParOf" srcId="{8CA1D912-0F82-4A1D-B033-C01402C562D9}" destId="{93D67AF3-2924-4A9E-8955-0359DCB3B3A1}" srcOrd="0" destOrd="0" presId="urn:microsoft.com/office/officeart/2016/7/layout/VerticalHollowActionList"/>
    <dgm:cxn modelId="{2EFD9471-6FE8-476D-9598-746E207689E6}" type="presParOf" srcId="{8CA1D912-0F82-4A1D-B033-C01402C562D9}" destId="{FCC0CD9B-E032-43F6-A85A-3AE89E821EF2}" srcOrd="1" destOrd="0" presId="urn:microsoft.com/office/officeart/2016/7/layout/VerticalHollowActionList"/>
    <dgm:cxn modelId="{D7E83811-9656-4DEC-B763-50175BF5DD5A}" type="presParOf" srcId="{11B8A744-17B1-45F7-B34C-323522BD19C5}" destId="{0E9C8E0F-2278-4AA5-826D-2EBE63967372}" srcOrd="3" destOrd="0" presId="urn:microsoft.com/office/officeart/2016/7/layout/VerticalHollowActionList"/>
    <dgm:cxn modelId="{5FD9B2A5-4A53-4278-9BA4-262004B3865E}" type="presParOf" srcId="{11B8A744-17B1-45F7-B34C-323522BD19C5}" destId="{1A40EDA5-EFB3-47DD-869C-F513C66A4EE2}" srcOrd="4" destOrd="0" presId="urn:microsoft.com/office/officeart/2016/7/layout/VerticalHollowActionList"/>
    <dgm:cxn modelId="{AC20622C-B44F-4A49-BCF1-74B7D5F8E4FC}" type="presParOf" srcId="{1A40EDA5-EFB3-47DD-869C-F513C66A4EE2}" destId="{AA8E3658-A85C-4F42-8312-0977F45A42EF}" srcOrd="0" destOrd="0" presId="urn:microsoft.com/office/officeart/2016/7/layout/VerticalHollowActionList"/>
    <dgm:cxn modelId="{BD9972F7-32D6-4CDE-A3C1-5A5FDA18188E}" type="presParOf" srcId="{1A40EDA5-EFB3-47DD-869C-F513C66A4EE2}" destId="{CB83890A-8D23-45BD-A676-2798CD53730D}" srcOrd="1" destOrd="0" presId="urn:microsoft.com/office/officeart/2016/7/layout/VerticalHollowActionList"/>
    <dgm:cxn modelId="{D5D25A1B-3C73-4031-B581-7719F37BB0F9}" type="presParOf" srcId="{11B8A744-17B1-45F7-B34C-323522BD19C5}" destId="{01943877-BF0D-4A30-B72F-790B0456B92C}" srcOrd="5" destOrd="0" presId="urn:microsoft.com/office/officeart/2016/7/layout/VerticalHollowActionList"/>
    <dgm:cxn modelId="{2C62300E-4333-4FBE-B6CE-1A6EE5E8F222}" type="presParOf" srcId="{11B8A744-17B1-45F7-B34C-323522BD19C5}" destId="{54B7FE94-90CD-4E86-AD2F-3D92B37AD374}" srcOrd="6" destOrd="0" presId="urn:microsoft.com/office/officeart/2016/7/layout/VerticalHollowActionList"/>
    <dgm:cxn modelId="{B0DB812F-346B-428B-8D44-A04ED67A8DD8}" type="presParOf" srcId="{54B7FE94-90CD-4E86-AD2F-3D92B37AD374}" destId="{648FF0A2-7368-4D4A-918B-F62D1FE339D8}" srcOrd="0" destOrd="0" presId="urn:microsoft.com/office/officeart/2016/7/layout/VerticalHollowActionList"/>
    <dgm:cxn modelId="{9FA0C430-098C-4401-93B2-98A62AB0716F}" type="presParOf" srcId="{54B7FE94-90CD-4E86-AD2F-3D92B37AD374}" destId="{9B0677F7-6189-42CA-9342-EC7180DBA83B}" srcOrd="1" destOrd="0" presId="urn:microsoft.com/office/officeart/2016/7/layout/VerticalHollowActionList"/>
    <dgm:cxn modelId="{EA75AF16-AE0A-4226-8402-43DDED7B7B3B}" type="presParOf" srcId="{11B8A744-17B1-45F7-B34C-323522BD19C5}" destId="{8ADAC9FD-379D-4A28-97F4-91D93F1287B7}" srcOrd="7" destOrd="0" presId="urn:microsoft.com/office/officeart/2016/7/layout/VerticalHollowActionList"/>
    <dgm:cxn modelId="{68BC0E86-AA0D-43EF-946C-17EB2276151C}" type="presParOf" srcId="{11B8A744-17B1-45F7-B34C-323522BD19C5}" destId="{CA7D2B2E-3878-4B68-B6BC-3097AD6122E8}" srcOrd="8" destOrd="0" presId="urn:microsoft.com/office/officeart/2016/7/layout/VerticalHollowActionList"/>
    <dgm:cxn modelId="{2075BE07-0CE3-4B49-A391-ED8DFC61A66A}" type="presParOf" srcId="{CA7D2B2E-3878-4B68-B6BC-3097AD6122E8}" destId="{7FE6806B-E814-463A-9F9A-D8BCC3189A1F}" srcOrd="0" destOrd="0" presId="urn:microsoft.com/office/officeart/2016/7/layout/VerticalHollowActionList"/>
    <dgm:cxn modelId="{782A6895-6561-45E9-9AC9-2903A89D94C5}" type="presParOf" srcId="{CA7D2B2E-3878-4B68-B6BC-3097AD6122E8}" destId="{4E06DFF4-E994-4601-B922-72760CE6F9CE}" srcOrd="1" destOrd="0" presId="urn:microsoft.com/office/officeart/2016/7/layout/VerticalHollowActionList"/>
    <dgm:cxn modelId="{71F9687C-F71A-4F79-8879-9160F3E9231F}" type="presParOf" srcId="{11B8A744-17B1-45F7-B34C-323522BD19C5}" destId="{D0652E17-30DB-483D-BF85-B4834E7999C2}" srcOrd="9" destOrd="0" presId="urn:microsoft.com/office/officeart/2016/7/layout/VerticalHollowActionList"/>
    <dgm:cxn modelId="{563E0C20-4F5E-45BA-BA0D-313A36422855}" type="presParOf" srcId="{11B8A744-17B1-45F7-B34C-323522BD19C5}" destId="{ECED2053-1B00-46E4-8B29-0CAE222C6C62}" srcOrd="10" destOrd="0" presId="urn:microsoft.com/office/officeart/2016/7/layout/VerticalHollowActionList"/>
    <dgm:cxn modelId="{D6D80CE7-8BB1-43A3-BB3D-B38FE38B2D9F}" type="presParOf" srcId="{ECED2053-1B00-46E4-8B29-0CAE222C6C62}" destId="{6A83E5D7-B25E-4B2B-98AD-F96ED7826295}" srcOrd="0" destOrd="0" presId="urn:microsoft.com/office/officeart/2016/7/layout/VerticalHollowActionList"/>
    <dgm:cxn modelId="{D715426D-2397-42BA-A35E-69B3F4FDD27B}" type="presParOf" srcId="{ECED2053-1B00-46E4-8B29-0CAE222C6C62}" destId="{8A6C478F-7F2C-4B4E-B9D0-8B7EDBFD850E}" srcOrd="1" destOrd="0" presId="urn:microsoft.com/office/officeart/2016/7/layout/VerticalHollowActionList"/>
    <dgm:cxn modelId="{4A9FDE83-A426-4FF9-83A5-9E98F11CF4FE}" type="presParOf" srcId="{11B8A744-17B1-45F7-B34C-323522BD19C5}" destId="{38F0A905-26B4-4049-A5DC-58A56B9D8E8C}" srcOrd="11" destOrd="0" presId="urn:microsoft.com/office/officeart/2016/7/layout/VerticalHollowActionList"/>
    <dgm:cxn modelId="{2F0C9F04-8820-489B-B062-90D241942D76}" type="presParOf" srcId="{11B8A744-17B1-45F7-B34C-323522BD19C5}" destId="{19E1311A-1C4B-418C-A785-B50F464D749D}" srcOrd="12" destOrd="0" presId="urn:microsoft.com/office/officeart/2016/7/layout/VerticalHollowActionList"/>
    <dgm:cxn modelId="{EBA4BD17-CB7B-4F70-A201-AF99F223147D}" type="presParOf" srcId="{19E1311A-1C4B-418C-A785-B50F464D749D}" destId="{34E3E036-0BE6-471A-A5A0-903C68B8275C}" srcOrd="0" destOrd="0" presId="urn:microsoft.com/office/officeart/2016/7/layout/VerticalHollowActionList"/>
    <dgm:cxn modelId="{6DE06324-8357-4B1F-AE52-E679658D9E63}" type="presParOf" srcId="{19E1311A-1C4B-418C-A785-B50F464D749D}" destId="{B433E129-59BB-448D-81BE-A0EAD24B589E}"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0DA8B-EF64-42E0-AE74-CD614E223D33}">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025AD6-9E5A-4C49-814D-B6DC89EF4E4B}">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138C90-D693-4D77-86A8-C0DB3671766F}">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Project updates</a:t>
          </a:r>
        </a:p>
      </dsp:txBody>
      <dsp:txXfrm>
        <a:off x="1429899" y="2442"/>
        <a:ext cx="5083704" cy="1238008"/>
      </dsp:txXfrm>
    </dsp:sp>
    <dsp:sp modelId="{A7CA7CC1-7A26-4105-B361-34190025A6FB}">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86477B-E77F-47DF-B325-5BDDFD3E9EDF}">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5CC3DE-C729-4964-BDC2-95B34E9CB51F}">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Exploratory Data Analysis</a:t>
          </a:r>
        </a:p>
      </dsp:txBody>
      <dsp:txXfrm>
        <a:off x="1429899" y="1549953"/>
        <a:ext cx="5083704" cy="1238008"/>
      </dsp:txXfrm>
    </dsp:sp>
    <dsp:sp modelId="{D3D0C071-0AE7-41C0-92ED-17DD7F61BAC1}">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603779-82DB-4916-B124-BF4D8B85FA02}">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39AFB8-80BE-4901-B968-42A4944E0684}">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Modelling</a:t>
          </a:r>
        </a:p>
      </dsp:txBody>
      <dsp:txXfrm>
        <a:off x="1429899" y="3097464"/>
        <a:ext cx="5083704" cy="1238008"/>
      </dsp:txXfrm>
    </dsp:sp>
    <dsp:sp modelId="{0E4DF3B2-30EC-496F-B19D-8F2FB8689F49}">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9EA2D9-CD01-437F-AF60-C292A8B4B870}">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0FE9CF-F9C6-40A5-81FC-EBC07E023124}">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Things to do in Next Phase</a:t>
          </a:r>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B9380-E738-4094-81A6-D68C3F4FCECC}">
      <dsp:nvSpPr>
        <dsp:cNvPr id="0" name=""/>
        <dsp:cNvSpPr/>
      </dsp:nvSpPr>
      <dsp:spPr>
        <a:xfrm>
          <a:off x="1317738" y="2764"/>
          <a:ext cx="5270952" cy="80043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271" tIns="203311" rIns="102271" bIns="203311" numCol="1" spcCol="1270" anchor="ctr" anchorCtr="0">
          <a:noAutofit/>
        </a:bodyPr>
        <a:lstStyle/>
        <a:p>
          <a:pPr marL="0" lvl="0" indent="0" algn="l" defTabSz="800100">
            <a:lnSpc>
              <a:spcPct val="90000"/>
            </a:lnSpc>
            <a:spcBef>
              <a:spcPct val="0"/>
            </a:spcBef>
            <a:spcAft>
              <a:spcPct val="35000"/>
            </a:spcAft>
            <a:buNone/>
          </a:pPr>
          <a:r>
            <a:rPr lang="en-US" sz="1800" kern="1200"/>
            <a:t>Data cleaning </a:t>
          </a:r>
        </a:p>
      </dsp:txBody>
      <dsp:txXfrm>
        <a:off x="1317738" y="2764"/>
        <a:ext cx="5270952" cy="800436"/>
      </dsp:txXfrm>
    </dsp:sp>
    <dsp:sp modelId="{019413C9-B6ED-4EFF-8ECC-4209729E221D}">
      <dsp:nvSpPr>
        <dsp:cNvPr id="0" name=""/>
        <dsp:cNvSpPr/>
      </dsp:nvSpPr>
      <dsp:spPr>
        <a:xfrm>
          <a:off x="0" y="2764"/>
          <a:ext cx="1317738" cy="800436"/>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730" tIns="79065" rIns="69730" bIns="79065" numCol="1" spcCol="1270" anchor="ctr" anchorCtr="0">
          <a:noAutofit/>
        </a:bodyPr>
        <a:lstStyle/>
        <a:p>
          <a:pPr marL="0" lvl="0" indent="0" algn="ctr" defTabSz="977900">
            <a:lnSpc>
              <a:spcPct val="90000"/>
            </a:lnSpc>
            <a:spcBef>
              <a:spcPct val="0"/>
            </a:spcBef>
            <a:spcAft>
              <a:spcPct val="35000"/>
            </a:spcAft>
            <a:buNone/>
          </a:pPr>
          <a:r>
            <a:rPr lang="en-US" sz="2200" kern="1200"/>
            <a:t>Cleaning</a:t>
          </a:r>
        </a:p>
      </dsp:txBody>
      <dsp:txXfrm>
        <a:off x="0" y="2764"/>
        <a:ext cx="1317738" cy="800436"/>
      </dsp:txXfrm>
    </dsp:sp>
    <dsp:sp modelId="{FCC0CD9B-E032-43F6-A85A-3AE89E821EF2}">
      <dsp:nvSpPr>
        <dsp:cNvPr id="0" name=""/>
        <dsp:cNvSpPr/>
      </dsp:nvSpPr>
      <dsp:spPr>
        <a:xfrm>
          <a:off x="1317738" y="851227"/>
          <a:ext cx="5270952" cy="800436"/>
        </a:xfrm>
        <a:prstGeom prst="rect">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271" tIns="203311" rIns="102271" bIns="203311" numCol="1" spcCol="1270" anchor="ctr" anchorCtr="0">
          <a:noAutofit/>
        </a:bodyPr>
        <a:lstStyle/>
        <a:p>
          <a:pPr marL="0" lvl="0" indent="0" algn="l" defTabSz="800100">
            <a:lnSpc>
              <a:spcPct val="90000"/>
            </a:lnSpc>
            <a:spcBef>
              <a:spcPct val="0"/>
            </a:spcBef>
            <a:spcAft>
              <a:spcPct val="35000"/>
            </a:spcAft>
            <a:buNone/>
          </a:pPr>
          <a:r>
            <a:rPr lang="en-US" sz="1800" kern="1200"/>
            <a:t>Preparing the data</a:t>
          </a:r>
        </a:p>
      </dsp:txBody>
      <dsp:txXfrm>
        <a:off x="1317738" y="851227"/>
        <a:ext cx="5270952" cy="800436"/>
      </dsp:txXfrm>
    </dsp:sp>
    <dsp:sp modelId="{93D67AF3-2924-4A9E-8955-0359DCB3B3A1}">
      <dsp:nvSpPr>
        <dsp:cNvPr id="0" name=""/>
        <dsp:cNvSpPr/>
      </dsp:nvSpPr>
      <dsp:spPr>
        <a:xfrm>
          <a:off x="0" y="851227"/>
          <a:ext cx="1317738" cy="800436"/>
        </a:xfrm>
        <a:prstGeom prst="rect">
          <a:avLst/>
        </a:prstGeom>
        <a:solidFill>
          <a:schemeClr val="lt1">
            <a:hueOff val="0"/>
            <a:satOff val="0"/>
            <a:lumOff val="0"/>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730" tIns="79065" rIns="69730" bIns="79065" numCol="1" spcCol="1270" anchor="ctr" anchorCtr="0">
          <a:noAutofit/>
        </a:bodyPr>
        <a:lstStyle/>
        <a:p>
          <a:pPr marL="0" lvl="0" indent="0" algn="ctr" defTabSz="977900">
            <a:lnSpc>
              <a:spcPct val="90000"/>
            </a:lnSpc>
            <a:spcBef>
              <a:spcPct val="0"/>
            </a:spcBef>
            <a:spcAft>
              <a:spcPct val="35000"/>
            </a:spcAft>
            <a:buNone/>
          </a:pPr>
          <a:r>
            <a:rPr lang="en-US" sz="2200" kern="1200"/>
            <a:t>Preparing</a:t>
          </a:r>
        </a:p>
      </dsp:txBody>
      <dsp:txXfrm>
        <a:off x="0" y="851227"/>
        <a:ext cx="1317738" cy="800436"/>
      </dsp:txXfrm>
    </dsp:sp>
    <dsp:sp modelId="{CB83890A-8D23-45BD-A676-2798CD53730D}">
      <dsp:nvSpPr>
        <dsp:cNvPr id="0" name=""/>
        <dsp:cNvSpPr/>
      </dsp:nvSpPr>
      <dsp:spPr>
        <a:xfrm>
          <a:off x="1317738" y="1699690"/>
          <a:ext cx="5270952" cy="800436"/>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271" tIns="203311" rIns="102271" bIns="203311" numCol="1" spcCol="1270" anchor="ctr" anchorCtr="0">
          <a:noAutofit/>
        </a:bodyPr>
        <a:lstStyle/>
        <a:p>
          <a:pPr marL="0" lvl="0" indent="0" algn="l" defTabSz="800100">
            <a:lnSpc>
              <a:spcPct val="90000"/>
            </a:lnSpc>
            <a:spcBef>
              <a:spcPct val="0"/>
            </a:spcBef>
            <a:spcAft>
              <a:spcPct val="35000"/>
            </a:spcAft>
            <a:buNone/>
          </a:pPr>
          <a:r>
            <a:rPr lang="en-US" sz="1800" kern="1200"/>
            <a:t>Choosing the Target Variable</a:t>
          </a:r>
        </a:p>
      </dsp:txBody>
      <dsp:txXfrm>
        <a:off x="1317738" y="1699690"/>
        <a:ext cx="5270952" cy="800436"/>
      </dsp:txXfrm>
    </dsp:sp>
    <dsp:sp modelId="{AA8E3658-A85C-4F42-8312-0977F45A42EF}">
      <dsp:nvSpPr>
        <dsp:cNvPr id="0" name=""/>
        <dsp:cNvSpPr/>
      </dsp:nvSpPr>
      <dsp:spPr>
        <a:xfrm>
          <a:off x="0" y="1699690"/>
          <a:ext cx="1317738" cy="800436"/>
        </a:xfrm>
        <a:prstGeom prst="rect">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730" tIns="79065" rIns="69730" bIns="79065" numCol="1" spcCol="1270" anchor="ctr" anchorCtr="0">
          <a:noAutofit/>
        </a:bodyPr>
        <a:lstStyle/>
        <a:p>
          <a:pPr marL="0" lvl="0" indent="0" algn="ctr" defTabSz="977900">
            <a:lnSpc>
              <a:spcPct val="90000"/>
            </a:lnSpc>
            <a:spcBef>
              <a:spcPct val="0"/>
            </a:spcBef>
            <a:spcAft>
              <a:spcPct val="35000"/>
            </a:spcAft>
            <a:buNone/>
          </a:pPr>
          <a:r>
            <a:rPr lang="en-US" sz="2200" kern="1200"/>
            <a:t>Choosing</a:t>
          </a:r>
        </a:p>
      </dsp:txBody>
      <dsp:txXfrm>
        <a:off x="0" y="1699690"/>
        <a:ext cx="1317738" cy="800436"/>
      </dsp:txXfrm>
    </dsp:sp>
    <dsp:sp modelId="{9B0677F7-6189-42CA-9342-EC7180DBA83B}">
      <dsp:nvSpPr>
        <dsp:cNvPr id="0" name=""/>
        <dsp:cNvSpPr/>
      </dsp:nvSpPr>
      <dsp:spPr>
        <a:xfrm>
          <a:off x="1317738" y="2548153"/>
          <a:ext cx="5270952" cy="800436"/>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271" tIns="203311" rIns="102271" bIns="203311" numCol="1" spcCol="1270" anchor="ctr" anchorCtr="0">
          <a:noAutofit/>
        </a:bodyPr>
        <a:lstStyle/>
        <a:p>
          <a:pPr marL="0" lvl="0" indent="0" algn="l" defTabSz="800100">
            <a:lnSpc>
              <a:spcPct val="90000"/>
            </a:lnSpc>
            <a:spcBef>
              <a:spcPct val="0"/>
            </a:spcBef>
            <a:spcAft>
              <a:spcPct val="35000"/>
            </a:spcAft>
            <a:buNone/>
          </a:pPr>
          <a:r>
            <a:rPr lang="en-US" sz="1800" kern="1200"/>
            <a:t>Splitting the data</a:t>
          </a:r>
        </a:p>
      </dsp:txBody>
      <dsp:txXfrm>
        <a:off x="1317738" y="2548153"/>
        <a:ext cx="5270952" cy="800436"/>
      </dsp:txXfrm>
    </dsp:sp>
    <dsp:sp modelId="{648FF0A2-7368-4D4A-918B-F62D1FE339D8}">
      <dsp:nvSpPr>
        <dsp:cNvPr id="0" name=""/>
        <dsp:cNvSpPr/>
      </dsp:nvSpPr>
      <dsp:spPr>
        <a:xfrm>
          <a:off x="0" y="2548153"/>
          <a:ext cx="1317738" cy="800436"/>
        </a:xfrm>
        <a:prstGeom prst="rect">
          <a:avLst/>
        </a:prstGeom>
        <a:solidFill>
          <a:schemeClr val="lt1">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730" tIns="79065" rIns="69730" bIns="79065" numCol="1" spcCol="1270" anchor="ctr" anchorCtr="0">
          <a:noAutofit/>
        </a:bodyPr>
        <a:lstStyle/>
        <a:p>
          <a:pPr marL="0" lvl="0" indent="0" algn="ctr" defTabSz="977900">
            <a:lnSpc>
              <a:spcPct val="90000"/>
            </a:lnSpc>
            <a:spcBef>
              <a:spcPct val="0"/>
            </a:spcBef>
            <a:spcAft>
              <a:spcPct val="35000"/>
            </a:spcAft>
            <a:buNone/>
          </a:pPr>
          <a:r>
            <a:rPr lang="en-US" sz="2200" kern="1200"/>
            <a:t>Splitting</a:t>
          </a:r>
        </a:p>
      </dsp:txBody>
      <dsp:txXfrm>
        <a:off x="0" y="2548153"/>
        <a:ext cx="1317738" cy="800436"/>
      </dsp:txXfrm>
    </dsp:sp>
    <dsp:sp modelId="{4E06DFF4-E994-4601-B922-72760CE6F9CE}">
      <dsp:nvSpPr>
        <dsp:cNvPr id="0" name=""/>
        <dsp:cNvSpPr/>
      </dsp:nvSpPr>
      <dsp:spPr>
        <a:xfrm>
          <a:off x="1317738" y="3396616"/>
          <a:ext cx="5270952" cy="800436"/>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271" tIns="203311" rIns="102271" bIns="203311" numCol="1" spcCol="1270" anchor="ctr" anchorCtr="0">
          <a:noAutofit/>
        </a:bodyPr>
        <a:lstStyle/>
        <a:p>
          <a:pPr marL="0" lvl="0" indent="0" algn="l" defTabSz="800100">
            <a:lnSpc>
              <a:spcPct val="90000"/>
            </a:lnSpc>
            <a:spcBef>
              <a:spcPct val="0"/>
            </a:spcBef>
            <a:spcAft>
              <a:spcPct val="35000"/>
            </a:spcAft>
            <a:buNone/>
          </a:pPr>
          <a:r>
            <a:rPr lang="en-US" sz="1800" kern="1200"/>
            <a:t>Data wrangling </a:t>
          </a:r>
        </a:p>
      </dsp:txBody>
      <dsp:txXfrm>
        <a:off x="1317738" y="3396616"/>
        <a:ext cx="5270952" cy="800436"/>
      </dsp:txXfrm>
    </dsp:sp>
    <dsp:sp modelId="{7FE6806B-E814-463A-9F9A-D8BCC3189A1F}">
      <dsp:nvSpPr>
        <dsp:cNvPr id="0" name=""/>
        <dsp:cNvSpPr/>
      </dsp:nvSpPr>
      <dsp:spPr>
        <a:xfrm>
          <a:off x="0" y="3396616"/>
          <a:ext cx="1317738" cy="800436"/>
        </a:xfrm>
        <a:prstGeom prst="rect">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730" tIns="79065" rIns="69730" bIns="79065" numCol="1" spcCol="1270" anchor="ctr" anchorCtr="0">
          <a:noAutofit/>
        </a:bodyPr>
        <a:lstStyle/>
        <a:p>
          <a:pPr marL="0" lvl="0" indent="0" algn="ctr" defTabSz="977900">
            <a:lnSpc>
              <a:spcPct val="90000"/>
            </a:lnSpc>
            <a:spcBef>
              <a:spcPct val="0"/>
            </a:spcBef>
            <a:spcAft>
              <a:spcPct val="35000"/>
            </a:spcAft>
            <a:buNone/>
          </a:pPr>
          <a:r>
            <a:rPr lang="en-US" sz="2200" kern="1200"/>
            <a:t>Wrangling</a:t>
          </a:r>
        </a:p>
      </dsp:txBody>
      <dsp:txXfrm>
        <a:off x="0" y="3396616"/>
        <a:ext cx="1317738" cy="800436"/>
      </dsp:txXfrm>
    </dsp:sp>
    <dsp:sp modelId="{8A6C478F-7F2C-4B4E-B9D0-8B7EDBFD850E}">
      <dsp:nvSpPr>
        <dsp:cNvPr id="0" name=""/>
        <dsp:cNvSpPr/>
      </dsp:nvSpPr>
      <dsp:spPr>
        <a:xfrm>
          <a:off x="1317738" y="4245079"/>
          <a:ext cx="5270952" cy="800436"/>
        </a:xfrm>
        <a:prstGeom prst="rect">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271" tIns="203311" rIns="102271" bIns="203311" numCol="1" spcCol="1270" anchor="ctr" anchorCtr="0">
          <a:noAutofit/>
        </a:bodyPr>
        <a:lstStyle/>
        <a:p>
          <a:pPr marL="0" lvl="0" indent="0" algn="l" defTabSz="800100">
            <a:lnSpc>
              <a:spcPct val="90000"/>
            </a:lnSpc>
            <a:spcBef>
              <a:spcPct val="0"/>
            </a:spcBef>
            <a:spcAft>
              <a:spcPct val="35000"/>
            </a:spcAft>
            <a:buNone/>
          </a:pPr>
          <a:r>
            <a:rPr lang="en-US" sz="1800" kern="1200"/>
            <a:t>Testing different models</a:t>
          </a:r>
        </a:p>
      </dsp:txBody>
      <dsp:txXfrm>
        <a:off x="1317738" y="4245079"/>
        <a:ext cx="5270952" cy="800436"/>
      </dsp:txXfrm>
    </dsp:sp>
    <dsp:sp modelId="{6A83E5D7-B25E-4B2B-98AD-F96ED7826295}">
      <dsp:nvSpPr>
        <dsp:cNvPr id="0" name=""/>
        <dsp:cNvSpPr/>
      </dsp:nvSpPr>
      <dsp:spPr>
        <a:xfrm>
          <a:off x="0" y="4245079"/>
          <a:ext cx="1317738" cy="800436"/>
        </a:xfrm>
        <a:prstGeom prst="rect">
          <a:avLst/>
        </a:prstGeom>
        <a:solidFill>
          <a:schemeClr val="lt1">
            <a:hueOff val="0"/>
            <a:satOff val="0"/>
            <a:lumOff val="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730" tIns="79065" rIns="69730" bIns="79065" numCol="1" spcCol="1270" anchor="ctr" anchorCtr="0">
          <a:noAutofit/>
        </a:bodyPr>
        <a:lstStyle/>
        <a:p>
          <a:pPr marL="0" lvl="0" indent="0" algn="ctr" defTabSz="977900">
            <a:lnSpc>
              <a:spcPct val="90000"/>
            </a:lnSpc>
            <a:spcBef>
              <a:spcPct val="0"/>
            </a:spcBef>
            <a:spcAft>
              <a:spcPct val="35000"/>
            </a:spcAft>
            <a:buNone/>
          </a:pPr>
          <a:r>
            <a:rPr lang="en-US" sz="2200" kern="1200"/>
            <a:t>Testing</a:t>
          </a:r>
        </a:p>
      </dsp:txBody>
      <dsp:txXfrm>
        <a:off x="0" y="4245079"/>
        <a:ext cx="1317738" cy="800436"/>
      </dsp:txXfrm>
    </dsp:sp>
    <dsp:sp modelId="{B433E129-59BB-448D-81BE-A0EAD24B589E}">
      <dsp:nvSpPr>
        <dsp:cNvPr id="0" name=""/>
        <dsp:cNvSpPr/>
      </dsp:nvSpPr>
      <dsp:spPr>
        <a:xfrm>
          <a:off x="1317738" y="5093542"/>
          <a:ext cx="5270952" cy="800436"/>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271" tIns="203311" rIns="102271" bIns="203311" numCol="1" spcCol="1270" anchor="ctr" anchorCtr="0">
          <a:noAutofit/>
        </a:bodyPr>
        <a:lstStyle/>
        <a:p>
          <a:pPr marL="0" lvl="0" indent="0" algn="l" defTabSz="800100">
            <a:lnSpc>
              <a:spcPct val="90000"/>
            </a:lnSpc>
            <a:spcBef>
              <a:spcPct val="0"/>
            </a:spcBef>
            <a:spcAft>
              <a:spcPct val="35000"/>
            </a:spcAft>
            <a:buNone/>
          </a:pPr>
          <a:r>
            <a:rPr lang="en-US" sz="1800" kern="1200"/>
            <a:t>Attaining the best model</a:t>
          </a:r>
        </a:p>
      </dsp:txBody>
      <dsp:txXfrm>
        <a:off x="1317738" y="5093542"/>
        <a:ext cx="5270952" cy="800436"/>
      </dsp:txXfrm>
    </dsp:sp>
    <dsp:sp modelId="{34E3E036-0BE6-471A-A5A0-903C68B8275C}">
      <dsp:nvSpPr>
        <dsp:cNvPr id="0" name=""/>
        <dsp:cNvSpPr/>
      </dsp:nvSpPr>
      <dsp:spPr>
        <a:xfrm>
          <a:off x="0" y="5093542"/>
          <a:ext cx="1317738" cy="800436"/>
        </a:xfrm>
        <a:prstGeom prst="rect">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730" tIns="79065" rIns="69730" bIns="79065" numCol="1" spcCol="1270" anchor="ctr" anchorCtr="0">
          <a:noAutofit/>
        </a:bodyPr>
        <a:lstStyle/>
        <a:p>
          <a:pPr marL="0" lvl="0" indent="0" algn="ctr" defTabSz="977900">
            <a:lnSpc>
              <a:spcPct val="90000"/>
            </a:lnSpc>
            <a:spcBef>
              <a:spcPct val="0"/>
            </a:spcBef>
            <a:spcAft>
              <a:spcPct val="35000"/>
            </a:spcAft>
            <a:buNone/>
          </a:pPr>
          <a:r>
            <a:rPr lang="en-US" sz="2200" kern="1200"/>
            <a:t>Attaining</a:t>
          </a:r>
        </a:p>
      </dsp:txBody>
      <dsp:txXfrm>
        <a:off x="0" y="5093542"/>
        <a:ext cx="1317738" cy="8004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6C62D-F63F-4EC0-9A1B-15461328B203}" type="datetimeFigureOut">
              <a:rPr lang="en-US" smtClean="0"/>
              <a:t>4/6/2020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17C3BA-3197-4232-AB5E-8145A7D05623}" type="slidenum">
              <a:rPr lang="en-US" smtClean="0"/>
              <a:t>‹#›</a:t>
            </a:fld>
            <a:endParaRPr lang="en-US"/>
          </a:p>
        </p:txBody>
      </p:sp>
    </p:spTree>
    <p:extLst>
      <p:ext uri="{BB962C8B-B14F-4D97-AF65-F5344CB8AC3E}">
        <p14:creationId xmlns:p14="http://schemas.microsoft.com/office/powerpoint/2010/main" val="2380965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This is Sai Vinay Pabbisetty and I am here to present about my capstone project i.e. on Chicago </a:t>
            </a:r>
            <a:r>
              <a:rPr lang="en-US"/>
              <a:t>Crime Data Analysis</a:t>
            </a:r>
            <a:endParaRPr lang="en-US" dirty="0"/>
          </a:p>
        </p:txBody>
      </p:sp>
      <p:sp>
        <p:nvSpPr>
          <p:cNvPr id="4" name="Slide Number Placeholder 3"/>
          <p:cNvSpPr>
            <a:spLocks noGrp="1"/>
          </p:cNvSpPr>
          <p:nvPr>
            <p:ph type="sldNum" sz="quarter" idx="5"/>
          </p:nvPr>
        </p:nvSpPr>
        <p:spPr/>
        <p:txBody>
          <a:bodyPr/>
          <a:lstStyle/>
          <a:p>
            <a:fld id="{3E17C3BA-3197-4232-AB5E-8145A7D05623}" type="slidenum">
              <a:rPr lang="en-US" smtClean="0"/>
              <a:t>1</a:t>
            </a:fld>
            <a:endParaRPr lang="en-US"/>
          </a:p>
        </p:txBody>
      </p:sp>
    </p:spTree>
    <p:extLst>
      <p:ext uri="{BB962C8B-B14F-4D97-AF65-F5344CB8AC3E}">
        <p14:creationId xmlns:p14="http://schemas.microsoft.com/office/powerpoint/2010/main" val="289950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deliverable I will be focusing on giving you some of project updates and majorly discussing about Exploratory data analysis, Data preprocessing and Data modelling. Also at the end of the presentation I will be discussing about the things I am going to do in next phase of this project.</a:t>
            </a:r>
          </a:p>
        </p:txBody>
      </p:sp>
      <p:sp>
        <p:nvSpPr>
          <p:cNvPr id="4" name="Slide Number Placeholder 3"/>
          <p:cNvSpPr>
            <a:spLocks noGrp="1"/>
          </p:cNvSpPr>
          <p:nvPr>
            <p:ph type="sldNum" sz="quarter" idx="5"/>
          </p:nvPr>
        </p:nvSpPr>
        <p:spPr/>
        <p:txBody>
          <a:bodyPr/>
          <a:lstStyle/>
          <a:p>
            <a:fld id="{3E17C3BA-3197-4232-AB5E-8145A7D05623}" type="slidenum">
              <a:rPr lang="en-US" smtClean="0"/>
              <a:t>2</a:t>
            </a:fld>
            <a:endParaRPr lang="en-US"/>
          </a:p>
        </p:txBody>
      </p:sp>
    </p:spTree>
    <p:extLst>
      <p:ext uri="{BB962C8B-B14F-4D97-AF65-F5344CB8AC3E}">
        <p14:creationId xmlns:p14="http://schemas.microsoft.com/office/powerpoint/2010/main" val="300109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deliverable I have extended the Exploratory Data Analysis that I did in last phase and tried to bring out some more insights from the data.</a:t>
            </a:r>
          </a:p>
          <a:p>
            <a:pPr marL="171450" indent="-171450">
              <a:buFont typeface="Arial" panose="020B0604020202020204" pitchFamily="34" charset="0"/>
              <a:buChar char="•"/>
            </a:pPr>
            <a:r>
              <a:rPr lang="en-US" dirty="0"/>
              <a:t>I was curious about on which day of the week are crimes mostly committed, so I have plotted this graph in which we can see that most of the crimes are committed on Friday even though the crimes are mostly even through out the week.</a:t>
            </a:r>
          </a:p>
          <a:p>
            <a:pPr marL="171450" indent="-171450">
              <a:buFont typeface="Arial" panose="020B0604020202020204" pitchFamily="34" charset="0"/>
              <a:buChar char="•"/>
            </a:pPr>
            <a:r>
              <a:rPr lang="en-US" dirty="0"/>
              <a:t>And the graph on right tells us about the Frequency of Crimes that are committed per each district in Chicago. So in district 8 most the crime frequency is very high, and it is very low in district number 20, 21 and 31. So according to this graph we can easily tell that district number 20,21 and 31 are the safer districts to stay in Chicago when compared to other districts</a:t>
            </a:r>
          </a:p>
        </p:txBody>
      </p:sp>
      <p:sp>
        <p:nvSpPr>
          <p:cNvPr id="4" name="Slide Number Placeholder 3"/>
          <p:cNvSpPr>
            <a:spLocks noGrp="1"/>
          </p:cNvSpPr>
          <p:nvPr>
            <p:ph type="sldNum" sz="quarter" idx="5"/>
          </p:nvPr>
        </p:nvSpPr>
        <p:spPr/>
        <p:txBody>
          <a:bodyPr/>
          <a:lstStyle/>
          <a:p>
            <a:fld id="{3E17C3BA-3197-4232-AB5E-8145A7D05623}" type="slidenum">
              <a:rPr lang="en-US" smtClean="0"/>
              <a:t>3</a:t>
            </a:fld>
            <a:endParaRPr lang="en-US"/>
          </a:p>
        </p:txBody>
      </p:sp>
    </p:spTree>
    <p:extLst>
      <p:ext uri="{BB962C8B-B14F-4D97-AF65-F5344CB8AC3E}">
        <p14:creationId xmlns:p14="http://schemas.microsoft.com/office/powerpoint/2010/main" val="1938681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have plotted a couple of graphs on the sub crimes of the frequently committed crimes. </a:t>
            </a:r>
          </a:p>
          <a:p>
            <a:endParaRPr lang="en-US" dirty="0"/>
          </a:p>
          <a:p>
            <a:r>
              <a:rPr lang="en-US" dirty="0"/>
              <a:t>Theft being the frequently committed crime in Chicago most of the thefts are less than are equal to 500$ and an interesting fact is Thefts from building are more in number than Retail thefts</a:t>
            </a:r>
          </a:p>
          <a:p>
            <a:endParaRPr lang="en-US" dirty="0"/>
          </a:p>
          <a:p>
            <a:r>
              <a:rPr lang="en-US" dirty="0"/>
              <a:t>The bottom right graph tells us about frequently committed Assault crimes. Most of them are simple assault crimes and Some of them involve weapons like handgun and other sharp weapons like knife</a:t>
            </a:r>
          </a:p>
        </p:txBody>
      </p:sp>
      <p:sp>
        <p:nvSpPr>
          <p:cNvPr id="4" name="Slide Number Placeholder 3"/>
          <p:cNvSpPr>
            <a:spLocks noGrp="1"/>
          </p:cNvSpPr>
          <p:nvPr>
            <p:ph type="sldNum" sz="quarter" idx="5"/>
          </p:nvPr>
        </p:nvSpPr>
        <p:spPr/>
        <p:txBody>
          <a:bodyPr/>
          <a:lstStyle/>
          <a:p>
            <a:fld id="{3E17C3BA-3197-4232-AB5E-8145A7D05623}" type="slidenum">
              <a:rPr lang="en-US" smtClean="0"/>
              <a:t>4</a:t>
            </a:fld>
            <a:endParaRPr lang="en-US"/>
          </a:p>
        </p:txBody>
      </p:sp>
    </p:spTree>
    <p:extLst>
      <p:ext uri="{BB962C8B-B14F-4D97-AF65-F5344CB8AC3E}">
        <p14:creationId xmlns:p14="http://schemas.microsoft.com/office/powerpoint/2010/main" val="201171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Based on the longitudinal and latitudinal data in this data set I tried plotting those points on a map using a package called folium and it came out like this</a:t>
            </a:r>
          </a:p>
          <a:p>
            <a:pPr marL="171450" indent="-171450">
              <a:buFont typeface="Arial" panose="020B0604020202020204" pitchFamily="34" charset="0"/>
              <a:buChar char="•"/>
            </a:pPr>
            <a:r>
              <a:rPr lang="en-US" dirty="0"/>
              <a:t>In this picture all the blue circles are crime locations in Chicago city. It is interactive in the notebook where you can zoom in and zoom out. If you are really interested in seeing all the crime spots please check out my notebook through my </a:t>
            </a:r>
            <a:r>
              <a:rPr lang="en-US" dirty="0" err="1"/>
              <a:t>github</a:t>
            </a:r>
            <a:r>
              <a:rPr lang="en-US" dirty="0"/>
              <a:t> link posted in the discussion posting.</a:t>
            </a:r>
          </a:p>
        </p:txBody>
      </p:sp>
      <p:sp>
        <p:nvSpPr>
          <p:cNvPr id="4" name="Slide Number Placeholder 3"/>
          <p:cNvSpPr>
            <a:spLocks noGrp="1"/>
          </p:cNvSpPr>
          <p:nvPr>
            <p:ph type="sldNum" sz="quarter" idx="5"/>
          </p:nvPr>
        </p:nvSpPr>
        <p:spPr/>
        <p:txBody>
          <a:bodyPr/>
          <a:lstStyle/>
          <a:p>
            <a:fld id="{3E17C3BA-3197-4232-AB5E-8145A7D05623}" type="slidenum">
              <a:rPr lang="en-US" smtClean="0"/>
              <a:t>5</a:t>
            </a:fld>
            <a:endParaRPr lang="en-US"/>
          </a:p>
        </p:txBody>
      </p:sp>
    </p:spTree>
    <p:extLst>
      <p:ext uri="{BB962C8B-B14F-4D97-AF65-F5344CB8AC3E}">
        <p14:creationId xmlns:p14="http://schemas.microsoft.com/office/powerpoint/2010/main" val="1456948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Coming to the Modelling part, In this deliverable I followed this workflow in which I first cleaned the data and then check if there are any inconsistencies.</a:t>
            </a:r>
          </a:p>
          <a:p>
            <a:r>
              <a:rPr lang="en-US" dirty="0"/>
              <a:t>And I chose Arrest column as my target variable to start with modelling, but I am going to take primary type of the crime as my target in my next phase of the project.</a:t>
            </a:r>
          </a:p>
          <a:p>
            <a:r>
              <a:rPr lang="en-US" dirty="0"/>
              <a:t>After that I have split the data into training data and testing data. But it looked like there is some need for data wrangling to start fitting the data into different models which is nothing but converting the data from raw form to required form. In my case I did it for converting the format of date and time.</a:t>
            </a:r>
          </a:p>
          <a:p>
            <a:r>
              <a:rPr lang="en-US" dirty="0"/>
              <a:t>Finally I tried using three different models to predict the target variable which is a bivariant variable.</a:t>
            </a:r>
          </a:p>
        </p:txBody>
      </p:sp>
      <p:sp>
        <p:nvSpPr>
          <p:cNvPr id="4" name="Slide Number Placeholder 3"/>
          <p:cNvSpPr>
            <a:spLocks noGrp="1"/>
          </p:cNvSpPr>
          <p:nvPr>
            <p:ph type="sldNum" sz="quarter" idx="5"/>
          </p:nvPr>
        </p:nvSpPr>
        <p:spPr/>
        <p:txBody>
          <a:bodyPr/>
          <a:lstStyle/>
          <a:p>
            <a:fld id="{3E17C3BA-3197-4232-AB5E-8145A7D05623}" type="slidenum">
              <a:rPr lang="en-US" smtClean="0"/>
              <a:t>6</a:t>
            </a:fld>
            <a:endParaRPr lang="en-US"/>
          </a:p>
        </p:txBody>
      </p:sp>
    </p:spTree>
    <p:extLst>
      <p:ext uri="{BB962C8B-B14F-4D97-AF65-F5344CB8AC3E}">
        <p14:creationId xmlns:p14="http://schemas.microsoft.com/office/powerpoint/2010/main" val="3093776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were like this:</a:t>
            </a:r>
          </a:p>
          <a:p>
            <a:pPr marL="171450" indent="-171450">
              <a:buFont typeface="Arial" panose="020B0604020202020204" pitchFamily="34" charset="0"/>
              <a:buChar char="•"/>
            </a:pPr>
            <a:r>
              <a:rPr lang="en-US" dirty="0"/>
              <a:t>I used Logistic regression, </a:t>
            </a:r>
            <a:r>
              <a:rPr lang="en-US" dirty="0" err="1"/>
              <a:t>XGBoost</a:t>
            </a:r>
            <a:r>
              <a:rPr lang="en-US" dirty="0"/>
              <a:t> Classifier and </a:t>
            </a:r>
            <a:r>
              <a:rPr lang="en-US" dirty="0" err="1"/>
              <a:t>RandomforestClassifier</a:t>
            </a:r>
            <a:r>
              <a:rPr lang="en-US" dirty="0"/>
              <a:t> out of which Random forest did a good job performing well with an accuracy of 88.9 % . Logistic Regression gave an accuracy of 72 % and </a:t>
            </a:r>
            <a:r>
              <a:rPr lang="en-US" dirty="0" err="1"/>
              <a:t>XGBoost</a:t>
            </a:r>
            <a:r>
              <a:rPr lang="en-US" dirty="0"/>
              <a:t> was almost at par with </a:t>
            </a:r>
            <a:r>
              <a:rPr lang="en-US" dirty="0" err="1"/>
              <a:t>RnadomForest</a:t>
            </a:r>
            <a:r>
              <a:rPr lang="en-US" dirty="0"/>
              <a:t> classifier with 87.2% accuracy</a:t>
            </a:r>
          </a:p>
        </p:txBody>
      </p:sp>
      <p:sp>
        <p:nvSpPr>
          <p:cNvPr id="4" name="Slide Number Placeholder 3"/>
          <p:cNvSpPr>
            <a:spLocks noGrp="1"/>
          </p:cNvSpPr>
          <p:nvPr>
            <p:ph type="sldNum" sz="quarter" idx="5"/>
          </p:nvPr>
        </p:nvSpPr>
        <p:spPr/>
        <p:txBody>
          <a:bodyPr/>
          <a:lstStyle/>
          <a:p>
            <a:fld id="{3E17C3BA-3197-4232-AB5E-8145A7D05623}" type="slidenum">
              <a:rPr lang="en-US" smtClean="0"/>
              <a:t>7</a:t>
            </a:fld>
            <a:endParaRPr lang="en-US"/>
          </a:p>
        </p:txBody>
      </p:sp>
    </p:spTree>
    <p:extLst>
      <p:ext uri="{BB962C8B-B14F-4D97-AF65-F5344CB8AC3E}">
        <p14:creationId xmlns:p14="http://schemas.microsoft.com/office/powerpoint/2010/main" val="27168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know that I am in the initial stages of the project. I am thinking to use multiclass multilabel classification algorithms to predict The primary type and location of the crime in my next phase of the project. And, I would like to experiment with several other suitable algorithms and finally evaluate the performances to find the best fit model for this data.</a:t>
            </a:r>
          </a:p>
          <a:p>
            <a:endParaRPr lang="en-US" dirty="0"/>
          </a:p>
        </p:txBody>
      </p:sp>
      <p:sp>
        <p:nvSpPr>
          <p:cNvPr id="4" name="Slide Number Placeholder 3"/>
          <p:cNvSpPr>
            <a:spLocks noGrp="1"/>
          </p:cNvSpPr>
          <p:nvPr>
            <p:ph type="sldNum" sz="quarter" idx="5"/>
          </p:nvPr>
        </p:nvSpPr>
        <p:spPr/>
        <p:txBody>
          <a:bodyPr/>
          <a:lstStyle/>
          <a:p>
            <a:fld id="{3E17C3BA-3197-4232-AB5E-8145A7D05623}" type="slidenum">
              <a:rPr lang="en-US" smtClean="0"/>
              <a:t>8</a:t>
            </a:fld>
            <a:endParaRPr lang="en-US"/>
          </a:p>
        </p:txBody>
      </p:sp>
    </p:spTree>
    <p:extLst>
      <p:ext uri="{BB962C8B-B14F-4D97-AF65-F5344CB8AC3E}">
        <p14:creationId xmlns:p14="http://schemas.microsoft.com/office/powerpoint/2010/main" val="4039113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everyone</a:t>
            </a:r>
          </a:p>
          <a:p>
            <a:r>
              <a:rPr lang="en-US" dirty="0"/>
              <a:t>If you have any doubts please reach out to me at ym53858@umbc.edu</a:t>
            </a:r>
          </a:p>
        </p:txBody>
      </p:sp>
      <p:sp>
        <p:nvSpPr>
          <p:cNvPr id="4" name="Slide Number Placeholder 3"/>
          <p:cNvSpPr>
            <a:spLocks noGrp="1"/>
          </p:cNvSpPr>
          <p:nvPr>
            <p:ph type="sldNum" sz="quarter" idx="5"/>
          </p:nvPr>
        </p:nvSpPr>
        <p:spPr/>
        <p:txBody>
          <a:bodyPr/>
          <a:lstStyle/>
          <a:p>
            <a:fld id="{3E17C3BA-3197-4232-AB5E-8145A7D05623}" type="slidenum">
              <a:rPr lang="en-US" smtClean="0"/>
              <a:t>9</a:t>
            </a:fld>
            <a:endParaRPr lang="en-US"/>
          </a:p>
        </p:txBody>
      </p:sp>
    </p:spTree>
    <p:extLst>
      <p:ext uri="{BB962C8B-B14F-4D97-AF65-F5344CB8AC3E}">
        <p14:creationId xmlns:p14="http://schemas.microsoft.com/office/powerpoint/2010/main" val="3406646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E779-3705-4E63-B7B4-1CA5A1B5CD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C98839-424B-4073-9398-712DF3750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04EB20-046D-4C7D-95FB-ADA55EEB6025}"/>
              </a:ext>
            </a:extLst>
          </p:cNvPr>
          <p:cNvSpPr>
            <a:spLocks noGrp="1"/>
          </p:cNvSpPr>
          <p:nvPr>
            <p:ph type="dt" sz="half" idx="10"/>
          </p:nvPr>
        </p:nvSpPr>
        <p:spPr/>
        <p:txBody>
          <a:bodyPr/>
          <a:lstStyle/>
          <a:p>
            <a:fld id="{37BB28E5-BDFA-4618-9E45-B8F623793EF7}" type="datetimeFigureOut">
              <a:rPr lang="en-US" smtClean="0"/>
              <a:t>4/6/2020</a:t>
            </a:fld>
            <a:endParaRPr lang="en-US"/>
          </a:p>
        </p:txBody>
      </p:sp>
      <p:sp>
        <p:nvSpPr>
          <p:cNvPr id="5" name="Footer Placeholder 4">
            <a:extLst>
              <a:ext uri="{FF2B5EF4-FFF2-40B4-BE49-F238E27FC236}">
                <a16:creationId xmlns:a16="http://schemas.microsoft.com/office/drawing/2014/main" id="{A118F329-C006-4628-B96B-F8E6ED86B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EE8B5-3DEE-4F1A-B6A6-DC33BE816498}"/>
              </a:ext>
            </a:extLst>
          </p:cNvPr>
          <p:cNvSpPr>
            <a:spLocks noGrp="1"/>
          </p:cNvSpPr>
          <p:nvPr>
            <p:ph type="sldNum" sz="quarter" idx="12"/>
          </p:nvPr>
        </p:nvSpPr>
        <p:spPr/>
        <p:txBody>
          <a:bodyPr/>
          <a:lstStyle/>
          <a:p>
            <a:fld id="{8B9E37B4-212F-4721-B3A0-75248355CC9C}" type="slidenum">
              <a:rPr lang="en-US" smtClean="0"/>
              <a:t>‹#›</a:t>
            </a:fld>
            <a:endParaRPr lang="en-US"/>
          </a:p>
        </p:txBody>
      </p:sp>
    </p:spTree>
    <p:extLst>
      <p:ext uri="{BB962C8B-B14F-4D97-AF65-F5344CB8AC3E}">
        <p14:creationId xmlns:p14="http://schemas.microsoft.com/office/powerpoint/2010/main" val="2945744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4508-ED60-4CDB-9E37-69494E88E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0C7C2A-9FA9-4AEC-BB73-4675D4B3D0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6AC9B-2857-4017-8CCD-660C8317E7EA}"/>
              </a:ext>
            </a:extLst>
          </p:cNvPr>
          <p:cNvSpPr>
            <a:spLocks noGrp="1"/>
          </p:cNvSpPr>
          <p:nvPr>
            <p:ph type="dt" sz="half" idx="10"/>
          </p:nvPr>
        </p:nvSpPr>
        <p:spPr/>
        <p:txBody>
          <a:bodyPr/>
          <a:lstStyle/>
          <a:p>
            <a:fld id="{37BB28E5-BDFA-4618-9E45-B8F623793EF7}" type="datetimeFigureOut">
              <a:rPr lang="en-US" smtClean="0"/>
              <a:t>4/6/2020</a:t>
            </a:fld>
            <a:endParaRPr lang="en-US"/>
          </a:p>
        </p:txBody>
      </p:sp>
      <p:sp>
        <p:nvSpPr>
          <p:cNvPr id="5" name="Footer Placeholder 4">
            <a:extLst>
              <a:ext uri="{FF2B5EF4-FFF2-40B4-BE49-F238E27FC236}">
                <a16:creationId xmlns:a16="http://schemas.microsoft.com/office/drawing/2014/main" id="{35E840BC-541C-48CE-995C-EB62B524E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279A72-4205-47B0-998D-71E502754020}"/>
              </a:ext>
            </a:extLst>
          </p:cNvPr>
          <p:cNvSpPr>
            <a:spLocks noGrp="1"/>
          </p:cNvSpPr>
          <p:nvPr>
            <p:ph type="sldNum" sz="quarter" idx="12"/>
          </p:nvPr>
        </p:nvSpPr>
        <p:spPr/>
        <p:txBody>
          <a:bodyPr/>
          <a:lstStyle/>
          <a:p>
            <a:fld id="{8B9E37B4-212F-4721-B3A0-75248355CC9C}" type="slidenum">
              <a:rPr lang="en-US" smtClean="0"/>
              <a:t>‹#›</a:t>
            </a:fld>
            <a:endParaRPr lang="en-US"/>
          </a:p>
        </p:txBody>
      </p:sp>
    </p:spTree>
    <p:extLst>
      <p:ext uri="{BB962C8B-B14F-4D97-AF65-F5344CB8AC3E}">
        <p14:creationId xmlns:p14="http://schemas.microsoft.com/office/powerpoint/2010/main" val="408610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14FBA3-A085-40BE-A47A-578FF0CF41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96C9AA-108A-45D0-994D-4F037E1C6E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226034-1151-45D5-A75F-B77372D02EF3}"/>
              </a:ext>
            </a:extLst>
          </p:cNvPr>
          <p:cNvSpPr>
            <a:spLocks noGrp="1"/>
          </p:cNvSpPr>
          <p:nvPr>
            <p:ph type="dt" sz="half" idx="10"/>
          </p:nvPr>
        </p:nvSpPr>
        <p:spPr/>
        <p:txBody>
          <a:bodyPr/>
          <a:lstStyle/>
          <a:p>
            <a:fld id="{37BB28E5-BDFA-4618-9E45-B8F623793EF7}" type="datetimeFigureOut">
              <a:rPr lang="en-US" smtClean="0"/>
              <a:t>4/6/2020</a:t>
            </a:fld>
            <a:endParaRPr lang="en-US"/>
          </a:p>
        </p:txBody>
      </p:sp>
      <p:sp>
        <p:nvSpPr>
          <p:cNvPr id="5" name="Footer Placeholder 4">
            <a:extLst>
              <a:ext uri="{FF2B5EF4-FFF2-40B4-BE49-F238E27FC236}">
                <a16:creationId xmlns:a16="http://schemas.microsoft.com/office/drawing/2014/main" id="{7682CE88-465E-4917-86AA-8E37B2482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66C24-2546-422E-B161-9CA4615C47B3}"/>
              </a:ext>
            </a:extLst>
          </p:cNvPr>
          <p:cNvSpPr>
            <a:spLocks noGrp="1"/>
          </p:cNvSpPr>
          <p:nvPr>
            <p:ph type="sldNum" sz="quarter" idx="12"/>
          </p:nvPr>
        </p:nvSpPr>
        <p:spPr/>
        <p:txBody>
          <a:bodyPr/>
          <a:lstStyle/>
          <a:p>
            <a:fld id="{8B9E37B4-212F-4721-B3A0-75248355CC9C}" type="slidenum">
              <a:rPr lang="en-US" smtClean="0"/>
              <a:t>‹#›</a:t>
            </a:fld>
            <a:endParaRPr lang="en-US"/>
          </a:p>
        </p:txBody>
      </p:sp>
    </p:spTree>
    <p:extLst>
      <p:ext uri="{BB962C8B-B14F-4D97-AF65-F5344CB8AC3E}">
        <p14:creationId xmlns:p14="http://schemas.microsoft.com/office/powerpoint/2010/main" val="413238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C92BC-A62A-4A16-9BA6-71727FE4D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579A5B-9AD5-453B-850C-D5FEE9C3DA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2F52A-98DB-4BE2-AF4A-B801496B6A51}"/>
              </a:ext>
            </a:extLst>
          </p:cNvPr>
          <p:cNvSpPr>
            <a:spLocks noGrp="1"/>
          </p:cNvSpPr>
          <p:nvPr>
            <p:ph type="dt" sz="half" idx="10"/>
          </p:nvPr>
        </p:nvSpPr>
        <p:spPr/>
        <p:txBody>
          <a:bodyPr/>
          <a:lstStyle/>
          <a:p>
            <a:fld id="{37BB28E5-BDFA-4618-9E45-B8F623793EF7}" type="datetimeFigureOut">
              <a:rPr lang="en-US" smtClean="0"/>
              <a:t>4/6/2020</a:t>
            </a:fld>
            <a:endParaRPr lang="en-US"/>
          </a:p>
        </p:txBody>
      </p:sp>
      <p:sp>
        <p:nvSpPr>
          <p:cNvPr id="5" name="Footer Placeholder 4">
            <a:extLst>
              <a:ext uri="{FF2B5EF4-FFF2-40B4-BE49-F238E27FC236}">
                <a16:creationId xmlns:a16="http://schemas.microsoft.com/office/drawing/2014/main" id="{148C3E55-6D38-4842-B760-6DEAE7DB8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05F61-1433-4274-B779-DFB846A86E09}"/>
              </a:ext>
            </a:extLst>
          </p:cNvPr>
          <p:cNvSpPr>
            <a:spLocks noGrp="1"/>
          </p:cNvSpPr>
          <p:nvPr>
            <p:ph type="sldNum" sz="quarter" idx="12"/>
          </p:nvPr>
        </p:nvSpPr>
        <p:spPr/>
        <p:txBody>
          <a:bodyPr/>
          <a:lstStyle/>
          <a:p>
            <a:fld id="{8B9E37B4-212F-4721-B3A0-75248355CC9C}" type="slidenum">
              <a:rPr lang="en-US" smtClean="0"/>
              <a:t>‹#›</a:t>
            </a:fld>
            <a:endParaRPr lang="en-US"/>
          </a:p>
        </p:txBody>
      </p:sp>
    </p:spTree>
    <p:extLst>
      <p:ext uri="{BB962C8B-B14F-4D97-AF65-F5344CB8AC3E}">
        <p14:creationId xmlns:p14="http://schemas.microsoft.com/office/powerpoint/2010/main" val="34755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EA90-98F6-45FD-A35C-B979AF4B39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700698-5CBE-4663-AD95-5791953B4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62C980-E708-4790-84E8-1277160A7058}"/>
              </a:ext>
            </a:extLst>
          </p:cNvPr>
          <p:cNvSpPr>
            <a:spLocks noGrp="1"/>
          </p:cNvSpPr>
          <p:nvPr>
            <p:ph type="dt" sz="half" idx="10"/>
          </p:nvPr>
        </p:nvSpPr>
        <p:spPr/>
        <p:txBody>
          <a:bodyPr/>
          <a:lstStyle/>
          <a:p>
            <a:fld id="{37BB28E5-BDFA-4618-9E45-B8F623793EF7}" type="datetimeFigureOut">
              <a:rPr lang="en-US" smtClean="0"/>
              <a:t>4/6/2020</a:t>
            </a:fld>
            <a:endParaRPr lang="en-US"/>
          </a:p>
        </p:txBody>
      </p:sp>
      <p:sp>
        <p:nvSpPr>
          <p:cNvPr id="5" name="Footer Placeholder 4">
            <a:extLst>
              <a:ext uri="{FF2B5EF4-FFF2-40B4-BE49-F238E27FC236}">
                <a16:creationId xmlns:a16="http://schemas.microsoft.com/office/drawing/2014/main" id="{0E163D5D-B485-453F-97EB-E7F61CDB1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DA813-1288-49F3-954B-D04807D56F1F}"/>
              </a:ext>
            </a:extLst>
          </p:cNvPr>
          <p:cNvSpPr>
            <a:spLocks noGrp="1"/>
          </p:cNvSpPr>
          <p:nvPr>
            <p:ph type="sldNum" sz="quarter" idx="12"/>
          </p:nvPr>
        </p:nvSpPr>
        <p:spPr/>
        <p:txBody>
          <a:bodyPr/>
          <a:lstStyle/>
          <a:p>
            <a:fld id="{8B9E37B4-212F-4721-B3A0-75248355CC9C}" type="slidenum">
              <a:rPr lang="en-US" smtClean="0"/>
              <a:t>‹#›</a:t>
            </a:fld>
            <a:endParaRPr lang="en-US"/>
          </a:p>
        </p:txBody>
      </p:sp>
    </p:spTree>
    <p:extLst>
      <p:ext uri="{BB962C8B-B14F-4D97-AF65-F5344CB8AC3E}">
        <p14:creationId xmlns:p14="http://schemas.microsoft.com/office/powerpoint/2010/main" val="1294977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7967-CD77-4935-8D2B-330D67390F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9A0329-989D-4DD0-8894-F51D906503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F253AD-CF59-4992-8531-EBB6C618B5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C396EC-C4EE-4E0E-9E5B-31023D22D90F}"/>
              </a:ext>
            </a:extLst>
          </p:cNvPr>
          <p:cNvSpPr>
            <a:spLocks noGrp="1"/>
          </p:cNvSpPr>
          <p:nvPr>
            <p:ph type="dt" sz="half" idx="10"/>
          </p:nvPr>
        </p:nvSpPr>
        <p:spPr/>
        <p:txBody>
          <a:bodyPr/>
          <a:lstStyle/>
          <a:p>
            <a:fld id="{37BB28E5-BDFA-4618-9E45-B8F623793EF7}" type="datetimeFigureOut">
              <a:rPr lang="en-US" smtClean="0"/>
              <a:t>4/6/2020</a:t>
            </a:fld>
            <a:endParaRPr lang="en-US"/>
          </a:p>
        </p:txBody>
      </p:sp>
      <p:sp>
        <p:nvSpPr>
          <p:cNvPr id="6" name="Footer Placeholder 5">
            <a:extLst>
              <a:ext uri="{FF2B5EF4-FFF2-40B4-BE49-F238E27FC236}">
                <a16:creationId xmlns:a16="http://schemas.microsoft.com/office/drawing/2014/main" id="{5ACFE922-3448-449D-A834-66A5EE75C0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13CC2C-09AA-440F-8C4B-1D742C0D9C24}"/>
              </a:ext>
            </a:extLst>
          </p:cNvPr>
          <p:cNvSpPr>
            <a:spLocks noGrp="1"/>
          </p:cNvSpPr>
          <p:nvPr>
            <p:ph type="sldNum" sz="quarter" idx="12"/>
          </p:nvPr>
        </p:nvSpPr>
        <p:spPr/>
        <p:txBody>
          <a:bodyPr/>
          <a:lstStyle/>
          <a:p>
            <a:fld id="{8B9E37B4-212F-4721-B3A0-75248355CC9C}" type="slidenum">
              <a:rPr lang="en-US" smtClean="0"/>
              <a:t>‹#›</a:t>
            </a:fld>
            <a:endParaRPr lang="en-US"/>
          </a:p>
        </p:txBody>
      </p:sp>
    </p:spTree>
    <p:extLst>
      <p:ext uri="{BB962C8B-B14F-4D97-AF65-F5344CB8AC3E}">
        <p14:creationId xmlns:p14="http://schemas.microsoft.com/office/powerpoint/2010/main" val="3037172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E6F03-E40F-499B-A959-3DB3BDE02D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F9DB8C-5D5C-4D31-A9D5-8B3068891C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018A1-F339-4BFC-9104-97412356A8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44D7CB-A8A0-4BD7-A333-27184996A2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E3BF5B-3FBA-4536-85AE-9A688D271D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885D0C-8F61-4585-A234-6A86D8E88EE5}"/>
              </a:ext>
            </a:extLst>
          </p:cNvPr>
          <p:cNvSpPr>
            <a:spLocks noGrp="1"/>
          </p:cNvSpPr>
          <p:nvPr>
            <p:ph type="dt" sz="half" idx="10"/>
          </p:nvPr>
        </p:nvSpPr>
        <p:spPr/>
        <p:txBody>
          <a:bodyPr/>
          <a:lstStyle/>
          <a:p>
            <a:fld id="{37BB28E5-BDFA-4618-9E45-B8F623793EF7}" type="datetimeFigureOut">
              <a:rPr lang="en-US" smtClean="0"/>
              <a:t>4/6/2020</a:t>
            </a:fld>
            <a:endParaRPr lang="en-US"/>
          </a:p>
        </p:txBody>
      </p:sp>
      <p:sp>
        <p:nvSpPr>
          <p:cNvPr id="8" name="Footer Placeholder 7">
            <a:extLst>
              <a:ext uri="{FF2B5EF4-FFF2-40B4-BE49-F238E27FC236}">
                <a16:creationId xmlns:a16="http://schemas.microsoft.com/office/drawing/2014/main" id="{B4502E0E-ECDD-47B7-9963-11351448D9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41972C-D180-40AA-8C4A-9B5D7BAC9D86}"/>
              </a:ext>
            </a:extLst>
          </p:cNvPr>
          <p:cNvSpPr>
            <a:spLocks noGrp="1"/>
          </p:cNvSpPr>
          <p:nvPr>
            <p:ph type="sldNum" sz="quarter" idx="12"/>
          </p:nvPr>
        </p:nvSpPr>
        <p:spPr/>
        <p:txBody>
          <a:bodyPr/>
          <a:lstStyle/>
          <a:p>
            <a:fld id="{8B9E37B4-212F-4721-B3A0-75248355CC9C}" type="slidenum">
              <a:rPr lang="en-US" smtClean="0"/>
              <a:t>‹#›</a:t>
            </a:fld>
            <a:endParaRPr lang="en-US"/>
          </a:p>
        </p:txBody>
      </p:sp>
    </p:spTree>
    <p:extLst>
      <p:ext uri="{BB962C8B-B14F-4D97-AF65-F5344CB8AC3E}">
        <p14:creationId xmlns:p14="http://schemas.microsoft.com/office/powerpoint/2010/main" val="229613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5213-E723-41C4-A847-9215F3CDD0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5DF2C6-5349-41D1-AB8D-C4A8D9535D1B}"/>
              </a:ext>
            </a:extLst>
          </p:cNvPr>
          <p:cNvSpPr>
            <a:spLocks noGrp="1"/>
          </p:cNvSpPr>
          <p:nvPr>
            <p:ph type="dt" sz="half" idx="10"/>
          </p:nvPr>
        </p:nvSpPr>
        <p:spPr/>
        <p:txBody>
          <a:bodyPr/>
          <a:lstStyle/>
          <a:p>
            <a:fld id="{37BB28E5-BDFA-4618-9E45-B8F623793EF7}" type="datetimeFigureOut">
              <a:rPr lang="en-US" smtClean="0"/>
              <a:t>4/6/2020</a:t>
            </a:fld>
            <a:endParaRPr lang="en-US"/>
          </a:p>
        </p:txBody>
      </p:sp>
      <p:sp>
        <p:nvSpPr>
          <p:cNvPr id="4" name="Footer Placeholder 3">
            <a:extLst>
              <a:ext uri="{FF2B5EF4-FFF2-40B4-BE49-F238E27FC236}">
                <a16:creationId xmlns:a16="http://schemas.microsoft.com/office/drawing/2014/main" id="{3CE8940A-9206-4148-8669-2AC052CB8F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CC404C-CFE6-46F8-BF7D-3B432DD218B3}"/>
              </a:ext>
            </a:extLst>
          </p:cNvPr>
          <p:cNvSpPr>
            <a:spLocks noGrp="1"/>
          </p:cNvSpPr>
          <p:nvPr>
            <p:ph type="sldNum" sz="quarter" idx="12"/>
          </p:nvPr>
        </p:nvSpPr>
        <p:spPr/>
        <p:txBody>
          <a:bodyPr/>
          <a:lstStyle/>
          <a:p>
            <a:fld id="{8B9E37B4-212F-4721-B3A0-75248355CC9C}" type="slidenum">
              <a:rPr lang="en-US" smtClean="0"/>
              <a:t>‹#›</a:t>
            </a:fld>
            <a:endParaRPr lang="en-US"/>
          </a:p>
        </p:txBody>
      </p:sp>
    </p:spTree>
    <p:extLst>
      <p:ext uri="{BB962C8B-B14F-4D97-AF65-F5344CB8AC3E}">
        <p14:creationId xmlns:p14="http://schemas.microsoft.com/office/powerpoint/2010/main" val="118600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BC1947-CB5F-4EE4-A1F2-2546F1938814}"/>
              </a:ext>
            </a:extLst>
          </p:cNvPr>
          <p:cNvSpPr>
            <a:spLocks noGrp="1"/>
          </p:cNvSpPr>
          <p:nvPr>
            <p:ph type="dt" sz="half" idx="10"/>
          </p:nvPr>
        </p:nvSpPr>
        <p:spPr/>
        <p:txBody>
          <a:bodyPr/>
          <a:lstStyle/>
          <a:p>
            <a:fld id="{37BB28E5-BDFA-4618-9E45-B8F623793EF7}" type="datetimeFigureOut">
              <a:rPr lang="en-US" smtClean="0"/>
              <a:t>4/6/2020</a:t>
            </a:fld>
            <a:endParaRPr lang="en-US"/>
          </a:p>
        </p:txBody>
      </p:sp>
      <p:sp>
        <p:nvSpPr>
          <p:cNvPr id="3" name="Footer Placeholder 2">
            <a:extLst>
              <a:ext uri="{FF2B5EF4-FFF2-40B4-BE49-F238E27FC236}">
                <a16:creationId xmlns:a16="http://schemas.microsoft.com/office/drawing/2014/main" id="{9697F595-3FC0-46F1-B0D1-B97D2EDE44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E6D316-04D1-439B-9F14-802B8E3E310E}"/>
              </a:ext>
            </a:extLst>
          </p:cNvPr>
          <p:cNvSpPr>
            <a:spLocks noGrp="1"/>
          </p:cNvSpPr>
          <p:nvPr>
            <p:ph type="sldNum" sz="quarter" idx="12"/>
          </p:nvPr>
        </p:nvSpPr>
        <p:spPr/>
        <p:txBody>
          <a:bodyPr/>
          <a:lstStyle/>
          <a:p>
            <a:fld id="{8B9E37B4-212F-4721-B3A0-75248355CC9C}" type="slidenum">
              <a:rPr lang="en-US" smtClean="0"/>
              <a:t>‹#›</a:t>
            </a:fld>
            <a:endParaRPr lang="en-US"/>
          </a:p>
        </p:txBody>
      </p:sp>
    </p:spTree>
    <p:extLst>
      <p:ext uri="{BB962C8B-B14F-4D97-AF65-F5344CB8AC3E}">
        <p14:creationId xmlns:p14="http://schemas.microsoft.com/office/powerpoint/2010/main" val="245477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D747-B645-426E-B35E-4CD94A8968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221EAC-1C0B-4935-8FFD-96C4E0CB1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85EFD4-022C-4ED8-A4B1-615D82620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1960F-6837-4EBC-8251-494C821822BE}"/>
              </a:ext>
            </a:extLst>
          </p:cNvPr>
          <p:cNvSpPr>
            <a:spLocks noGrp="1"/>
          </p:cNvSpPr>
          <p:nvPr>
            <p:ph type="dt" sz="half" idx="10"/>
          </p:nvPr>
        </p:nvSpPr>
        <p:spPr/>
        <p:txBody>
          <a:bodyPr/>
          <a:lstStyle/>
          <a:p>
            <a:fld id="{37BB28E5-BDFA-4618-9E45-B8F623793EF7}" type="datetimeFigureOut">
              <a:rPr lang="en-US" smtClean="0"/>
              <a:t>4/6/2020</a:t>
            </a:fld>
            <a:endParaRPr lang="en-US"/>
          </a:p>
        </p:txBody>
      </p:sp>
      <p:sp>
        <p:nvSpPr>
          <p:cNvPr id="6" name="Footer Placeholder 5">
            <a:extLst>
              <a:ext uri="{FF2B5EF4-FFF2-40B4-BE49-F238E27FC236}">
                <a16:creationId xmlns:a16="http://schemas.microsoft.com/office/drawing/2014/main" id="{29377D4F-9366-4CB2-8FB4-268ED105BC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A8F4D8-91E8-4A91-A4A8-72E80BEF269B}"/>
              </a:ext>
            </a:extLst>
          </p:cNvPr>
          <p:cNvSpPr>
            <a:spLocks noGrp="1"/>
          </p:cNvSpPr>
          <p:nvPr>
            <p:ph type="sldNum" sz="quarter" idx="12"/>
          </p:nvPr>
        </p:nvSpPr>
        <p:spPr/>
        <p:txBody>
          <a:bodyPr/>
          <a:lstStyle/>
          <a:p>
            <a:fld id="{8B9E37B4-212F-4721-B3A0-75248355CC9C}" type="slidenum">
              <a:rPr lang="en-US" smtClean="0"/>
              <a:t>‹#›</a:t>
            </a:fld>
            <a:endParaRPr lang="en-US"/>
          </a:p>
        </p:txBody>
      </p:sp>
    </p:spTree>
    <p:extLst>
      <p:ext uri="{BB962C8B-B14F-4D97-AF65-F5344CB8AC3E}">
        <p14:creationId xmlns:p14="http://schemas.microsoft.com/office/powerpoint/2010/main" val="1901878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A34D-3E63-4F8E-A0A7-01178F5C7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CC5B25-5667-43E2-B973-B3BDF54DF5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81610E-B835-44D3-90E4-D566F0521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476E99-090E-44C3-8FBE-50C52D503EF4}"/>
              </a:ext>
            </a:extLst>
          </p:cNvPr>
          <p:cNvSpPr>
            <a:spLocks noGrp="1"/>
          </p:cNvSpPr>
          <p:nvPr>
            <p:ph type="dt" sz="half" idx="10"/>
          </p:nvPr>
        </p:nvSpPr>
        <p:spPr/>
        <p:txBody>
          <a:bodyPr/>
          <a:lstStyle/>
          <a:p>
            <a:fld id="{37BB28E5-BDFA-4618-9E45-B8F623793EF7}" type="datetimeFigureOut">
              <a:rPr lang="en-US" smtClean="0"/>
              <a:t>4/6/2020</a:t>
            </a:fld>
            <a:endParaRPr lang="en-US"/>
          </a:p>
        </p:txBody>
      </p:sp>
      <p:sp>
        <p:nvSpPr>
          <p:cNvPr id="6" name="Footer Placeholder 5">
            <a:extLst>
              <a:ext uri="{FF2B5EF4-FFF2-40B4-BE49-F238E27FC236}">
                <a16:creationId xmlns:a16="http://schemas.microsoft.com/office/drawing/2014/main" id="{E8DD49C0-908D-4C6E-A41B-E2C1EB567F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83126C-ED52-4845-89F4-80CF2D9E0CEB}"/>
              </a:ext>
            </a:extLst>
          </p:cNvPr>
          <p:cNvSpPr>
            <a:spLocks noGrp="1"/>
          </p:cNvSpPr>
          <p:nvPr>
            <p:ph type="sldNum" sz="quarter" idx="12"/>
          </p:nvPr>
        </p:nvSpPr>
        <p:spPr/>
        <p:txBody>
          <a:bodyPr/>
          <a:lstStyle/>
          <a:p>
            <a:fld id="{8B9E37B4-212F-4721-B3A0-75248355CC9C}" type="slidenum">
              <a:rPr lang="en-US" smtClean="0"/>
              <a:t>‹#›</a:t>
            </a:fld>
            <a:endParaRPr lang="en-US"/>
          </a:p>
        </p:txBody>
      </p:sp>
    </p:spTree>
    <p:extLst>
      <p:ext uri="{BB962C8B-B14F-4D97-AF65-F5344CB8AC3E}">
        <p14:creationId xmlns:p14="http://schemas.microsoft.com/office/powerpoint/2010/main" val="4291941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46F673-2C60-4910-B6EC-139B58DF63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055216-3D13-4FB0-AD5B-CF9F0C1A2F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34F40-C08D-4F3B-9472-14CAAE8BB1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B28E5-BDFA-4618-9E45-B8F623793EF7}" type="datetimeFigureOut">
              <a:rPr lang="en-US" smtClean="0"/>
              <a:t>4/6/2020</a:t>
            </a:fld>
            <a:endParaRPr lang="en-US"/>
          </a:p>
        </p:txBody>
      </p:sp>
      <p:sp>
        <p:nvSpPr>
          <p:cNvPr id="5" name="Footer Placeholder 4">
            <a:extLst>
              <a:ext uri="{FF2B5EF4-FFF2-40B4-BE49-F238E27FC236}">
                <a16:creationId xmlns:a16="http://schemas.microsoft.com/office/drawing/2014/main" id="{906EB933-9F43-4D13-AE23-1D28C9EFC9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711A33-45A1-4942-B563-F2885A1F60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E37B4-212F-4721-B3A0-75248355CC9C}" type="slidenum">
              <a:rPr lang="en-US" smtClean="0"/>
              <a:t>‹#›</a:t>
            </a:fld>
            <a:endParaRPr lang="en-US"/>
          </a:p>
        </p:txBody>
      </p:sp>
    </p:spTree>
    <p:extLst>
      <p:ext uri="{BB962C8B-B14F-4D97-AF65-F5344CB8AC3E}">
        <p14:creationId xmlns:p14="http://schemas.microsoft.com/office/powerpoint/2010/main" val="2112839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food&#10;&#10;Description automatically generated">
            <a:extLst>
              <a:ext uri="{FF2B5EF4-FFF2-40B4-BE49-F238E27FC236}">
                <a16:creationId xmlns:a16="http://schemas.microsoft.com/office/drawing/2014/main" id="{456F3B8C-3156-4137-BC59-98188B2C805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3952417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B8BF19-F836-46AC-BA3B-EA0A8BE850DA}"/>
              </a:ext>
            </a:extLst>
          </p:cNvPr>
          <p:cNvSpPr>
            <a:spLocks noGrp="1"/>
          </p:cNvSpPr>
          <p:nvPr>
            <p:ph type="title"/>
          </p:nvPr>
        </p:nvSpPr>
        <p:spPr>
          <a:xfrm>
            <a:off x="863029" y="1012004"/>
            <a:ext cx="3416158" cy="4795408"/>
          </a:xfrm>
        </p:spPr>
        <p:txBody>
          <a:bodyPr>
            <a:normAutofit/>
          </a:bodyPr>
          <a:lstStyle/>
          <a:p>
            <a:r>
              <a:rPr lang="en-US">
                <a:solidFill>
                  <a:srgbClr val="FFFFFF"/>
                </a:solidFill>
              </a:rPr>
              <a:t>Delivery 3 Agenda</a:t>
            </a:r>
          </a:p>
        </p:txBody>
      </p:sp>
      <p:graphicFrame>
        <p:nvGraphicFramePr>
          <p:cNvPr id="5" name="Content Placeholder 2">
            <a:extLst>
              <a:ext uri="{FF2B5EF4-FFF2-40B4-BE49-F238E27FC236}">
                <a16:creationId xmlns:a16="http://schemas.microsoft.com/office/drawing/2014/main" id="{BD6B8582-28CC-47A3-B7C4-1086A61D00D4}"/>
              </a:ext>
            </a:extLst>
          </p:cNvPr>
          <p:cNvGraphicFramePr>
            <a:graphicFrameLocks noGrp="1"/>
          </p:cNvGraphicFramePr>
          <p:nvPr>
            <p:ph idx="1"/>
            <p:extLst>
              <p:ext uri="{D42A27DB-BD31-4B8C-83A1-F6EECF244321}">
                <p14:modId xmlns:p14="http://schemas.microsoft.com/office/powerpoint/2010/main" val="412004220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834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3EA59B-22F4-4421-8705-F169DE47EF69}"/>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Exploratory Data Analysis</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FC552C3-E87E-4243-9CA3-135EBD3E7A69}"/>
              </a:ext>
            </a:extLst>
          </p:cNvPr>
          <p:cNvPicPr>
            <a:picLocks noChangeAspect="1"/>
          </p:cNvPicPr>
          <p:nvPr/>
        </p:nvPicPr>
        <p:blipFill>
          <a:blip r:embed="rId3"/>
          <a:stretch>
            <a:fillRect/>
          </a:stretch>
        </p:blipFill>
        <p:spPr>
          <a:xfrm>
            <a:off x="1034949" y="2426818"/>
            <a:ext cx="4049152" cy="3997637"/>
          </a:xfrm>
          <a:prstGeom prst="rect">
            <a:avLst/>
          </a:prstGeom>
        </p:spPr>
      </p:pic>
      <p:cxnSp>
        <p:nvCxnSpPr>
          <p:cNvPr id="75" name="Straight Connector 7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813A8FBD-569E-4718-A699-07267987C16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6848824" y="2426818"/>
            <a:ext cx="4648414"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151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2B4D6B-14E8-4A0E-8BD5-DFE9A9BD3EDF}"/>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4200"/>
              <a:t>EDA</a:t>
            </a:r>
          </a:p>
        </p:txBody>
      </p:sp>
      <p:sp>
        <p:nvSpPr>
          <p:cNvPr id="141" name="Rectangle 14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 name="Group 142">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44"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2" name="Picture 4">
            <a:extLst>
              <a:ext uri="{FF2B5EF4-FFF2-40B4-BE49-F238E27FC236}">
                <a16:creationId xmlns:a16="http://schemas.microsoft.com/office/drawing/2014/main" id="{5125E0F3-BBC0-4200-9E00-466DB00986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2867"/>
          <a:stretch/>
        </p:blipFill>
        <p:spPr bwMode="auto">
          <a:xfrm>
            <a:off x="6287052" y="3708880"/>
            <a:ext cx="5699992" cy="2960829"/>
          </a:xfrm>
          <a:prstGeom prst="rect">
            <a:avLst/>
          </a:prstGeom>
          <a:noFill/>
          <a:extLst>
            <a:ext uri="{909E8E84-426E-40DD-AFC4-6F175D3DCCD1}">
              <a14:hiddenFill xmlns:a14="http://schemas.microsoft.com/office/drawing/2010/main">
                <a:solidFill>
                  <a:srgbClr val="FFFFFF"/>
                </a:solidFill>
              </a14:hiddenFill>
            </a:ext>
          </a:extLst>
        </p:spPr>
      </p:pic>
      <p:sp>
        <p:nvSpPr>
          <p:cNvPr id="165" name="Rectangle 16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a:extLst>
              <a:ext uri="{FF2B5EF4-FFF2-40B4-BE49-F238E27FC236}">
                <a16:creationId xmlns:a16="http://schemas.microsoft.com/office/drawing/2014/main" id="{3E31078B-0492-4418-BA7B-9404BAFDD6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 b="7950"/>
          <a:stretch/>
        </p:blipFill>
        <p:spPr bwMode="auto">
          <a:xfrm>
            <a:off x="700109" y="3937937"/>
            <a:ext cx="5586942" cy="254878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79A696E-1652-4544-B510-D58F6348DC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 b="3460"/>
          <a:stretch/>
        </p:blipFill>
        <p:spPr bwMode="auto">
          <a:xfrm>
            <a:off x="2857444" y="188289"/>
            <a:ext cx="7271148" cy="34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49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1" name="Rectangle 10">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4" name="Content Placeholder 3">
            <a:extLst>
              <a:ext uri="{FF2B5EF4-FFF2-40B4-BE49-F238E27FC236}">
                <a16:creationId xmlns:a16="http://schemas.microsoft.com/office/drawing/2014/main" id="{374DF28D-30AF-4F20-9DDE-3E740A6CC42A}"/>
              </a:ext>
            </a:extLst>
          </p:cNvPr>
          <p:cNvPicPr>
            <a:picLocks noGrp="1" noChangeAspect="1"/>
          </p:cNvPicPr>
          <p:nvPr>
            <p:ph idx="1"/>
          </p:nvPr>
        </p:nvPicPr>
        <p:blipFill rotWithShape="1">
          <a:blip r:embed="rId3"/>
          <a:srcRect r="8941"/>
          <a:stretch/>
        </p:blipFill>
        <p:spPr>
          <a:xfrm rot="21480000">
            <a:off x="1137837" y="1003258"/>
            <a:ext cx="9916327" cy="4764396"/>
          </a:xfrm>
          <a:prstGeom prst="rect">
            <a:avLst/>
          </a:prstGeom>
        </p:spPr>
      </p:pic>
    </p:spTree>
    <p:extLst>
      <p:ext uri="{BB962C8B-B14F-4D97-AF65-F5344CB8AC3E}">
        <p14:creationId xmlns:p14="http://schemas.microsoft.com/office/powerpoint/2010/main" val="1859351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6">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9E3B1-B2C6-40C1-836B-6A70983AB480}"/>
              </a:ext>
            </a:extLst>
          </p:cNvPr>
          <p:cNvSpPr>
            <a:spLocks noGrp="1"/>
          </p:cNvSpPr>
          <p:nvPr>
            <p:ph type="title"/>
          </p:nvPr>
        </p:nvSpPr>
        <p:spPr>
          <a:xfrm>
            <a:off x="594360" y="637125"/>
            <a:ext cx="3802276" cy="5256371"/>
          </a:xfrm>
        </p:spPr>
        <p:txBody>
          <a:bodyPr>
            <a:normAutofit/>
          </a:bodyPr>
          <a:lstStyle/>
          <a:p>
            <a:r>
              <a:rPr lang="en-US" sz="4800" dirty="0">
                <a:solidFill>
                  <a:schemeClr val="bg1"/>
                </a:solidFill>
              </a:rPr>
              <a:t>Data Modelling Workflow</a:t>
            </a:r>
          </a:p>
        </p:txBody>
      </p:sp>
      <p:graphicFrame>
        <p:nvGraphicFramePr>
          <p:cNvPr id="20" name="Content Placeholder 2">
            <a:extLst>
              <a:ext uri="{FF2B5EF4-FFF2-40B4-BE49-F238E27FC236}">
                <a16:creationId xmlns:a16="http://schemas.microsoft.com/office/drawing/2014/main" id="{A545DD97-EE33-490E-A4BD-370B5C8410E6}"/>
              </a:ext>
            </a:extLst>
          </p:cNvPr>
          <p:cNvGraphicFramePr/>
          <p:nvPr>
            <p:extLst>
              <p:ext uri="{D42A27DB-BD31-4B8C-83A1-F6EECF244321}">
                <p14:modId xmlns:p14="http://schemas.microsoft.com/office/powerpoint/2010/main" val="4161734071"/>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2414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4C0A-5F4A-4346-9A28-D05E00DA2B7D}"/>
              </a:ext>
            </a:extLst>
          </p:cNvPr>
          <p:cNvSpPr>
            <a:spLocks noGrp="1"/>
          </p:cNvSpPr>
          <p:nvPr>
            <p:ph type="title"/>
          </p:nvPr>
        </p:nvSpPr>
        <p:spPr>
          <a:xfrm>
            <a:off x="642996" y="4571216"/>
            <a:ext cx="10906008" cy="1115415"/>
          </a:xfrm>
        </p:spPr>
        <p:txBody>
          <a:bodyPr vert="horz" lIns="91440" tIns="45720" rIns="91440" bIns="45720" rtlCol="0" anchor="b">
            <a:normAutofit fontScale="90000"/>
          </a:bodyPr>
          <a:lstStyle/>
          <a:p>
            <a:pPr algn="ctr"/>
            <a:r>
              <a:rPr lang="en-US" sz="6000" dirty="0"/>
              <a:t>RandomForestClassifier shows best results</a:t>
            </a:r>
          </a:p>
        </p:txBody>
      </p:sp>
      <p:pic>
        <p:nvPicPr>
          <p:cNvPr id="3074" name="Picture 2">
            <a:extLst>
              <a:ext uri="{FF2B5EF4-FFF2-40B4-BE49-F238E27FC236}">
                <a16:creationId xmlns:a16="http://schemas.microsoft.com/office/drawing/2014/main" id="{33904316-AC6E-4FF5-815F-C704DF20F24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81946" y="1091911"/>
            <a:ext cx="3529109" cy="254424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1D02750-C8DF-4C29-B169-4AB8F3495B8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32788" y="1090110"/>
            <a:ext cx="3526424" cy="254784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D30967A-A7B4-4C75-B29E-56D631753504}"/>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53400" y="1084603"/>
            <a:ext cx="3553968" cy="2558856"/>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8F880EF2-DF79-4D9D-8F11-E91D48C797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rgbClr val="5582C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56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9327B-9A39-4C24-BA9F-144574DCCF92}"/>
              </a:ext>
            </a:extLst>
          </p:cNvPr>
          <p:cNvSpPr>
            <a:spLocks noGrp="1"/>
          </p:cNvSpPr>
          <p:nvPr>
            <p:ph type="title"/>
          </p:nvPr>
        </p:nvSpPr>
        <p:spPr>
          <a:xfrm>
            <a:off x="838200" y="631825"/>
            <a:ext cx="10515600" cy="1325563"/>
          </a:xfrm>
        </p:spPr>
        <p:txBody>
          <a:bodyPr>
            <a:normAutofit/>
          </a:bodyPr>
          <a:lstStyle/>
          <a:p>
            <a:r>
              <a:rPr lang="en-US" dirty="0"/>
              <a:t>Things to do in Next Phase</a:t>
            </a:r>
            <a:br>
              <a:rPr lang="en-US" dirty="0"/>
            </a:br>
            <a:endParaRPr lang="en-US" dirty="0"/>
          </a:p>
        </p:txBody>
      </p:sp>
      <p:sp>
        <p:nvSpPr>
          <p:cNvPr id="3" name="Content Placeholder 2">
            <a:extLst>
              <a:ext uri="{FF2B5EF4-FFF2-40B4-BE49-F238E27FC236}">
                <a16:creationId xmlns:a16="http://schemas.microsoft.com/office/drawing/2014/main" id="{C6FBCEDE-CD75-4844-A68F-8C0E65E4DCE9}"/>
              </a:ext>
            </a:extLst>
          </p:cNvPr>
          <p:cNvSpPr>
            <a:spLocks noGrp="1"/>
          </p:cNvSpPr>
          <p:nvPr>
            <p:ph idx="1"/>
          </p:nvPr>
        </p:nvSpPr>
        <p:spPr>
          <a:xfrm>
            <a:off x="838200" y="2057400"/>
            <a:ext cx="10515600" cy="3871762"/>
          </a:xfrm>
        </p:spPr>
        <p:txBody>
          <a:bodyPr>
            <a:normAutofit/>
          </a:bodyPr>
          <a:lstStyle/>
          <a:p>
            <a:r>
              <a:rPr lang="en-US" sz="2400" dirty="0"/>
              <a:t>Implementing multiclass multilabel classification for predicting the Primary Type and Location of the Crime.</a:t>
            </a:r>
          </a:p>
          <a:p>
            <a:r>
              <a:rPr lang="en-US" sz="2400" dirty="0"/>
              <a:t>Experimenting with different algorithms.</a:t>
            </a:r>
          </a:p>
          <a:p>
            <a:r>
              <a:rPr lang="en-US" sz="2400" dirty="0"/>
              <a:t>Evaluate the performance of all algorithms used to decide which model is best for this case</a:t>
            </a:r>
          </a:p>
          <a:p>
            <a:pPr marL="0" indent="0">
              <a:buNone/>
            </a:pPr>
            <a:endParaRPr lang="en-US" sz="2400" dirty="0"/>
          </a:p>
        </p:txBody>
      </p:sp>
    </p:spTree>
    <p:extLst>
      <p:ext uri="{BB962C8B-B14F-4D97-AF65-F5344CB8AC3E}">
        <p14:creationId xmlns:p14="http://schemas.microsoft.com/office/powerpoint/2010/main" val="2737817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8A16F7-6AB8-48A4-9718-97F528191535}"/>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THANK YOU</a:t>
            </a:r>
            <a:r>
              <a:rPr lang="en-US" sz="5800" kern="1200">
                <a:solidFill>
                  <a:schemeClr val="tx1"/>
                </a:solidFill>
                <a:latin typeface="+mj-lt"/>
                <a:ea typeface="+mj-ea"/>
                <a:cs typeface="+mj-cs"/>
                <a:sym typeface="Wingdings" panose="05000000000000000000" pitchFamily="2" charset="2"/>
              </a:rPr>
              <a:t> </a:t>
            </a:r>
            <a:endParaRPr lang="en-US" sz="5800" kern="1200">
              <a:solidFill>
                <a:schemeClr val="tx1"/>
              </a:solidFill>
              <a:latin typeface="+mj-lt"/>
              <a:ea typeface="+mj-ea"/>
              <a:cs typeface="+mj-cs"/>
            </a:endParaRP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0255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796</Words>
  <Application>Microsoft Office PowerPoint</Application>
  <PresentationFormat>Widescreen</PresentationFormat>
  <Paragraphs>58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Impact</vt:lpstr>
      <vt:lpstr>Office Theme</vt:lpstr>
      <vt:lpstr>PowerPoint Presentation</vt:lpstr>
      <vt:lpstr>Delivery 3 Agenda</vt:lpstr>
      <vt:lpstr>Exploratory Data Analysis</vt:lpstr>
      <vt:lpstr>EDA</vt:lpstr>
      <vt:lpstr>PowerPoint Presentation</vt:lpstr>
      <vt:lpstr>Data Modelling Workflow</vt:lpstr>
      <vt:lpstr>RandomForestClassifier shows best results</vt:lpstr>
      <vt:lpstr>Things to do in Next Phase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saivinay pabbisetty</dc:creator>
  <cp:lastModifiedBy>saivinay pabbisetty</cp:lastModifiedBy>
  <cp:revision>6</cp:revision>
  <dcterms:created xsi:type="dcterms:W3CDTF">2020-04-07T01:17:33Z</dcterms:created>
  <dcterms:modified xsi:type="dcterms:W3CDTF">2020-04-07T02:29:20Z</dcterms:modified>
</cp:coreProperties>
</file>