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9" r:id="rId5"/>
    <p:sldId id="261"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p:scale>
          <a:sx n="57" d="100"/>
          <a:sy n="57" d="100"/>
        </p:scale>
        <p:origin x="1022" y="2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877F0A-FE55-4510-9739-2E4E1D49243C}"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CADAA0D6-92A3-4ADB-8E22-0C3D8A542DB3}">
      <dgm:prSet/>
      <dgm:spPr/>
      <dgm:t>
        <a:bodyPr/>
        <a:lstStyle/>
        <a:p>
          <a:r>
            <a:rPr lang="en-US"/>
            <a:t>Handling Null values</a:t>
          </a:r>
        </a:p>
      </dgm:t>
    </dgm:pt>
    <dgm:pt modelId="{BCF84B12-C5F2-467D-97F0-059A304CD9B5}" type="parTrans" cxnId="{B7CCAB87-146D-4586-B9DB-BDD1A75C55B5}">
      <dgm:prSet/>
      <dgm:spPr/>
      <dgm:t>
        <a:bodyPr/>
        <a:lstStyle/>
        <a:p>
          <a:endParaRPr lang="en-US"/>
        </a:p>
      </dgm:t>
    </dgm:pt>
    <dgm:pt modelId="{E9DFDAAB-4A71-482B-B078-37B58B2AEF22}" type="sibTrans" cxnId="{B7CCAB87-146D-4586-B9DB-BDD1A75C55B5}">
      <dgm:prSet phldrT="01" phldr="0"/>
      <dgm:spPr/>
      <dgm:t>
        <a:bodyPr/>
        <a:lstStyle/>
        <a:p>
          <a:r>
            <a:rPr lang="en-US"/>
            <a:t>01</a:t>
          </a:r>
        </a:p>
      </dgm:t>
    </dgm:pt>
    <dgm:pt modelId="{27F1EBD1-907D-4359-9D9E-D3D22F87AEFB}">
      <dgm:prSet/>
      <dgm:spPr/>
      <dgm:t>
        <a:bodyPr/>
        <a:lstStyle/>
        <a:p>
          <a:pPr algn="l"/>
          <a:r>
            <a:rPr lang="en-US" dirty="0"/>
            <a:t>Dropping(or Will drop) Unnecessary columns [As per the requirement for my future data modelling]</a:t>
          </a:r>
        </a:p>
      </dgm:t>
    </dgm:pt>
    <dgm:pt modelId="{CAE6494C-24CE-49C0-A1FB-E14A03332344}" type="parTrans" cxnId="{275958F1-65ED-4AF8-909F-C460854BA992}">
      <dgm:prSet/>
      <dgm:spPr/>
      <dgm:t>
        <a:bodyPr/>
        <a:lstStyle/>
        <a:p>
          <a:endParaRPr lang="en-US"/>
        </a:p>
      </dgm:t>
    </dgm:pt>
    <dgm:pt modelId="{B3195ED2-07DD-4AAD-A3FB-6EBF8F64C3BD}" type="sibTrans" cxnId="{275958F1-65ED-4AF8-909F-C460854BA992}">
      <dgm:prSet phldrT="02" phldr="0"/>
      <dgm:spPr/>
      <dgm:t>
        <a:bodyPr/>
        <a:lstStyle/>
        <a:p>
          <a:r>
            <a:rPr lang="en-US"/>
            <a:t>02</a:t>
          </a:r>
        </a:p>
      </dgm:t>
    </dgm:pt>
    <dgm:pt modelId="{9D366284-42C2-41B7-B6C7-89B5D31A610C}">
      <dgm:prSet/>
      <dgm:spPr/>
      <dgm:t>
        <a:bodyPr/>
        <a:lstStyle/>
        <a:p>
          <a:r>
            <a:rPr lang="en-US" dirty="0"/>
            <a:t>Checking for Missing values and making sure the data is ready for the analysis</a:t>
          </a:r>
        </a:p>
      </dgm:t>
    </dgm:pt>
    <dgm:pt modelId="{14604DFF-1295-40B6-A828-5C80748E186F}" type="parTrans" cxnId="{54922561-3C10-44CF-B191-2853CAE4E058}">
      <dgm:prSet/>
      <dgm:spPr/>
      <dgm:t>
        <a:bodyPr/>
        <a:lstStyle/>
        <a:p>
          <a:endParaRPr lang="en-US"/>
        </a:p>
      </dgm:t>
    </dgm:pt>
    <dgm:pt modelId="{8C4772F7-9EA0-4368-87A2-579518043E74}" type="sibTrans" cxnId="{54922561-3C10-44CF-B191-2853CAE4E058}">
      <dgm:prSet phldrT="03" phldr="0"/>
      <dgm:spPr/>
      <dgm:t>
        <a:bodyPr/>
        <a:lstStyle/>
        <a:p>
          <a:r>
            <a:rPr lang="en-US"/>
            <a:t>03</a:t>
          </a:r>
        </a:p>
      </dgm:t>
    </dgm:pt>
    <dgm:pt modelId="{F5692D5B-98AB-4257-B3FD-8B803ECC5F0B}" type="pres">
      <dgm:prSet presAssocID="{34877F0A-FE55-4510-9739-2E4E1D49243C}" presName="Name0" presStyleCnt="0">
        <dgm:presLayoutVars>
          <dgm:animLvl val="lvl"/>
          <dgm:resizeHandles val="exact"/>
        </dgm:presLayoutVars>
      </dgm:prSet>
      <dgm:spPr/>
    </dgm:pt>
    <dgm:pt modelId="{6896EEB7-3B83-4B40-BF7D-A6F0C4CA5F5D}" type="pres">
      <dgm:prSet presAssocID="{CADAA0D6-92A3-4ADB-8E22-0C3D8A542DB3}" presName="compositeNode" presStyleCnt="0">
        <dgm:presLayoutVars>
          <dgm:bulletEnabled val="1"/>
        </dgm:presLayoutVars>
      </dgm:prSet>
      <dgm:spPr/>
    </dgm:pt>
    <dgm:pt modelId="{A052A6FE-ED5F-465E-9409-C783DDCE146E}" type="pres">
      <dgm:prSet presAssocID="{CADAA0D6-92A3-4ADB-8E22-0C3D8A542DB3}" presName="bgRect" presStyleLbl="alignNode1" presStyleIdx="0" presStyleCnt="3"/>
      <dgm:spPr/>
    </dgm:pt>
    <dgm:pt modelId="{66AA3601-ABC8-45EC-AF6F-3288C8B38B10}" type="pres">
      <dgm:prSet presAssocID="{E9DFDAAB-4A71-482B-B078-37B58B2AEF22}" presName="sibTransNodeRect" presStyleLbl="alignNode1" presStyleIdx="0" presStyleCnt="3">
        <dgm:presLayoutVars>
          <dgm:chMax val="0"/>
          <dgm:bulletEnabled val="1"/>
        </dgm:presLayoutVars>
      </dgm:prSet>
      <dgm:spPr/>
    </dgm:pt>
    <dgm:pt modelId="{6A8788AC-4D4F-4A3A-A5DA-BFAB01FFA900}" type="pres">
      <dgm:prSet presAssocID="{CADAA0D6-92A3-4ADB-8E22-0C3D8A542DB3}" presName="nodeRect" presStyleLbl="alignNode1" presStyleIdx="0" presStyleCnt="3">
        <dgm:presLayoutVars>
          <dgm:bulletEnabled val="1"/>
        </dgm:presLayoutVars>
      </dgm:prSet>
      <dgm:spPr/>
    </dgm:pt>
    <dgm:pt modelId="{FE16EE10-AA51-4555-84A8-50DB65D4B315}" type="pres">
      <dgm:prSet presAssocID="{E9DFDAAB-4A71-482B-B078-37B58B2AEF22}" presName="sibTrans" presStyleCnt="0"/>
      <dgm:spPr/>
    </dgm:pt>
    <dgm:pt modelId="{8392A41E-F78D-449E-BB2D-A2502890EA0A}" type="pres">
      <dgm:prSet presAssocID="{27F1EBD1-907D-4359-9D9E-D3D22F87AEFB}" presName="compositeNode" presStyleCnt="0">
        <dgm:presLayoutVars>
          <dgm:bulletEnabled val="1"/>
        </dgm:presLayoutVars>
      </dgm:prSet>
      <dgm:spPr/>
    </dgm:pt>
    <dgm:pt modelId="{E5EC4407-6927-4D7C-99EE-5BE9329F94C2}" type="pres">
      <dgm:prSet presAssocID="{27F1EBD1-907D-4359-9D9E-D3D22F87AEFB}" presName="bgRect" presStyleLbl="alignNode1" presStyleIdx="1" presStyleCnt="3"/>
      <dgm:spPr/>
    </dgm:pt>
    <dgm:pt modelId="{96D1546D-5F52-488B-879C-45255C33EDAB}" type="pres">
      <dgm:prSet presAssocID="{B3195ED2-07DD-4AAD-A3FB-6EBF8F64C3BD}" presName="sibTransNodeRect" presStyleLbl="alignNode1" presStyleIdx="1" presStyleCnt="3">
        <dgm:presLayoutVars>
          <dgm:chMax val="0"/>
          <dgm:bulletEnabled val="1"/>
        </dgm:presLayoutVars>
      </dgm:prSet>
      <dgm:spPr/>
    </dgm:pt>
    <dgm:pt modelId="{5E0CD735-08CC-4508-A795-5F291846F363}" type="pres">
      <dgm:prSet presAssocID="{27F1EBD1-907D-4359-9D9E-D3D22F87AEFB}" presName="nodeRect" presStyleLbl="alignNode1" presStyleIdx="1" presStyleCnt="3">
        <dgm:presLayoutVars>
          <dgm:bulletEnabled val="1"/>
        </dgm:presLayoutVars>
      </dgm:prSet>
      <dgm:spPr/>
    </dgm:pt>
    <dgm:pt modelId="{0CE551AA-22F6-49A5-9B61-6FE0EEC61B21}" type="pres">
      <dgm:prSet presAssocID="{B3195ED2-07DD-4AAD-A3FB-6EBF8F64C3BD}" presName="sibTrans" presStyleCnt="0"/>
      <dgm:spPr/>
    </dgm:pt>
    <dgm:pt modelId="{3FEA50E9-0F15-421C-BBDA-D1C18FA03150}" type="pres">
      <dgm:prSet presAssocID="{9D366284-42C2-41B7-B6C7-89B5D31A610C}" presName="compositeNode" presStyleCnt="0">
        <dgm:presLayoutVars>
          <dgm:bulletEnabled val="1"/>
        </dgm:presLayoutVars>
      </dgm:prSet>
      <dgm:spPr/>
    </dgm:pt>
    <dgm:pt modelId="{16190682-B675-4F1E-8539-C214DC088696}" type="pres">
      <dgm:prSet presAssocID="{9D366284-42C2-41B7-B6C7-89B5D31A610C}" presName="bgRect" presStyleLbl="alignNode1" presStyleIdx="2" presStyleCnt="3"/>
      <dgm:spPr/>
    </dgm:pt>
    <dgm:pt modelId="{0E5A0CCA-7E11-4BDB-A5A3-771370D44E23}" type="pres">
      <dgm:prSet presAssocID="{8C4772F7-9EA0-4368-87A2-579518043E74}" presName="sibTransNodeRect" presStyleLbl="alignNode1" presStyleIdx="2" presStyleCnt="3">
        <dgm:presLayoutVars>
          <dgm:chMax val="0"/>
          <dgm:bulletEnabled val="1"/>
        </dgm:presLayoutVars>
      </dgm:prSet>
      <dgm:spPr/>
    </dgm:pt>
    <dgm:pt modelId="{EE0EEF41-5C65-4B3E-8664-B0103EE65382}" type="pres">
      <dgm:prSet presAssocID="{9D366284-42C2-41B7-B6C7-89B5D31A610C}" presName="nodeRect" presStyleLbl="alignNode1" presStyleIdx="2" presStyleCnt="3">
        <dgm:presLayoutVars>
          <dgm:bulletEnabled val="1"/>
        </dgm:presLayoutVars>
      </dgm:prSet>
      <dgm:spPr/>
    </dgm:pt>
  </dgm:ptLst>
  <dgm:cxnLst>
    <dgm:cxn modelId="{CAD14217-47B5-4C61-AC11-49A4219D5550}" type="presOf" srcId="{34877F0A-FE55-4510-9739-2E4E1D49243C}" destId="{F5692D5B-98AB-4257-B3FD-8B803ECC5F0B}" srcOrd="0" destOrd="0" presId="urn:microsoft.com/office/officeart/2016/7/layout/LinearBlockProcessNumbered"/>
    <dgm:cxn modelId="{95BC7E27-7C9D-4097-804A-D2E99499C212}" type="presOf" srcId="{27F1EBD1-907D-4359-9D9E-D3D22F87AEFB}" destId="{E5EC4407-6927-4D7C-99EE-5BE9329F94C2}" srcOrd="0" destOrd="0" presId="urn:microsoft.com/office/officeart/2016/7/layout/LinearBlockProcessNumbered"/>
    <dgm:cxn modelId="{54922561-3C10-44CF-B191-2853CAE4E058}" srcId="{34877F0A-FE55-4510-9739-2E4E1D49243C}" destId="{9D366284-42C2-41B7-B6C7-89B5D31A610C}" srcOrd="2" destOrd="0" parTransId="{14604DFF-1295-40B6-A828-5C80748E186F}" sibTransId="{8C4772F7-9EA0-4368-87A2-579518043E74}"/>
    <dgm:cxn modelId="{5AF32066-F460-44FA-A5E7-8DE06EA0E73F}" type="presOf" srcId="{9D366284-42C2-41B7-B6C7-89B5D31A610C}" destId="{EE0EEF41-5C65-4B3E-8664-B0103EE65382}" srcOrd="1" destOrd="0" presId="urn:microsoft.com/office/officeart/2016/7/layout/LinearBlockProcessNumbered"/>
    <dgm:cxn modelId="{FE911A49-0AE6-4B96-9234-AE547A029C57}" type="presOf" srcId="{CADAA0D6-92A3-4ADB-8E22-0C3D8A542DB3}" destId="{A052A6FE-ED5F-465E-9409-C783DDCE146E}" srcOrd="0" destOrd="0" presId="urn:microsoft.com/office/officeart/2016/7/layout/LinearBlockProcessNumbered"/>
    <dgm:cxn modelId="{DE102E4B-56C8-456F-A226-F4343F594DD3}" type="presOf" srcId="{8C4772F7-9EA0-4368-87A2-579518043E74}" destId="{0E5A0CCA-7E11-4BDB-A5A3-771370D44E23}" srcOrd="0" destOrd="0" presId="urn:microsoft.com/office/officeart/2016/7/layout/LinearBlockProcessNumbered"/>
    <dgm:cxn modelId="{67767B50-6AF0-4C10-AA40-376F62957507}" type="presOf" srcId="{CADAA0D6-92A3-4ADB-8E22-0C3D8A542DB3}" destId="{6A8788AC-4D4F-4A3A-A5DA-BFAB01FFA900}" srcOrd="1" destOrd="0" presId="urn:microsoft.com/office/officeart/2016/7/layout/LinearBlockProcessNumbered"/>
    <dgm:cxn modelId="{1BFFE873-0D74-47C8-8725-1951810F7F98}" type="presOf" srcId="{27F1EBD1-907D-4359-9D9E-D3D22F87AEFB}" destId="{5E0CD735-08CC-4508-A795-5F291846F363}" srcOrd="1" destOrd="0" presId="urn:microsoft.com/office/officeart/2016/7/layout/LinearBlockProcessNumbered"/>
    <dgm:cxn modelId="{B7CCAB87-146D-4586-B9DB-BDD1A75C55B5}" srcId="{34877F0A-FE55-4510-9739-2E4E1D49243C}" destId="{CADAA0D6-92A3-4ADB-8E22-0C3D8A542DB3}" srcOrd="0" destOrd="0" parTransId="{BCF84B12-C5F2-467D-97F0-059A304CD9B5}" sibTransId="{E9DFDAAB-4A71-482B-B078-37B58B2AEF22}"/>
    <dgm:cxn modelId="{0AD39C9F-3195-44EC-A8BE-3D436A708912}" type="presOf" srcId="{E9DFDAAB-4A71-482B-B078-37B58B2AEF22}" destId="{66AA3601-ABC8-45EC-AF6F-3288C8B38B10}" srcOrd="0" destOrd="0" presId="urn:microsoft.com/office/officeart/2016/7/layout/LinearBlockProcessNumbered"/>
    <dgm:cxn modelId="{E841E3A3-22A9-4B5A-BE2C-26184E9B0432}" type="presOf" srcId="{B3195ED2-07DD-4AAD-A3FB-6EBF8F64C3BD}" destId="{96D1546D-5F52-488B-879C-45255C33EDAB}" srcOrd="0" destOrd="0" presId="urn:microsoft.com/office/officeart/2016/7/layout/LinearBlockProcessNumbered"/>
    <dgm:cxn modelId="{9898CED9-55F9-4626-AD27-FA088F6D723C}" type="presOf" srcId="{9D366284-42C2-41B7-B6C7-89B5D31A610C}" destId="{16190682-B675-4F1E-8539-C214DC088696}" srcOrd="0" destOrd="0" presId="urn:microsoft.com/office/officeart/2016/7/layout/LinearBlockProcessNumbered"/>
    <dgm:cxn modelId="{275958F1-65ED-4AF8-909F-C460854BA992}" srcId="{34877F0A-FE55-4510-9739-2E4E1D49243C}" destId="{27F1EBD1-907D-4359-9D9E-D3D22F87AEFB}" srcOrd="1" destOrd="0" parTransId="{CAE6494C-24CE-49C0-A1FB-E14A03332344}" sibTransId="{B3195ED2-07DD-4AAD-A3FB-6EBF8F64C3BD}"/>
    <dgm:cxn modelId="{806CFEFD-9084-4AB6-BD40-CBA2CCED0C71}" type="presParOf" srcId="{F5692D5B-98AB-4257-B3FD-8B803ECC5F0B}" destId="{6896EEB7-3B83-4B40-BF7D-A6F0C4CA5F5D}" srcOrd="0" destOrd="0" presId="urn:microsoft.com/office/officeart/2016/7/layout/LinearBlockProcessNumbered"/>
    <dgm:cxn modelId="{440B1C0A-CB7F-4FCC-ABA2-C43AEDE7B4D5}" type="presParOf" srcId="{6896EEB7-3B83-4B40-BF7D-A6F0C4CA5F5D}" destId="{A052A6FE-ED5F-465E-9409-C783DDCE146E}" srcOrd="0" destOrd="0" presId="urn:microsoft.com/office/officeart/2016/7/layout/LinearBlockProcessNumbered"/>
    <dgm:cxn modelId="{AB7E77BB-93DC-417B-B231-59FC7AF8E76E}" type="presParOf" srcId="{6896EEB7-3B83-4B40-BF7D-A6F0C4CA5F5D}" destId="{66AA3601-ABC8-45EC-AF6F-3288C8B38B10}" srcOrd="1" destOrd="0" presId="urn:microsoft.com/office/officeart/2016/7/layout/LinearBlockProcessNumbered"/>
    <dgm:cxn modelId="{939D3FE5-7330-4907-A34D-9BB245839BB2}" type="presParOf" srcId="{6896EEB7-3B83-4B40-BF7D-A6F0C4CA5F5D}" destId="{6A8788AC-4D4F-4A3A-A5DA-BFAB01FFA900}" srcOrd="2" destOrd="0" presId="urn:microsoft.com/office/officeart/2016/7/layout/LinearBlockProcessNumbered"/>
    <dgm:cxn modelId="{5A49B589-5AF6-46A8-97C8-14F5BD3234B0}" type="presParOf" srcId="{F5692D5B-98AB-4257-B3FD-8B803ECC5F0B}" destId="{FE16EE10-AA51-4555-84A8-50DB65D4B315}" srcOrd="1" destOrd="0" presId="urn:microsoft.com/office/officeart/2016/7/layout/LinearBlockProcessNumbered"/>
    <dgm:cxn modelId="{9B1D301B-D0D9-4C3C-9E61-F7553EC707E7}" type="presParOf" srcId="{F5692D5B-98AB-4257-B3FD-8B803ECC5F0B}" destId="{8392A41E-F78D-449E-BB2D-A2502890EA0A}" srcOrd="2" destOrd="0" presId="urn:microsoft.com/office/officeart/2016/7/layout/LinearBlockProcessNumbered"/>
    <dgm:cxn modelId="{3DA1565A-6BA5-4F02-A4DE-ED0CC324B35B}" type="presParOf" srcId="{8392A41E-F78D-449E-BB2D-A2502890EA0A}" destId="{E5EC4407-6927-4D7C-99EE-5BE9329F94C2}" srcOrd="0" destOrd="0" presId="urn:microsoft.com/office/officeart/2016/7/layout/LinearBlockProcessNumbered"/>
    <dgm:cxn modelId="{461B1AF0-37FD-4EEE-9F9E-A7C71FFFBCE4}" type="presParOf" srcId="{8392A41E-F78D-449E-BB2D-A2502890EA0A}" destId="{96D1546D-5F52-488B-879C-45255C33EDAB}" srcOrd="1" destOrd="0" presId="urn:microsoft.com/office/officeart/2016/7/layout/LinearBlockProcessNumbered"/>
    <dgm:cxn modelId="{DDE66CBD-5FC2-4AAF-9BA5-9CCDADE1066A}" type="presParOf" srcId="{8392A41E-F78D-449E-BB2D-A2502890EA0A}" destId="{5E0CD735-08CC-4508-A795-5F291846F363}" srcOrd="2" destOrd="0" presId="urn:microsoft.com/office/officeart/2016/7/layout/LinearBlockProcessNumbered"/>
    <dgm:cxn modelId="{E14D85BA-528E-4639-A5CA-7417297D2EAE}" type="presParOf" srcId="{F5692D5B-98AB-4257-B3FD-8B803ECC5F0B}" destId="{0CE551AA-22F6-49A5-9B61-6FE0EEC61B21}" srcOrd="3" destOrd="0" presId="urn:microsoft.com/office/officeart/2016/7/layout/LinearBlockProcessNumbered"/>
    <dgm:cxn modelId="{B4421D66-4632-45B7-BCE4-2C4A88337376}" type="presParOf" srcId="{F5692D5B-98AB-4257-B3FD-8B803ECC5F0B}" destId="{3FEA50E9-0F15-421C-BBDA-D1C18FA03150}" srcOrd="4" destOrd="0" presId="urn:microsoft.com/office/officeart/2016/7/layout/LinearBlockProcessNumbered"/>
    <dgm:cxn modelId="{8A0436A0-928B-4986-9C54-0CE16ED66E66}" type="presParOf" srcId="{3FEA50E9-0F15-421C-BBDA-D1C18FA03150}" destId="{16190682-B675-4F1E-8539-C214DC088696}" srcOrd="0" destOrd="0" presId="urn:microsoft.com/office/officeart/2016/7/layout/LinearBlockProcessNumbered"/>
    <dgm:cxn modelId="{3B47C5BF-D893-4C90-8FB2-A40A6D794152}" type="presParOf" srcId="{3FEA50E9-0F15-421C-BBDA-D1C18FA03150}" destId="{0E5A0CCA-7E11-4BDB-A5A3-771370D44E23}" srcOrd="1" destOrd="0" presId="urn:microsoft.com/office/officeart/2016/7/layout/LinearBlockProcessNumbered"/>
    <dgm:cxn modelId="{2D1C67BC-B564-4F5B-82F9-F3002C2C6E66}" type="presParOf" srcId="{3FEA50E9-0F15-421C-BBDA-D1C18FA03150}" destId="{EE0EEF41-5C65-4B3E-8664-B0103EE65382}"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52A6FE-ED5F-465E-9409-C783DDCE146E}">
      <dsp:nvSpPr>
        <dsp:cNvPr id="0" name=""/>
        <dsp:cNvSpPr/>
      </dsp:nvSpPr>
      <dsp:spPr>
        <a:xfrm>
          <a:off x="815" y="11580"/>
          <a:ext cx="3304786" cy="3965744"/>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6439" tIns="0" rIns="326439" bIns="330200" numCol="1" spcCol="1270" anchor="t" anchorCtr="0">
          <a:noAutofit/>
        </a:bodyPr>
        <a:lstStyle/>
        <a:p>
          <a:pPr marL="0" lvl="0" indent="0" algn="l" defTabSz="1066800">
            <a:lnSpc>
              <a:spcPct val="90000"/>
            </a:lnSpc>
            <a:spcBef>
              <a:spcPct val="0"/>
            </a:spcBef>
            <a:spcAft>
              <a:spcPct val="35000"/>
            </a:spcAft>
            <a:buNone/>
          </a:pPr>
          <a:r>
            <a:rPr lang="en-US" sz="2400" kern="1200"/>
            <a:t>Handling Null values</a:t>
          </a:r>
        </a:p>
      </dsp:txBody>
      <dsp:txXfrm>
        <a:off x="815" y="1597878"/>
        <a:ext cx="3304786" cy="2379446"/>
      </dsp:txXfrm>
    </dsp:sp>
    <dsp:sp modelId="{66AA3601-ABC8-45EC-AF6F-3288C8B38B10}">
      <dsp:nvSpPr>
        <dsp:cNvPr id="0" name=""/>
        <dsp:cNvSpPr/>
      </dsp:nvSpPr>
      <dsp:spPr>
        <a:xfrm>
          <a:off x="815" y="11580"/>
          <a:ext cx="3304786" cy="1586297"/>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6439" tIns="165100" rIns="326439"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15" y="11580"/>
        <a:ext cx="3304786" cy="1586297"/>
      </dsp:txXfrm>
    </dsp:sp>
    <dsp:sp modelId="{E5EC4407-6927-4D7C-99EE-5BE9329F94C2}">
      <dsp:nvSpPr>
        <dsp:cNvPr id="0" name=""/>
        <dsp:cNvSpPr/>
      </dsp:nvSpPr>
      <dsp:spPr>
        <a:xfrm>
          <a:off x="3569985" y="11580"/>
          <a:ext cx="3304786" cy="3965744"/>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6439" tIns="0" rIns="326439" bIns="330200" numCol="1" spcCol="1270" anchor="t" anchorCtr="0">
          <a:noAutofit/>
        </a:bodyPr>
        <a:lstStyle/>
        <a:p>
          <a:pPr marL="0" lvl="0" indent="0" algn="l" defTabSz="1066800">
            <a:lnSpc>
              <a:spcPct val="90000"/>
            </a:lnSpc>
            <a:spcBef>
              <a:spcPct val="0"/>
            </a:spcBef>
            <a:spcAft>
              <a:spcPct val="35000"/>
            </a:spcAft>
            <a:buNone/>
          </a:pPr>
          <a:r>
            <a:rPr lang="en-US" sz="2400" kern="1200" dirty="0"/>
            <a:t>Dropping(or Will drop) Unnecessary columns [As per the requirement for my future data modelling]</a:t>
          </a:r>
        </a:p>
      </dsp:txBody>
      <dsp:txXfrm>
        <a:off x="3569985" y="1597878"/>
        <a:ext cx="3304786" cy="2379446"/>
      </dsp:txXfrm>
    </dsp:sp>
    <dsp:sp modelId="{96D1546D-5F52-488B-879C-45255C33EDAB}">
      <dsp:nvSpPr>
        <dsp:cNvPr id="0" name=""/>
        <dsp:cNvSpPr/>
      </dsp:nvSpPr>
      <dsp:spPr>
        <a:xfrm>
          <a:off x="3569985" y="11580"/>
          <a:ext cx="3304786" cy="1586297"/>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6439" tIns="165100" rIns="326439"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569985" y="11580"/>
        <a:ext cx="3304786" cy="1586297"/>
      </dsp:txXfrm>
    </dsp:sp>
    <dsp:sp modelId="{16190682-B675-4F1E-8539-C214DC088696}">
      <dsp:nvSpPr>
        <dsp:cNvPr id="0" name=""/>
        <dsp:cNvSpPr/>
      </dsp:nvSpPr>
      <dsp:spPr>
        <a:xfrm>
          <a:off x="7139155" y="11580"/>
          <a:ext cx="3304786" cy="3965744"/>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6439" tIns="0" rIns="326439" bIns="330200" numCol="1" spcCol="1270" anchor="t" anchorCtr="0">
          <a:noAutofit/>
        </a:bodyPr>
        <a:lstStyle/>
        <a:p>
          <a:pPr marL="0" lvl="0" indent="0" algn="l" defTabSz="1066800">
            <a:lnSpc>
              <a:spcPct val="90000"/>
            </a:lnSpc>
            <a:spcBef>
              <a:spcPct val="0"/>
            </a:spcBef>
            <a:spcAft>
              <a:spcPct val="35000"/>
            </a:spcAft>
            <a:buNone/>
          </a:pPr>
          <a:r>
            <a:rPr lang="en-US" sz="2400" kern="1200" dirty="0"/>
            <a:t>Checking for Missing values and making sure the data is ready for the analysis</a:t>
          </a:r>
        </a:p>
      </dsp:txBody>
      <dsp:txXfrm>
        <a:off x="7139155" y="1597878"/>
        <a:ext cx="3304786" cy="2379446"/>
      </dsp:txXfrm>
    </dsp:sp>
    <dsp:sp modelId="{0E5A0CCA-7E11-4BDB-A5A3-771370D44E23}">
      <dsp:nvSpPr>
        <dsp:cNvPr id="0" name=""/>
        <dsp:cNvSpPr/>
      </dsp:nvSpPr>
      <dsp:spPr>
        <a:xfrm>
          <a:off x="7139155" y="11580"/>
          <a:ext cx="3304786" cy="1586297"/>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6439" tIns="165100" rIns="326439"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139155" y="11580"/>
        <a:ext cx="3304786" cy="1586297"/>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7C39B-2368-4BC5-940B-24CA1F7160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582340-4CF8-4EA4-A355-986EC49962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CBB19B-C0F0-4966-8831-142B682B93DA}"/>
              </a:ext>
            </a:extLst>
          </p:cNvPr>
          <p:cNvSpPr>
            <a:spLocks noGrp="1"/>
          </p:cNvSpPr>
          <p:nvPr>
            <p:ph type="dt" sz="half" idx="10"/>
          </p:nvPr>
        </p:nvSpPr>
        <p:spPr/>
        <p:txBody>
          <a:bodyPr/>
          <a:lstStyle/>
          <a:p>
            <a:fld id="{D54D9FC0-3A79-4E66-913A-63BFEDB3FAFB}" type="datetimeFigureOut">
              <a:rPr lang="en-US" smtClean="0"/>
              <a:t>3/2/2020</a:t>
            </a:fld>
            <a:endParaRPr lang="en-US"/>
          </a:p>
        </p:txBody>
      </p:sp>
      <p:sp>
        <p:nvSpPr>
          <p:cNvPr id="5" name="Footer Placeholder 4">
            <a:extLst>
              <a:ext uri="{FF2B5EF4-FFF2-40B4-BE49-F238E27FC236}">
                <a16:creationId xmlns:a16="http://schemas.microsoft.com/office/drawing/2014/main" id="{069A7C4D-FD7A-4373-A694-30E0F7D256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7D1679-9661-416E-BBD3-1A896F485534}"/>
              </a:ext>
            </a:extLst>
          </p:cNvPr>
          <p:cNvSpPr>
            <a:spLocks noGrp="1"/>
          </p:cNvSpPr>
          <p:nvPr>
            <p:ph type="sldNum" sz="quarter" idx="12"/>
          </p:nvPr>
        </p:nvSpPr>
        <p:spPr/>
        <p:txBody>
          <a:bodyPr/>
          <a:lstStyle/>
          <a:p>
            <a:fld id="{A6A6537A-E80B-4B9C-8504-2826C722D9B7}" type="slidenum">
              <a:rPr lang="en-US" smtClean="0"/>
              <a:t>‹#›</a:t>
            </a:fld>
            <a:endParaRPr lang="en-US"/>
          </a:p>
        </p:txBody>
      </p:sp>
    </p:spTree>
    <p:extLst>
      <p:ext uri="{BB962C8B-B14F-4D97-AF65-F5344CB8AC3E}">
        <p14:creationId xmlns:p14="http://schemas.microsoft.com/office/powerpoint/2010/main" val="3657280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89BEA-6DA7-4AFD-9D27-66DBAF7123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656C73-07BF-4418-8696-65EE8DFFED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F00B05-0241-4379-BAD1-8BC2A4639CCE}"/>
              </a:ext>
            </a:extLst>
          </p:cNvPr>
          <p:cNvSpPr>
            <a:spLocks noGrp="1"/>
          </p:cNvSpPr>
          <p:nvPr>
            <p:ph type="dt" sz="half" idx="10"/>
          </p:nvPr>
        </p:nvSpPr>
        <p:spPr/>
        <p:txBody>
          <a:bodyPr/>
          <a:lstStyle/>
          <a:p>
            <a:fld id="{D54D9FC0-3A79-4E66-913A-63BFEDB3FAFB}" type="datetimeFigureOut">
              <a:rPr lang="en-US" smtClean="0"/>
              <a:t>3/2/2020</a:t>
            </a:fld>
            <a:endParaRPr lang="en-US"/>
          </a:p>
        </p:txBody>
      </p:sp>
      <p:sp>
        <p:nvSpPr>
          <p:cNvPr id="5" name="Footer Placeholder 4">
            <a:extLst>
              <a:ext uri="{FF2B5EF4-FFF2-40B4-BE49-F238E27FC236}">
                <a16:creationId xmlns:a16="http://schemas.microsoft.com/office/drawing/2014/main" id="{90282454-D223-427E-A12D-40CEB6A0B0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D8667D-A536-4EFD-97D6-D7BF2ECED97C}"/>
              </a:ext>
            </a:extLst>
          </p:cNvPr>
          <p:cNvSpPr>
            <a:spLocks noGrp="1"/>
          </p:cNvSpPr>
          <p:nvPr>
            <p:ph type="sldNum" sz="quarter" idx="12"/>
          </p:nvPr>
        </p:nvSpPr>
        <p:spPr/>
        <p:txBody>
          <a:bodyPr/>
          <a:lstStyle/>
          <a:p>
            <a:fld id="{A6A6537A-E80B-4B9C-8504-2826C722D9B7}" type="slidenum">
              <a:rPr lang="en-US" smtClean="0"/>
              <a:t>‹#›</a:t>
            </a:fld>
            <a:endParaRPr lang="en-US"/>
          </a:p>
        </p:txBody>
      </p:sp>
    </p:spTree>
    <p:extLst>
      <p:ext uri="{BB962C8B-B14F-4D97-AF65-F5344CB8AC3E}">
        <p14:creationId xmlns:p14="http://schemas.microsoft.com/office/powerpoint/2010/main" val="2803996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B4147E-89C0-4843-81EC-40381AEC5EE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0646E30-6B5A-4D08-BF7E-53A2D9BFD4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7148E3-83B8-40C0-8494-7060D98F3E7C}"/>
              </a:ext>
            </a:extLst>
          </p:cNvPr>
          <p:cNvSpPr>
            <a:spLocks noGrp="1"/>
          </p:cNvSpPr>
          <p:nvPr>
            <p:ph type="dt" sz="half" idx="10"/>
          </p:nvPr>
        </p:nvSpPr>
        <p:spPr/>
        <p:txBody>
          <a:bodyPr/>
          <a:lstStyle/>
          <a:p>
            <a:fld id="{D54D9FC0-3A79-4E66-913A-63BFEDB3FAFB}" type="datetimeFigureOut">
              <a:rPr lang="en-US" smtClean="0"/>
              <a:t>3/2/2020</a:t>
            </a:fld>
            <a:endParaRPr lang="en-US"/>
          </a:p>
        </p:txBody>
      </p:sp>
      <p:sp>
        <p:nvSpPr>
          <p:cNvPr id="5" name="Footer Placeholder 4">
            <a:extLst>
              <a:ext uri="{FF2B5EF4-FFF2-40B4-BE49-F238E27FC236}">
                <a16:creationId xmlns:a16="http://schemas.microsoft.com/office/drawing/2014/main" id="{8676A6E3-536F-40DC-98E3-C4C91E098F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4B33A0-1D17-4F20-B554-E956395F8A76}"/>
              </a:ext>
            </a:extLst>
          </p:cNvPr>
          <p:cNvSpPr>
            <a:spLocks noGrp="1"/>
          </p:cNvSpPr>
          <p:nvPr>
            <p:ph type="sldNum" sz="quarter" idx="12"/>
          </p:nvPr>
        </p:nvSpPr>
        <p:spPr/>
        <p:txBody>
          <a:bodyPr/>
          <a:lstStyle/>
          <a:p>
            <a:fld id="{A6A6537A-E80B-4B9C-8504-2826C722D9B7}" type="slidenum">
              <a:rPr lang="en-US" smtClean="0"/>
              <a:t>‹#›</a:t>
            </a:fld>
            <a:endParaRPr lang="en-US"/>
          </a:p>
        </p:txBody>
      </p:sp>
    </p:spTree>
    <p:extLst>
      <p:ext uri="{BB962C8B-B14F-4D97-AF65-F5344CB8AC3E}">
        <p14:creationId xmlns:p14="http://schemas.microsoft.com/office/powerpoint/2010/main" val="1164382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54083-F2CC-4488-85A1-383033487D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0D151A-5344-4DB0-B1F8-F17BAF1101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C0793E-F995-49CC-8316-4A39827EB4D5}"/>
              </a:ext>
            </a:extLst>
          </p:cNvPr>
          <p:cNvSpPr>
            <a:spLocks noGrp="1"/>
          </p:cNvSpPr>
          <p:nvPr>
            <p:ph type="dt" sz="half" idx="10"/>
          </p:nvPr>
        </p:nvSpPr>
        <p:spPr/>
        <p:txBody>
          <a:bodyPr/>
          <a:lstStyle/>
          <a:p>
            <a:fld id="{D54D9FC0-3A79-4E66-913A-63BFEDB3FAFB}" type="datetimeFigureOut">
              <a:rPr lang="en-US" smtClean="0"/>
              <a:t>3/2/2020</a:t>
            </a:fld>
            <a:endParaRPr lang="en-US"/>
          </a:p>
        </p:txBody>
      </p:sp>
      <p:sp>
        <p:nvSpPr>
          <p:cNvPr id="5" name="Footer Placeholder 4">
            <a:extLst>
              <a:ext uri="{FF2B5EF4-FFF2-40B4-BE49-F238E27FC236}">
                <a16:creationId xmlns:a16="http://schemas.microsoft.com/office/drawing/2014/main" id="{379F837E-98DF-474F-A938-8F42DDB568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2F4B08-E4B3-4955-87C8-5F408F1FD9A6}"/>
              </a:ext>
            </a:extLst>
          </p:cNvPr>
          <p:cNvSpPr>
            <a:spLocks noGrp="1"/>
          </p:cNvSpPr>
          <p:nvPr>
            <p:ph type="sldNum" sz="quarter" idx="12"/>
          </p:nvPr>
        </p:nvSpPr>
        <p:spPr/>
        <p:txBody>
          <a:bodyPr/>
          <a:lstStyle/>
          <a:p>
            <a:fld id="{A6A6537A-E80B-4B9C-8504-2826C722D9B7}" type="slidenum">
              <a:rPr lang="en-US" smtClean="0"/>
              <a:t>‹#›</a:t>
            </a:fld>
            <a:endParaRPr lang="en-US"/>
          </a:p>
        </p:txBody>
      </p:sp>
    </p:spTree>
    <p:extLst>
      <p:ext uri="{BB962C8B-B14F-4D97-AF65-F5344CB8AC3E}">
        <p14:creationId xmlns:p14="http://schemas.microsoft.com/office/powerpoint/2010/main" val="658234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11F8C-11C3-4A87-A5C0-A0DA6014F1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C565707-36EA-44C9-8576-C460F13C09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C16801-0822-4E77-A2D7-D03F4D0830C2}"/>
              </a:ext>
            </a:extLst>
          </p:cNvPr>
          <p:cNvSpPr>
            <a:spLocks noGrp="1"/>
          </p:cNvSpPr>
          <p:nvPr>
            <p:ph type="dt" sz="half" idx="10"/>
          </p:nvPr>
        </p:nvSpPr>
        <p:spPr/>
        <p:txBody>
          <a:bodyPr/>
          <a:lstStyle/>
          <a:p>
            <a:fld id="{D54D9FC0-3A79-4E66-913A-63BFEDB3FAFB}" type="datetimeFigureOut">
              <a:rPr lang="en-US" smtClean="0"/>
              <a:t>3/2/2020</a:t>
            </a:fld>
            <a:endParaRPr lang="en-US"/>
          </a:p>
        </p:txBody>
      </p:sp>
      <p:sp>
        <p:nvSpPr>
          <p:cNvPr id="5" name="Footer Placeholder 4">
            <a:extLst>
              <a:ext uri="{FF2B5EF4-FFF2-40B4-BE49-F238E27FC236}">
                <a16:creationId xmlns:a16="http://schemas.microsoft.com/office/drawing/2014/main" id="{3B17DB93-E039-4726-8DA0-D378775D87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C0602E-3499-4C45-ADA2-D052582DF732}"/>
              </a:ext>
            </a:extLst>
          </p:cNvPr>
          <p:cNvSpPr>
            <a:spLocks noGrp="1"/>
          </p:cNvSpPr>
          <p:nvPr>
            <p:ph type="sldNum" sz="quarter" idx="12"/>
          </p:nvPr>
        </p:nvSpPr>
        <p:spPr/>
        <p:txBody>
          <a:bodyPr/>
          <a:lstStyle/>
          <a:p>
            <a:fld id="{A6A6537A-E80B-4B9C-8504-2826C722D9B7}" type="slidenum">
              <a:rPr lang="en-US" smtClean="0"/>
              <a:t>‹#›</a:t>
            </a:fld>
            <a:endParaRPr lang="en-US"/>
          </a:p>
        </p:txBody>
      </p:sp>
    </p:spTree>
    <p:extLst>
      <p:ext uri="{BB962C8B-B14F-4D97-AF65-F5344CB8AC3E}">
        <p14:creationId xmlns:p14="http://schemas.microsoft.com/office/powerpoint/2010/main" val="4028364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14890-00F9-4627-9310-4265205BC9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921CA6-6D87-4FE4-A13B-3EC4EDDE95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F13848-DFA7-48F5-81B3-CB77E217F9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B4FDEFB-51E7-4F8E-8C95-7B0C49E29233}"/>
              </a:ext>
            </a:extLst>
          </p:cNvPr>
          <p:cNvSpPr>
            <a:spLocks noGrp="1"/>
          </p:cNvSpPr>
          <p:nvPr>
            <p:ph type="dt" sz="half" idx="10"/>
          </p:nvPr>
        </p:nvSpPr>
        <p:spPr/>
        <p:txBody>
          <a:bodyPr/>
          <a:lstStyle/>
          <a:p>
            <a:fld id="{D54D9FC0-3A79-4E66-913A-63BFEDB3FAFB}" type="datetimeFigureOut">
              <a:rPr lang="en-US" smtClean="0"/>
              <a:t>3/2/2020</a:t>
            </a:fld>
            <a:endParaRPr lang="en-US"/>
          </a:p>
        </p:txBody>
      </p:sp>
      <p:sp>
        <p:nvSpPr>
          <p:cNvPr id="6" name="Footer Placeholder 5">
            <a:extLst>
              <a:ext uri="{FF2B5EF4-FFF2-40B4-BE49-F238E27FC236}">
                <a16:creationId xmlns:a16="http://schemas.microsoft.com/office/drawing/2014/main" id="{B47FEDC9-0FB8-40A0-A648-D6BEA8D41B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C10F33-E1F7-4E57-870C-2D24499DAF0F}"/>
              </a:ext>
            </a:extLst>
          </p:cNvPr>
          <p:cNvSpPr>
            <a:spLocks noGrp="1"/>
          </p:cNvSpPr>
          <p:nvPr>
            <p:ph type="sldNum" sz="quarter" idx="12"/>
          </p:nvPr>
        </p:nvSpPr>
        <p:spPr/>
        <p:txBody>
          <a:bodyPr/>
          <a:lstStyle/>
          <a:p>
            <a:fld id="{A6A6537A-E80B-4B9C-8504-2826C722D9B7}" type="slidenum">
              <a:rPr lang="en-US" smtClean="0"/>
              <a:t>‹#›</a:t>
            </a:fld>
            <a:endParaRPr lang="en-US"/>
          </a:p>
        </p:txBody>
      </p:sp>
    </p:spTree>
    <p:extLst>
      <p:ext uri="{BB962C8B-B14F-4D97-AF65-F5344CB8AC3E}">
        <p14:creationId xmlns:p14="http://schemas.microsoft.com/office/powerpoint/2010/main" val="4103057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73AD8-4C9F-4658-AB17-48B6A441331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711904A-8A5B-4227-82AD-7160572105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E838A8-D256-405C-B66D-6173E0D717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61F81FF-73E1-4A7E-B754-C37A5A5623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EF109C-C2D2-465E-AB42-3B16496A1D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D3E006-8D0E-416F-BAF1-53E1A25B3871}"/>
              </a:ext>
            </a:extLst>
          </p:cNvPr>
          <p:cNvSpPr>
            <a:spLocks noGrp="1"/>
          </p:cNvSpPr>
          <p:nvPr>
            <p:ph type="dt" sz="half" idx="10"/>
          </p:nvPr>
        </p:nvSpPr>
        <p:spPr/>
        <p:txBody>
          <a:bodyPr/>
          <a:lstStyle/>
          <a:p>
            <a:fld id="{D54D9FC0-3A79-4E66-913A-63BFEDB3FAFB}" type="datetimeFigureOut">
              <a:rPr lang="en-US" smtClean="0"/>
              <a:t>3/2/2020</a:t>
            </a:fld>
            <a:endParaRPr lang="en-US"/>
          </a:p>
        </p:txBody>
      </p:sp>
      <p:sp>
        <p:nvSpPr>
          <p:cNvPr id="8" name="Footer Placeholder 7">
            <a:extLst>
              <a:ext uri="{FF2B5EF4-FFF2-40B4-BE49-F238E27FC236}">
                <a16:creationId xmlns:a16="http://schemas.microsoft.com/office/drawing/2014/main" id="{71C0C8A3-E222-429E-B9E5-5631D2E842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187A11F-C3C7-4331-A1C1-72C311495532}"/>
              </a:ext>
            </a:extLst>
          </p:cNvPr>
          <p:cNvSpPr>
            <a:spLocks noGrp="1"/>
          </p:cNvSpPr>
          <p:nvPr>
            <p:ph type="sldNum" sz="quarter" idx="12"/>
          </p:nvPr>
        </p:nvSpPr>
        <p:spPr/>
        <p:txBody>
          <a:bodyPr/>
          <a:lstStyle/>
          <a:p>
            <a:fld id="{A6A6537A-E80B-4B9C-8504-2826C722D9B7}" type="slidenum">
              <a:rPr lang="en-US" smtClean="0"/>
              <a:t>‹#›</a:t>
            </a:fld>
            <a:endParaRPr lang="en-US"/>
          </a:p>
        </p:txBody>
      </p:sp>
    </p:spTree>
    <p:extLst>
      <p:ext uri="{BB962C8B-B14F-4D97-AF65-F5344CB8AC3E}">
        <p14:creationId xmlns:p14="http://schemas.microsoft.com/office/powerpoint/2010/main" val="3484529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80BAD-6D41-4875-8B1B-B1C96B9736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D9E256-DEC8-4515-9C4A-15B31410BFFA}"/>
              </a:ext>
            </a:extLst>
          </p:cNvPr>
          <p:cNvSpPr>
            <a:spLocks noGrp="1"/>
          </p:cNvSpPr>
          <p:nvPr>
            <p:ph type="dt" sz="half" idx="10"/>
          </p:nvPr>
        </p:nvSpPr>
        <p:spPr/>
        <p:txBody>
          <a:bodyPr/>
          <a:lstStyle/>
          <a:p>
            <a:fld id="{D54D9FC0-3A79-4E66-913A-63BFEDB3FAFB}" type="datetimeFigureOut">
              <a:rPr lang="en-US" smtClean="0"/>
              <a:t>3/2/2020</a:t>
            </a:fld>
            <a:endParaRPr lang="en-US"/>
          </a:p>
        </p:txBody>
      </p:sp>
      <p:sp>
        <p:nvSpPr>
          <p:cNvPr id="4" name="Footer Placeholder 3">
            <a:extLst>
              <a:ext uri="{FF2B5EF4-FFF2-40B4-BE49-F238E27FC236}">
                <a16:creationId xmlns:a16="http://schemas.microsoft.com/office/drawing/2014/main" id="{0EA6D99B-A990-4FA8-B011-76BA4ACC9E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C7CFBD-790C-4AE4-8928-C3389B8FBC3D}"/>
              </a:ext>
            </a:extLst>
          </p:cNvPr>
          <p:cNvSpPr>
            <a:spLocks noGrp="1"/>
          </p:cNvSpPr>
          <p:nvPr>
            <p:ph type="sldNum" sz="quarter" idx="12"/>
          </p:nvPr>
        </p:nvSpPr>
        <p:spPr/>
        <p:txBody>
          <a:bodyPr/>
          <a:lstStyle/>
          <a:p>
            <a:fld id="{A6A6537A-E80B-4B9C-8504-2826C722D9B7}" type="slidenum">
              <a:rPr lang="en-US" smtClean="0"/>
              <a:t>‹#›</a:t>
            </a:fld>
            <a:endParaRPr lang="en-US"/>
          </a:p>
        </p:txBody>
      </p:sp>
    </p:spTree>
    <p:extLst>
      <p:ext uri="{BB962C8B-B14F-4D97-AF65-F5344CB8AC3E}">
        <p14:creationId xmlns:p14="http://schemas.microsoft.com/office/powerpoint/2010/main" val="1284515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8ED609-E405-43AE-9FCA-51C85A18EB7F}"/>
              </a:ext>
            </a:extLst>
          </p:cNvPr>
          <p:cNvSpPr>
            <a:spLocks noGrp="1"/>
          </p:cNvSpPr>
          <p:nvPr>
            <p:ph type="dt" sz="half" idx="10"/>
          </p:nvPr>
        </p:nvSpPr>
        <p:spPr/>
        <p:txBody>
          <a:bodyPr/>
          <a:lstStyle/>
          <a:p>
            <a:fld id="{D54D9FC0-3A79-4E66-913A-63BFEDB3FAFB}" type="datetimeFigureOut">
              <a:rPr lang="en-US" smtClean="0"/>
              <a:t>3/2/2020</a:t>
            </a:fld>
            <a:endParaRPr lang="en-US"/>
          </a:p>
        </p:txBody>
      </p:sp>
      <p:sp>
        <p:nvSpPr>
          <p:cNvPr id="3" name="Footer Placeholder 2">
            <a:extLst>
              <a:ext uri="{FF2B5EF4-FFF2-40B4-BE49-F238E27FC236}">
                <a16:creationId xmlns:a16="http://schemas.microsoft.com/office/drawing/2014/main" id="{CFB55AE8-37F1-4E57-B078-F168399A332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78AA4C-F95B-4730-9BF9-CB55708F1778}"/>
              </a:ext>
            </a:extLst>
          </p:cNvPr>
          <p:cNvSpPr>
            <a:spLocks noGrp="1"/>
          </p:cNvSpPr>
          <p:nvPr>
            <p:ph type="sldNum" sz="quarter" idx="12"/>
          </p:nvPr>
        </p:nvSpPr>
        <p:spPr/>
        <p:txBody>
          <a:bodyPr/>
          <a:lstStyle/>
          <a:p>
            <a:fld id="{A6A6537A-E80B-4B9C-8504-2826C722D9B7}" type="slidenum">
              <a:rPr lang="en-US" smtClean="0"/>
              <a:t>‹#›</a:t>
            </a:fld>
            <a:endParaRPr lang="en-US"/>
          </a:p>
        </p:txBody>
      </p:sp>
    </p:spTree>
    <p:extLst>
      <p:ext uri="{BB962C8B-B14F-4D97-AF65-F5344CB8AC3E}">
        <p14:creationId xmlns:p14="http://schemas.microsoft.com/office/powerpoint/2010/main" val="908313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3B403-AE00-47A7-A11C-EBF0A9438F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281F0BD-038F-45FD-AE28-64D43F8E11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A92E6CA-6517-4C4D-949F-DA47E6FB91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471B53-8D85-4D9E-AAF0-C46F99232174}"/>
              </a:ext>
            </a:extLst>
          </p:cNvPr>
          <p:cNvSpPr>
            <a:spLocks noGrp="1"/>
          </p:cNvSpPr>
          <p:nvPr>
            <p:ph type="dt" sz="half" idx="10"/>
          </p:nvPr>
        </p:nvSpPr>
        <p:spPr/>
        <p:txBody>
          <a:bodyPr/>
          <a:lstStyle/>
          <a:p>
            <a:fld id="{D54D9FC0-3A79-4E66-913A-63BFEDB3FAFB}" type="datetimeFigureOut">
              <a:rPr lang="en-US" smtClean="0"/>
              <a:t>3/2/2020</a:t>
            </a:fld>
            <a:endParaRPr lang="en-US"/>
          </a:p>
        </p:txBody>
      </p:sp>
      <p:sp>
        <p:nvSpPr>
          <p:cNvPr id="6" name="Footer Placeholder 5">
            <a:extLst>
              <a:ext uri="{FF2B5EF4-FFF2-40B4-BE49-F238E27FC236}">
                <a16:creationId xmlns:a16="http://schemas.microsoft.com/office/drawing/2014/main" id="{CA965410-7B46-4421-82DB-A30FD21A25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42A8B4-DCBE-44A5-A4DD-C53A999D992D}"/>
              </a:ext>
            </a:extLst>
          </p:cNvPr>
          <p:cNvSpPr>
            <a:spLocks noGrp="1"/>
          </p:cNvSpPr>
          <p:nvPr>
            <p:ph type="sldNum" sz="quarter" idx="12"/>
          </p:nvPr>
        </p:nvSpPr>
        <p:spPr/>
        <p:txBody>
          <a:bodyPr/>
          <a:lstStyle/>
          <a:p>
            <a:fld id="{A6A6537A-E80B-4B9C-8504-2826C722D9B7}" type="slidenum">
              <a:rPr lang="en-US" smtClean="0"/>
              <a:t>‹#›</a:t>
            </a:fld>
            <a:endParaRPr lang="en-US"/>
          </a:p>
        </p:txBody>
      </p:sp>
    </p:spTree>
    <p:extLst>
      <p:ext uri="{BB962C8B-B14F-4D97-AF65-F5344CB8AC3E}">
        <p14:creationId xmlns:p14="http://schemas.microsoft.com/office/powerpoint/2010/main" val="994090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5496-C501-44BD-87A2-7E32D1946F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CE33D9-8977-4B95-92CA-D76FA20374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360CE8-A6D9-4A3C-8547-67E767DE92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443879-E45B-49E9-879C-8FBE1B7613C3}"/>
              </a:ext>
            </a:extLst>
          </p:cNvPr>
          <p:cNvSpPr>
            <a:spLocks noGrp="1"/>
          </p:cNvSpPr>
          <p:nvPr>
            <p:ph type="dt" sz="half" idx="10"/>
          </p:nvPr>
        </p:nvSpPr>
        <p:spPr/>
        <p:txBody>
          <a:bodyPr/>
          <a:lstStyle/>
          <a:p>
            <a:fld id="{D54D9FC0-3A79-4E66-913A-63BFEDB3FAFB}" type="datetimeFigureOut">
              <a:rPr lang="en-US" smtClean="0"/>
              <a:t>3/2/2020</a:t>
            </a:fld>
            <a:endParaRPr lang="en-US"/>
          </a:p>
        </p:txBody>
      </p:sp>
      <p:sp>
        <p:nvSpPr>
          <p:cNvPr id="6" name="Footer Placeholder 5">
            <a:extLst>
              <a:ext uri="{FF2B5EF4-FFF2-40B4-BE49-F238E27FC236}">
                <a16:creationId xmlns:a16="http://schemas.microsoft.com/office/drawing/2014/main" id="{8377CC01-95B6-4412-84A3-C87A4E264F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91C6D6-196A-4AC3-B7A9-A1496FE3DC48}"/>
              </a:ext>
            </a:extLst>
          </p:cNvPr>
          <p:cNvSpPr>
            <a:spLocks noGrp="1"/>
          </p:cNvSpPr>
          <p:nvPr>
            <p:ph type="sldNum" sz="quarter" idx="12"/>
          </p:nvPr>
        </p:nvSpPr>
        <p:spPr/>
        <p:txBody>
          <a:bodyPr/>
          <a:lstStyle/>
          <a:p>
            <a:fld id="{A6A6537A-E80B-4B9C-8504-2826C722D9B7}" type="slidenum">
              <a:rPr lang="en-US" smtClean="0"/>
              <a:t>‹#›</a:t>
            </a:fld>
            <a:endParaRPr lang="en-US"/>
          </a:p>
        </p:txBody>
      </p:sp>
    </p:spTree>
    <p:extLst>
      <p:ext uri="{BB962C8B-B14F-4D97-AF65-F5344CB8AC3E}">
        <p14:creationId xmlns:p14="http://schemas.microsoft.com/office/powerpoint/2010/main" val="620446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92419F-2B03-43F0-99C1-12F17EDF3F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909C3B-FAEF-4FB6-A49C-8C2C7BF524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F8BFD7-E58A-449B-8D94-EF832E0DED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4D9FC0-3A79-4E66-913A-63BFEDB3FAFB}" type="datetimeFigureOut">
              <a:rPr lang="en-US" smtClean="0"/>
              <a:t>3/2/2020</a:t>
            </a:fld>
            <a:endParaRPr lang="en-US"/>
          </a:p>
        </p:txBody>
      </p:sp>
      <p:sp>
        <p:nvSpPr>
          <p:cNvPr id="5" name="Footer Placeholder 4">
            <a:extLst>
              <a:ext uri="{FF2B5EF4-FFF2-40B4-BE49-F238E27FC236}">
                <a16:creationId xmlns:a16="http://schemas.microsoft.com/office/drawing/2014/main" id="{97D92F3B-E45C-49CF-8A85-6FDE01A84A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9321FF5-7857-4CAD-9E5A-6D3C3E786C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6537A-E80B-4B9C-8504-2826C722D9B7}" type="slidenum">
              <a:rPr lang="en-US" smtClean="0"/>
              <a:t>‹#›</a:t>
            </a:fld>
            <a:endParaRPr lang="en-US"/>
          </a:p>
        </p:txBody>
      </p:sp>
    </p:spTree>
    <p:extLst>
      <p:ext uri="{BB962C8B-B14F-4D97-AF65-F5344CB8AC3E}">
        <p14:creationId xmlns:p14="http://schemas.microsoft.com/office/powerpoint/2010/main" val="3923034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g2.com/categories/police-analytic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5D0A64-B4BC-4BB2-9D77-61B2E652A0A2}"/>
              </a:ext>
            </a:extLst>
          </p:cNvPr>
          <p:cNvSpPr>
            <a:spLocks noGrp="1"/>
          </p:cNvSpPr>
          <p:nvPr>
            <p:ph type="ctrTitle"/>
          </p:nvPr>
        </p:nvSpPr>
        <p:spPr>
          <a:xfrm>
            <a:off x="6746628" y="1783959"/>
            <a:ext cx="4645250" cy="2889114"/>
          </a:xfrm>
        </p:spPr>
        <p:txBody>
          <a:bodyPr vert="horz" lIns="91440" tIns="45720" rIns="91440" bIns="45720" rtlCol="0" anchor="b">
            <a:normAutofit/>
          </a:bodyPr>
          <a:lstStyle/>
          <a:p>
            <a:pPr algn="l"/>
            <a:r>
              <a:rPr lang="en-US" dirty="0">
                <a:solidFill>
                  <a:schemeClr val="bg1"/>
                </a:solidFill>
              </a:rPr>
              <a:t>Chicago Crime Analysis </a:t>
            </a:r>
            <a:r>
              <a:rPr lang="en-US" sz="2800" dirty="0">
                <a:solidFill>
                  <a:schemeClr val="bg1"/>
                </a:solidFill>
              </a:rPr>
              <a:t>Part II</a:t>
            </a:r>
          </a:p>
        </p:txBody>
      </p:sp>
      <p:sp>
        <p:nvSpPr>
          <p:cNvPr id="3" name="Subtitle 2">
            <a:extLst>
              <a:ext uri="{FF2B5EF4-FFF2-40B4-BE49-F238E27FC236}">
                <a16:creationId xmlns:a16="http://schemas.microsoft.com/office/drawing/2014/main" id="{5C76C500-C144-4155-AFF4-39B10BEB5FB3}"/>
              </a:ext>
            </a:extLst>
          </p:cNvPr>
          <p:cNvSpPr>
            <a:spLocks noGrp="1"/>
          </p:cNvSpPr>
          <p:nvPr>
            <p:ph type="subTitle" idx="1"/>
          </p:nvPr>
        </p:nvSpPr>
        <p:spPr>
          <a:xfrm>
            <a:off x="6746627" y="4750893"/>
            <a:ext cx="4645250" cy="1147863"/>
          </a:xfrm>
        </p:spPr>
        <p:txBody>
          <a:bodyPr anchor="t">
            <a:normAutofit/>
          </a:bodyPr>
          <a:lstStyle/>
          <a:p>
            <a:pPr algn="l"/>
            <a:r>
              <a:rPr lang="en-US" sz="2000" dirty="0">
                <a:solidFill>
                  <a:schemeClr val="bg1"/>
                </a:solidFill>
              </a:rPr>
              <a:t>By </a:t>
            </a:r>
            <a:r>
              <a:rPr lang="en-US" sz="2000" b="1" dirty="0">
                <a:solidFill>
                  <a:schemeClr val="bg1"/>
                </a:solidFill>
              </a:rPr>
              <a:t>Sai Vinay Pabbisetty</a:t>
            </a:r>
          </a:p>
          <a:p>
            <a:pPr algn="l"/>
            <a:endParaRPr lang="en-US" sz="2000" dirty="0">
              <a:solidFill>
                <a:schemeClr val="bg1"/>
              </a:solidFill>
            </a:endParaRPr>
          </a:p>
        </p:txBody>
      </p:sp>
      <p:sp>
        <p:nvSpPr>
          <p:cNvPr id="21" name="Freeform: Shape 20">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917687BF-3181-4689-85D8-11082971B817}"/>
              </a:ext>
            </a:extLst>
          </p:cNvPr>
          <p:cNvPicPr>
            <a:picLocks noChangeAspect="1"/>
          </p:cNvPicPr>
          <p:nvPr/>
        </p:nvPicPr>
        <p:blipFill>
          <a:blip r:embed="rId2"/>
          <a:stretch>
            <a:fillRect/>
          </a:stretch>
        </p:blipFill>
        <p:spPr>
          <a:xfrm>
            <a:off x="419382" y="720993"/>
            <a:ext cx="4047843" cy="4047843"/>
          </a:xfrm>
          <a:prstGeom prst="rect">
            <a:avLst/>
          </a:prstGeom>
        </p:spPr>
      </p:pic>
    </p:spTree>
    <p:extLst>
      <p:ext uri="{BB962C8B-B14F-4D97-AF65-F5344CB8AC3E}">
        <p14:creationId xmlns:p14="http://schemas.microsoft.com/office/powerpoint/2010/main" val="1630388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01E12-8CCA-4F1C-A747-BC30C905EA2D}"/>
              </a:ext>
            </a:extLst>
          </p:cNvPr>
          <p:cNvSpPr>
            <a:spLocks noGrp="1"/>
          </p:cNvSpPr>
          <p:nvPr>
            <p:ph type="title"/>
          </p:nvPr>
        </p:nvSpPr>
        <p:spPr/>
        <p:txBody>
          <a:bodyPr/>
          <a:lstStyle/>
          <a:p>
            <a:r>
              <a:rPr lang="en-US" dirty="0"/>
              <a:t>Literature Review</a:t>
            </a:r>
          </a:p>
        </p:txBody>
      </p:sp>
      <p:sp>
        <p:nvSpPr>
          <p:cNvPr id="3" name="Content Placeholder 2">
            <a:extLst>
              <a:ext uri="{FF2B5EF4-FFF2-40B4-BE49-F238E27FC236}">
                <a16:creationId xmlns:a16="http://schemas.microsoft.com/office/drawing/2014/main" id="{AE1CD8D1-2110-47D6-83DE-8C639EFB2DC2}"/>
              </a:ext>
            </a:extLst>
          </p:cNvPr>
          <p:cNvSpPr>
            <a:spLocks noGrp="1"/>
          </p:cNvSpPr>
          <p:nvPr>
            <p:ph idx="1"/>
          </p:nvPr>
        </p:nvSpPr>
        <p:spPr>
          <a:xfrm>
            <a:off x="838200" y="1357274"/>
            <a:ext cx="10569498" cy="5216370"/>
          </a:xfrm>
        </p:spPr>
        <p:txBody>
          <a:bodyPr>
            <a:noAutofit/>
          </a:bodyPr>
          <a:lstStyle/>
          <a:p>
            <a:r>
              <a:rPr lang="en-US" sz="1600" u="sng" dirty="0"/>
              <a:t>Literature References:</a:t>
            </a:r>
          </a:p>
          <a:p>
            <a:pPr>
              <a:buFont typeface="Wingdings" panose="05000000000000000000" pitchFamily="2" charset="2"/>
              <a:buChar char="Ø"/>
            </a:pPr>
            <a:r>
              <a:rPr lang="en-US" sz="1600" dirty="0" err="1"/>
              <a:t>Varan</a:t>
            </a:r>
            <a:r>
              <a:rPr lang="en-US" sz="1600" dirty="0"/>
              <a:t>, </a:t>
            </a:r>
            <a:r>
              <a:rPr lang="en-US" sz="1600" dirty="0" err="1"/>
              <a:t>Shyam</a:t>
            </a:r>
            <a:r>
              <a:rPr lang="en-US" sz="1600" dirty="0"/>
              <a:t>. (2007). Crime Pattern Detection Using Data Mining. 41 - 44. 10.1109/WI-IATW.2006.55. </a:t>
            </a:r>
          </a:p>
          <a:p>
            <a:pPr>
              <a:buFont typeface="Wingdings" panose="05000000000000000000" pitchFamily="2" charset="2"/>
              <a:buChar char="Ø"/>
            </a:pPr>
            <a:r>
              <a:rPr lang="en-US" sz="1600" dirty="0"/>
              <a:t>X. Zhang, Z. Hu, R. Li and Z. Zheng, "Detecting and mapping crime hot spots based on improved attribute oriented induce clustering," </a:t>
            </a:r>
            <a:r>
              <a:rPr lang="en-US" sz="1600" i="1" dirty="0"/>
              <a:t>2010 18th International Conference on Geoinformatics</a:t>
            </a:r>
            <a:r>
              <a:rPr lang="en-US" sz="1600" dirty="0"/>
              <a:t>, Beijing, 2010</a:t>
            </a:r>
          </a:p>
          <a:p>
            <a:pPr>
              <a:buFont typeface="Wingdings" panose="05000000000000000000" pitchFamily="2" charset="2"/>
              <a:buChar char="Ø"/>
            </a:pPr>
            <a:r>
              <a:rPr lang="en-US" sz="1600" dirty="0"/>
              <a:t>Nathan Holt, Analyzing Crime in Chicago Through Machine Learning, ,Unpublished</a:t>
            </a:r>
          </a:p>
          <a:p>
            <a:r>
              <a:rPr lang="en-US" sz="1600" u="sng" dirty="0"/>
              <a:t>Review:</a:t>
            </a:r>
          </a:p>
          <a:p>
            <a:pPr algn="just">
              <a:buFont typeface="Wingdings" panose="05000000000000000000" pitchFamily="2" charset="2"/>
              <a:buChar char="Ø"/>
            </a:pPr>
            <a:r>
              <a:rPr lang="en-US" sz="1600" dirty="0"/>
              <a:t>Crime is one of the prevailing and concerning facet in any society. The increase in crime rates is one of the cause for the alarm. Law enforcement agencies, intelligence agencies and police maintain crime databases. </a:t>
            </a:r>
          </a:p>
          <a:p>
            <a:pPr algn="just">
              <a:buFont typeface="Wingdings" panose="05000000000000000000" pitchFamily="2" charset="2"/>
              <a:buChar char="Ø"/>
            </a:pPr>
            <a:r>
              <a:rPr lang="en-US" sz="1600" dirty="0"/>
              <a:t>The crime data can be analyzed to gain insights and to extract knowledge from it. Several studies have discovered number of techniques to analyze the crime data. The crime data analysis can provide the crime statistics of a region, country or world. </a:t>
            </a:r>
          </a:p>
          <a:p>
            <a:pPr algn="just">
              <a:buFont typeface="Wingdings" panose="05000000000000000000" pitchFamily="2" charset="2"/>
              <a:buChar char="Ø"/>
            </a:pPr>
            <a:r>
              <a:rPr lang="en-US" sz="1600" dirty="0"/>
              <a:t>The law enforcement agencies can take better decisions for prosperity of the citizens by understanding the various parameters that influence the crimes.</a:t>
            </a:r>
          </a:p>
          <a:p>
            <a:pPr>
              <a:buFont typeface="Wingdings" panose="05000000000000000000" pitchFamily="2" charset="2"/>
              <a:buChar char="Ø"/>
            </a:pPr>
            <a:r>
              <a:rPr lang="en-US" sz="1600" dirty="0"/>
              <a:t>There are some existing tools and softwares that are being used by police like Hunchlab, COPLINK by IBM and Accurint Crime Analysis which are based on risk terrain modeling by using several data pointers like location, description of  crime etc. </a:t>
            </a:r>
          </a:p>
          <a:p>
            <a:pPr>
              <a:buFont typeface="Wingdings" panose="05000000000000000000" pitchFamily="2" charset="2"/>
              <a:buChar char="Ø"/>
            </a:pPr>
            <a:r>
              <a:rPr lang="en-US" sz="1600" dirty="0"/>
              <a:t>In my Project, I will try applying new algorithms and techniques for the crime analysis and predictive policing &amp; patrolling and see how the results differ when compared to the existing tools and softwares.</a:t>
            </a:r>
            <a:br>
              <a:rPr lang="en-US" sz="1600" b="1" cap="all" dirty="0">
                <a:hlinkClick r:id="rId2"/>
              </a:rPr>
            </a:br>
            <a:endParaRPr lang="en-US" sz="1600" dirty="0"/>
          </a:p>
        </p:txBody>
      </p:sp>
    </p:spTree>
    <p:extLst>
      <p:ext uri="{BB962C8B-B14F-4D97-AF65-F5344CB8AC3E}">
        <p14:creationId xmlns:p14="http://schemas.microsoft.com/office/powerpoint/2010/main" val="2280995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D3C1482-7123-4378-ADD1-1746805B4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889930B-F3A3-46CC-B34C-49439CA3C6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274476"/>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F3DC032-BFF7-466C-810F-C48D11542B2E}"/>
              </a:ext>
            </a:extLst>
          </p:cNvPr>
          <p:cNvSpPr>
            <a:spLocks noGrp="1"/>
          </p:cNvSpPr>
          <p:nvPr>
            <p:ph type="title"/>
          </p:nvPr>
        </p:nvSpPr>
        <p:spPr>
          <a:xfrm>
            <a:off x="943277" y="480216"/>
            <a:ext cx="10444758" cy="1344168"/>
          </a:xfrm>
        </p:spPr>
        <p:txBody>
          <a:bodyPr>
            <a:normAutofit/>
          </a:bodyPr>
          <a:lstStyle/>
          <a:p>
            <a:r>
              <a:rPr lang="en-US" dirty="0">
                <a:solidFill>
                  <a:schemeClr val="bg1"/>
                </a:solidFill>
              </a:rPr>
              <a:t>Data Pre-processing			</a:t>
            </a:r>
          </a:p>
        </p:txBody>
      </p:sp>
      <p:cxnSp>
        <p:nvCxnSpPr>
          <p:cNvPr id="24" name="Straight Connector 23">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695100"/>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graphicFrame>
        <p:nvGraphicFramePr>
          <p:cNvPr id="15" name="Content Placeholder 2">
            <a:extLst>
              <a:ext uri="{FF2B5EF4-FFF2-40B4-BE49-F238E27FC236}">
                <a16:creationId xmlns:a16="http://schemas.microsoft.com/office/drawing/2014/main" id="{C580A3AA-6BBD-4505-B24E-2F3A1A9FB932}"/>
              </a:ext>
            </a:extLst>
          </p:cNvPr>
          <p:cNvGraphicFramePr>
            <a:graphicFrameLocks noGrp="1"/>
          </p:cNvGraphicFramePr>
          <p:nvPr>
            <p:ph idx="1"/>
            <p:extLst>
              <p:ext uri="{D42A27DB-BD31-4B8C-83A1-F6EECF244321}">
                <p14:modId xmlns:p14="http://schemas.microsoft.com/office/powerpoint/2010/main" val="1545378179"/>
              </p:ext>
            </p:extLst>
          </p:nvPr>
        </p:nvGraphicFramePr>
        <p:xfrm>
          <a:off x="943277" y="2339935"/>
          <a:ext cx="10444758" cy="39889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386082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88BE6B-6D54-476A-A110-6742BFF87C1D}"/>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Correlation heat map</a:t>
            </a:r>
          </a:p>
        </p:txBody>
      </p:sp>
      <p:pic>
        <p:nvPicPr>
          <p:cNvPr id="9" name="Picture 8" descr="A screenshot of a cell phone&#10;&#10;Description automatically generated">
            <a:extLst>
              <a:ext uri="{FF2B5EF4-FFF2-40B4-BE49-F238E27FC236}">
                <a16:creationId xmlns:a16="http://schemas.microsoft.com/office/drawing/2014/main" id="{5318498F-B476-4FC0-AB17-9D41CFF690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9478" y="1722864"/>
            <a:ext cx="8742555" cy="5019117"/>
          </a:xfrm>
          <a:prstGeom prst="rect">
            <a:avLst/>
          </a:prstGeom>
        </p:spPr>
      </p:pic>
    </p:spTree>
    <p:extLst>
      <p:ext uri="{BB962C8B-B14F-4D97-AF65-F5344CB8AC3E}">
        <p14:creationId xmlns:p14="http://schemas.microsoft.com/office/powerpoint/2010/main" val="4232507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EF1F3BA-B4CF-455A-9246-2678458793C1}"/>
              </a:ext>
            </a:extLst>
          </p:cNvPr>
          <p:cNvSpPr/>
          <p:nvPr/>
        </p:nvSpPr>
        <p:spPr>
          <a:xfrm>
            <a:off x="5021821" y="4004732"/>
            <a:ext cx="6465287" cy="132423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a:latin typeface="+mj-lt"/>
                <a:ea typeface="+mj-ea"/>
                <a:cs typeface="+mj-cs"/>
              </a:rPr>
              <a:t>EDA </a:t>
            </a:r>
          </a:p>
        </p:txBody>
      </p:sp>
      <p:sp>
        <p:nvSpPr>
          <p:cNvPr id="15" name="Rectangle 14">
            <a:extLst>
              <a:ext uri="{FF2B5EF4-FFF2-40B4-BE49-F238E27FC236}">
                <a16:creationId xmlns:a16="http://schemas.microsoft.com/office/drawing/2014/main" id="{2BE2D1B8-0887-4D2B-8C42-999040132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17634" y="321733"/>
            <a:ext cx="4129237" cy="6060017"/>
          </a:xfrm>
          <a:prstGeom prst="rect">
            <a:avLst/>
          </a:prstGeom>
          <a:solidFill>
            <a:srgbClr val="FFFFFF"/>
          </a:solidFill>
          <a:ln w="127000" cap="sq" cmpd="thinThick">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14" descr="A screenshot of a cell phone&#10;&#10;Description automatically generated">
            <a:extLst>
              <a:ext uri="{FF2B5EF4-FFF2-40B4-BE49-F238E27FC236}">
                <a16:creationId xmlns:a16="http://schemas.microsoft.com/office/drawing/2014/main" id="{368CF79C-DD70-4CE5-870C-051A246FD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991" y="536145"/>
            <a:ext cx="2908521" cy="2639483"/>
          </a:xfrm>
          <a:prstGeom prst="rect">
            <a:avLst/>
          </a:prstGeom>
        </p:spPr>
      </p:pic>
      <p:sp>
        <p:nvSpPr>
          <p:cNvPr id="17" name="Rectangle 16">
            <a:extLst>
              <a:ext uri="{FF2B5EF4-FFF2-40B4-BE49-F238E27FC236}">
                <a16:creationId xmlns:a16="http://schemas.microsoft.com/office/drawing/2014/main" id="{FA085277-BAF7-40CC-A608-B030CA969F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811469" y="321733"/>
            <a:ext cx="3375479" cy="3259667"/>
          </a:xfrm>
          <a:prstGeom prst="rect">
            <a:avLst/>
          </a:prstGeom>
          <a:solidFill>
            <a:srgbClr val="FFFFFF"/>
          </a:solidFill>
          <a:ln w="127000" cap="sq" cmpd="thinThick">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Content Placeholder 4" descr="A screenshot of a cell phone&#10;&#10;Description automatically generated">
            <a:extLst>
              <a:ext uri="{FF2B5EF4-FFF2-40B4-BE49-F238E27FC236}">
                <a16:creationId xmlns:a16="http://schemas.microsoft.com/office/drawing/2014/main" id="{14673DAD-021C-4517-A641-5BD1D5DBE6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1469" y="321733"/>
            <a:ext cx="3375479" cy="3259667"/>
          </a:xfrm>
          <a:prstGeom prst="rect">
            <a:avLst/>
          </a:prstGeom>
        </p:spPr>
      </p:pic>
      <p:sp>
        <p:nvSpPr>
          <p:cNvPr id="19" name="Rectangle 18">
            <a:extLst>
              <a:ext uri="{FF2B5EF4-FFF2-40B4-BE49-F238E27FC236}">
                <a16:creationId xmlns:a16="http://schemas.microsoft.com/office/drawing/2014/main" id="{64009F90-86BF-44AE-B0EB-D68140E0E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8508682" y="321733"/>
            <a:ext cx="3375478" cy="3259667"/>
          </a:xfrm>
          <a:prstGeom prst="rect">
            <a:avLst/>
          </a:prstGeom>
          <a:solidFill>
            <a:srgbClr val="FFFFFF"/>
          </a:solidFill>
          <a:ln w="127000" cap="sq" cmpd="thinThick">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screenshot of a cell phone&#10;&#10;Description automatically generated">
            <a:extLst>
              <a:ext uri="{FF2B5EF4-FFF2-40B4-BE49-F238E27FC236}">
                <a16:creationId xmlns:a16="http://schemas.microsoft.com/office/drawing/2014/main" id="{B9CEBD18-F0AD-4DE3-A13A-CDB4CDB8D9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8200" y="262054"/>
            <a:ext cx="3479180" cy="3319345"/>
          </a:xfrm>
          <a:prstGeom prst="rect">
            <a:avLst/>
          </a:prstGeom>
        </p:spPr>
      </p:pic>
      <p:pic>
        <p:nvPicPr>
          <p:cNvPr id="7" name="Picture 6" descr="A screenshot of text&#10;&#10;Description automatically generated">
            <a:extLst>
              <a:ext uri="{FF2B5EF4-FFF2-40B4-BE49-F238E27FC236}">
                <a16:creationId xmlns:a16="http://schemas.microsoft.com/office/drawing/2014/main" id="{8430AA63-F89D-4A72-8CBD-FFAD5F44983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4881" y="3286358"/>
            <a:ext cx="2614740" cy="2681785"/>
          </a:xfrm>
          <a:prstGeom prst="rect">
            <a:avLst/>
          </a:prstGeom>
        </p:spPr>
      </p:pic>
      <p:cxnSp>
        <p:nvCxnSpPr>
          <p:cNvPr id="21" name="Straight Connector 20">
            <a:extLst>
              <a:ext uri="{FF2B5EF4-FFF2-40B4-BE49-F238E27FC236}">
                <a16:creationId xmlns:a16="http://schemas.microsoft.com/office/drawing/2014/main" id="{14254369-4B26-4D6A-A4CD-BE3438297C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38287" y="5443086"/>
            <a:ext cx="6400800" cy="0"/>
          </a:xfrm>
          <a:prstGeom prst="line">
            <a:avLst/>
          </a:prstGeom>
          <a:ln w="22225">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DA405C7-D970-42DD-9C7E-4A0590C71403}"/>
              </a:ext>
            </a:extLst>
          </p:cNvPr>
          <p:cNvSpPr txBox="1"/>
          <p:nvPr/>
        </p:nvSpPr>
        <p:spPr>
          <a:xfrm>
            <a:off x="4748455" y="3618388"/>
            <a:ext cx="7125911" cy="369332"/>
          </a:xfrm>
          <a:prstGeom prst="rect">
            <a:avLst/>
          </a:prstGeom>
          <a:noFill/>
        </p:spPr>
        <p:txBody>
          <a:bodyPr wrap="square" rtlCol="0">
            <a:spAutoFit/>
          </a:bodyPr>
          <a:lstStyle/>
          <a:p>
            <a:r>
              <a:rPr lang="en-US" dirty="0"/>
              <a:t>MOST FREQUENT CRIME LOCATIONS                MOST FREQUENT CRIMES</a:t>
            </a:r>
          </a:p>
        </p:txBody>
      </p:sp>
    </p:spTree>
    <p:extLst>
      <p:ext uri="{BB962C8B-B14F-4D97-AF65-F5344CB8AC3E}">
        <p14:creationId xmlns:p14="http://schemas.microsoft.com/office/powerpoint/2010/main" val="36051707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99AE2756-0FC4-4155-83E7-58AAAB63E7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689"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247AB924-1B87-43FC-B7C7-B112D5C51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F4E527-EAF1-40A2-B330-DC10A5805EF3}"/>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dirty="0">
                <a:solidFill>
                  <a:srgbClr val="FFFFFF"/>
                </a:solidFill>
              </a:rPr>
              <a:t>EDA</a:t>
            </a:r>
          </a:p>
        </p:txBody>
      </p:sp>
      <p:pic>
        <p:nvPicPr>
          <p:cNvPr id="9" name="Picture 8" descr="A screenshot of a cell phone&#10;&#10;Description automatically generated">
            <a:extLst>
              <a:ext uri="{FF2B5EF4-FFF2-40B4-BE49-F238E27FC236}">
                <a16:creationId xmlns:a16="http://schemas.microsoft.com/office/drawing/2014/main" id="{ED09E6E4-F081-4391-91DF-B7107F83B2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068" y="1170915"/>
            <a:ext cx="3425609" cy="2425748"/>
          </a:xfrm>
          <a:prstGeom prst="rect">
            <a:avLst/>
          </a:prstGeom>
        </p:spPr>
      </p:pic>
      <p:pic>
        <p:nvPicPr>
          <p:cNvPr id="5" name="Content Placeholder 4" descr="A close up of text on a white background&#10;&#10;Description automatically generated">
            <a:extLst>
              <a:ext uri="{FF2B5EF4-FFF2-40B4-BE49-F238E27FC236}">
                <a16:creationId xmlns:a16="http://schemas.microsoft.com/office/drawing/2014/main" id="{B5BE936A-B9ED-45AD-A277-D7398F99BE8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43757" y="1207012"/>
            <a:ext cx="3433324" cy="2353555"/>
          </a:xfrm>
          <a:prstGeom prst="rect">
            <a:avLst/>
          </a:prstGeom>
        </p:spPr>
      </p:pic>
      <p:cxnSp>
        <p:nvCxnSpPr>
          <p:cNvPr id="18" name="Straight Connector 17">
            <a:extLst>
              <a:ext uri="{FF2B5EF4-FFF2-40B4-BE49-F238E27FC236}">
                <a16:creationId xmlns:a16="http://schemas.microsoft.com/office/drawing/2014/main" id="{818DC98F-4057-4645-B948-F604F39A9C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534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Picture 6" descr="A close up of text on a white background&#10;&#10;Description automatically generated">
            <a:extLst>
              <a:ext uri="{FF2B5EF4-FFF2-40B4-BE49-F238E27FC236}">
                <a16:creationId xmlns:a16="http://schemas.microsoft.com/office/drawing/2014/main" id="{E292C460-C931-4E6A-9C48-6AC0FBBD95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07753" y="1178247"/>
            <a:ext cx="3423916" cy="2455713"/>
          </a:xfrm>
          <a:prstGeom prst="rect">
            <a:avLst/>
          </a:prstGeom>
        </p:spPr>
      </p:pic>
      <p:cxnSp>
        <p:nvCxnSpPr>
          <p:cNvPr id="20" name="Straight Connector 19">
            <a:extLst>
              <a:ext uri="{FF2B5EF4-FFF2-40B4-BE49-F238E27FC236}">
                <a16:creationId xmlns:a16="http://schemas.microsoft.com/office/drawing/2014/main" id="{DAD2B705-4A9B-408D-AA80-4F41045E09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90258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338</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Wingdings</vt:lpstr>
      <vt:lpstr>Office Theme</vt:lpstr>
      <vt:lpstr>Chicago Crime Analysis Part II</vt:lpstr>
      <vt:lpstr>Literature Review</vt:lpstr>
      <vt:lpstr>Data Pre-processing   </vt:lpstr>
      <vt:lpstr>Correlation heat map</vt:lpstr>
      <vt:lpstr>PowerPoint Presentation</vt:lpstr>
      <vt:lpstr>EDA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Chicago Crime Analysis Part II</dc:title>
  <dc:creator>saivinay pabbisetty</dc:creator>
  <cp:lastModifiedBy>saivinay pabbisetty</cp:lastModifiedBy>
  <cp:revision>1</cp:revision>
  <dcterms:created xsi:type="dcterms:W3CDTF">2020-03-03T23:51:45Z</dcterms:created>
  <dcterms:modified xsi:type="dcterms:W3CDTF">2020-03-03T23:54:32Z</dcterms:modified>
</cp:coreProperties>
</file>