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DC2E-9CA4-451A-9E45-D918BEA33A0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639F-EA4B-4CA5-8FE0-A9B6F13B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dataset :</a:t>
            </a:r>
          </a:p>
          <a:p>
            <a:r>
              <a:rPr lang="en-US" dirty="0"/>
              <a:t>- Fields – ID is the Unique identifier, Case number, Date when the incident occurred, Block which is the address where the incident has occurred, IUCR is a code which is directly linked to Primary Type and Description. Arrest column indicates whether an arrest was made, Domestic indicates whether the incident was domestic-related as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E639F-EA4B-4CA5-8FE0-A9B6F13BC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E639F-EA4B-4CA5-8FE0-A9B6F13BCF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2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32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0A54-AAF8-4B0B-BE50-6E137D08805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87DC-8453-4CA2-81F1-72497C28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Public-Safety/Crimes-2001-to-present/ijzp-q8t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D7E4-4FB2-4A8F-9A45-092E8AF6F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6981-2184-4244-BAA9-F219CE06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81058"/>
            <a:ext cx="9448800" cy="6858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b="1" dirty="0"/>
              <a:t>Sai Vinay Pabbisetty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1EEE1-B16F-46AD-8646-32A337BA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11" y="1387550"/>
            <a:ext cx="2736408" cy="2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7E4A-0D02-47FB-A739-DACAB27D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A794-7380-4EA6-AE48-522AD6CF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1532"/>
            <a:ext cx="10820400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name : Crimes in City of Chicago</a:t>
            </a:r>
          </a:p>
          <a:p>
            <a:r>
              <a:rPr lang="en-US" dirty="0"/>
              <a:t>This dataset reflects reported incidents of crime (with the exception of murders where data exists for each victim) that occurred in the City of Chicago from 2001 to present</a:t>
            </a:r>
          </a:p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https://data.cityofchicago.org/Public-Safety/Crimes-2001-to-present/ijzp-q8t2</a:t>
            </a:r>
            <a:endParaRPr lang="en-US" dirty="0"/>
          </a:p>
          <a:p>
            <a:r>
              <a:rPr lang="en-US" dirty="0"/>
              <a:t>Format : Comma-separated values file (CSV file)</a:t>
            </a:r>
          </a:p>
          <a:p>
            <a:r>
              <a:rPr lang="en-US" dirty="0"/>
              <a:t>7.07 million rows and 22 Columns</a:t>
            </a:r>
          </a:p>
          <a:p>
            <a:r>
              <a:rPr lang="en-US" dirty="0"/>
              <a:t>Each row is a reported crime</a:t>
            </a:r>
          </a:p>
          <a:p>
            <a:r>
              <a:rPr lang="en-US" dirty="0">
                <a:sym typeface="Open Sans"/>
              </a:rPr>
              <a:t>The columns are ID, case number, date, block, IUCR [</a:t>
            </a:r>
            <a:r>
              <a:rPr lang="en-US" dirty="0"/>
              <a:t>Illinois </a:t>
            </a:r>
            <a:r>
              <a:rPr lang="en-US" dirty="0" err="1"/>
              <a:t>Unifrom</a:t>
            </a:r>
            <a:r>
              <a:rPr lang="en-US" dirty="0"/>
              <a:t> Crime Reporting code</a:t>
            </a:r>
            <a:r>
              <a:rPr lang="en-US" dirty="0">
                <a:sym typeface="Open Sans"/>
              </a:rPr>
              <a:t>], primary type, description, location description, arrest, domestic, beat, district, ward, community area, FBI code, X coordinate, Y  coordinate, year, updated on, latitude, longitude, and location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1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9E32-7F34-40BB-BE22-4A490A77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5ECF-5CD8-49CE-9216-7EE36515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out how various crimes have changed over time in Chicago.</a:t>
            </a:r>
          </a:p>
          <a:p>
            <a:r>
              <a:rPr lang="en-US" dirty="0"/>
              <a:t>To predict the type of the crime by analyzing crime in Chicago through machine learning using different clustering and classification algorithms.</a:t>
            </a:r>
          </a:p>
          <a:p>
            <a:r>
              <a:rPr lang="en-US" dirty="0"/>
              <a:t>To find out the relation between number of arrests and crimes which have changed over time.</a:t>
            </a:r>
          </a:p>
          <a:p>
            <a:r>
              <a:rPr lang="en-US" dirty="0"/>
              <a:t>To find out which crimes are most frequently committed and the locations where these frequent crimes are committed</a:t>
            </a:r>
          </a:p>
          <a:p>
            <a:r>
              <a:rPr lang="en-US" dirty="0"/>
              <a:t>To find out how the number of certain crimes changed over the years in Chicago</a:t>
            </a:r>
          </a:p>
          <a:p>
            <a:r>
              <a:rPr lang="en-US" dirty="0"/>
              <a:t>To predict the trends in crimes being committed if there are any.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7D4-EACF-4201-9274-DB571FC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4F34-1EAE-4783-8FD6-232DEE6C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steps involved in this process which are respectively, data pre-processing, Analysis and Post processing which at the end gives us results in the end.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Pre-Processing                            Analysis                          Post-Processing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0FE6F-6A43-4302-A54E-6EB35E2EC0BD}"/>
              </a:ext>
            </a:extLst>
          </p:cNvPr>
          <p:cNvSpPr/>
          <p:nvPr/>
        </p:nvSpPr>
        <p:spPr>
          <a:xfrm>
            <a:off x="1149112" y="3848304"/>
            <a:ext cx="2586725" cy="148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Data Integration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Data Cleaning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Feature Selection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1BD0F-10F2-4630-BDCB-2B7E2919856D}"/>
              </a:ext>
            </a:extLst>
          </p:cNvPr>
          <p:cNvSpPr/>
          <p:nvPr/>
        </p:nvSpPr>
        <p:spPr>
          <a:xfrm>
            <a:off x="8456163" y="3848303"/>
            <a:ext cx="2586725" cy="148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Evaluation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Interpretation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C6F27-F8AA-4843-9051-EE0D680A69B4}"/>
              </a:ext>
            </a:extLst>
          </p:cNvPr>
          <p:cNvSpPr/>
          <p:nvPr/>
        </p:nvSpPr>
        <p:spPr>
          <a:xfrm>
            <a:off x="4802637" y="3848303"/>
            <a:ext cx="2586725" cy="148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Classification and clustering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Pattern discovery </a:t>
            </a:r>
          </a:p>
          <a:p>
            <a:r>
              <a:rPr lang="en-US" sz="1400" dirty="0">
                <a:solidFill>
                  <a:schemeClr val="tx1"/>
                </a:solidFill>
              </a:rPr>
              <a:t>association and correlation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Outlier analysis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E5CF38-F897-4A5C-963F-4C54C17AAD16}"/>
              </a:ext>
            </a:extLst>
          </p:cNvPr>
          <p:cNvSpPr/>
          <p:nvPr/>
        </p:nvSpPr>
        <p:spPr>
          <a:xfrm>
            <a:off x="7389362" y="4457495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A8CF6C-750A-4A03-8CBA-C69B9F0B30EA}"/>
              </a:ext>
            </a:extLst>
          </p:cNvPr>
          <p:cNvSpPr/>
          <p:nvPr/>
        </p:nvSpPr>
        <p:spPr>
          <a:xfrm>
            <a:off x="3735837" y="4436713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DB16-20FD-40F2-96F1-0ACE4A6E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" y="319584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AC77-AF2B-4E75-9BAF-1595F475CF32}"/>
              </a:ext>
            </a:extLst>
          </p:cNvPr>
          <p:cNvSpPr txBox="1"/>
          <p:nvPr/>
        </p:nvSpPr>
        <p:spPr>
          <a:xfrm>
            <a:off x="6941126" y="5313217"/>
            <a:ext cx="577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any queries please contact : ym53858@umbc.edu</a:t>
            </a:r>
          </a:p>
        </p:txBody>
      </p:sp>
    </p:spTree>
    <p:extLst>
      <p:ext uri="{BB962C8B-B14F-4D97-AF65-F5344CB8AC3E}">
        <p14:creationId xmlns:p14="http://schemas.microsoft.com/office/powerpoint/2010/main" val="25862676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577</TotalTime>
  <Words>383</Words>
  <Application>Microsoft Office PowerPoint</Application>
  <PresentationFormat>Widescreen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Open Sans</vt:lpstr>
      <vt:lpstr>Vapor Trail</vt:lpstr>
      <vt:lpstr>Chicago Crime Analysis</vt:lpstr>
      <vt:lpstr>Dataset</vt:lpstr>
      <vt:lpstr>Goals</vt:lpstr>
      <vt:lpstr>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</dc:title>
  <dc:creator>saivinay pabbisetty</dc:creator>
  <cp:lastModifiedBy>saivinay pabbisetty</cp:lastModifiedBy>
  <cp:revision>19</cp:revision>
  <dcterms:created xsi:type="dcterms:W3CDTF">2020-02-09T19:23:28Z</dcterms:created>
  <dcterms:modified xsi:type="dcterms:W3CDTF">2020-02-10T05:09:51Z</dcterms:modified>
</cp:coreProperties>
</file>