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4" r:id="rId7"/>
    <p:sldId id="266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B830AA-AD0E-4BB2-A925-B70864CDBD7A}" v="8" dt="2019-10-25T15:37:17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2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ar Mansouri" userId="25407bdbc11714e9" providerId="LiveId" clId="{29B830AA-AD0E-4BB2-A925-B70864CDBD7A}"/>
    <pc:docChg chg="custSel modSld">
      <pc:chgData name="Yashar Mansouri" userId="25407bdbc11714e9" providerId="LiveId" clId="{29B830AA-AD0E-4BB2-A925-B70864CDBD7A}" dt="2019-10-25T15:37:17.735" v="241"/>
      <pc:docMkLst>
        <pc:docMk/>
      </pc:docMkLst>
      <pc:sldChg chg="modSp">
        <pc:chgData name="Yashar Mansouri" userId="25407bdbc11714e9" providerId="LiveId" clId="{29B830AA-AD0E-4BB2-A925-B70864CDBD7A}" dt="2019-10-25T15:37:11.104" v="240" actId="5793"/>
        <pc:sldMkLst>
          <pc:docMk/>
          <pc:sldMk cId="2634633658" sldId="258"/>
        </pc:sldMkLst>
        <pc:spChg chg="mod">
          <ac:chgData name="Yashar Mansouri" userId="25407bdbc11714e9" providerId="LiveId" clId="{29B830AA-AD0E-4BB2-A925-B70864CDBD7A}" dt="2019-10-25T15:37:11.104" v="240" actId="5793"/>
          <ac:spMkLst>
            <pc:docMk/>
            <pc:sldMk cId="2634633658" sldId="258"/>
            <ac:spMk id="3" creationId="{1DA9FDEB-3E94-4F20-A2C7-1C97A2500BF8}"/>
          </ac:spMkLst>
        </pc:spChg>
      </pc:sldChg>
      <pc:sldChg chg="addSp delSp">
        <pc:chgData name="Yashar Mansouri" userId="25407bdbc11714e9" providerId="LiveId" clId="{29B830AA-AD0E-4BB2-A925-B70864CDBD7A}" dt="2019-10-25T15:11:35.386" v="29"/>
        <pc:sldMkLst>
          <pc:docMk/>
          <pc:sldMk cId="3013374902" sldId="260"/>
        </pc:sldMkLst>
        <pc:inkChg chg="add del">
          <ac:chgData name="Yashar Mansouri" userId="25407bdbc11714e9" providerId="LiveId" clId="{29B830AA-AD0E-4BB2-A925-B70864CDBD7A}" dt="2019-10-25T15:11:35.386" v="29"/>
          <ac:inkMkLst>
            <pc:docMk/>
            <pc:sldMk cId="3013374902" sldId="260"/>
            <ac:inkMk id="5" creationId="{800DBF0F-6FBE-40A0-98EC-918EE1C41BD0}"/>
          </ac:inkMkLst>
        </pc:inkChg>
      </pc:sldChg>
      <pc:sldChg chg="addSp delSp modSp">
        <pc:chgData name="Yashar Mansouri" userId="25407bdbc11714e9" providerId="LiveId" clId="{29B830AA-AD0E-4BB2-A925-B70864CDBD7A}" dt="2019-10-25T15:36:29.196" v="110" actId="478"/>
        <pc:sldMkLst>
          <pc:docMk/>
          <pc:sldMk cId="3584426140" sldId="261"/>
        </pc:sldMkLst>
        <pc:spChg chg="mod">
          <ac:chgData name="Yashar Mansouri" userId="25407bdbc11714e9" providerId="LiveId" clId="{29B830AA-AD0E-4BB2-A925-B70864CDBD7A}" dt="2019-10-25T15:36:23.251" v="109" actId="20577"/>
          <ac:spMkLst>
            <pc:docMk/>
            <pc:sldMk cId="3584426140" sldId="261"/>
            <ac:spMk id="3" creationId="{3F9A4E00-26CB-426B-BB43-B6D1E0560D06}"/>
          </ac:spMkLst>
        </pc:spChg>
        <pc:grpChg chg="del mod">
          <ac:chgData name="Yashar Mansouri" userId="25407bdbc11714e9" providerId="LiveId" clId="{29B830AA-AD0E-4BB2-A925-B70864CDBD7A}" dt="2019-10-25T15:10:49.569" v="28"/>
          <ac:grpSpMkLst>
            <pc:docMk/>
            <pc:sldMk cId="3584426140" sldId="261"/>
            <ac:grpSpMk id="20" creationId="{9090740D-0BB2-44CE-AF96-F3A481B3276B}"/>
          </ac:grpSpMkLst>
        </pc:grpChg>
        <pc:grpChg chg="del mod">
          <ac:chgData name="Yashar Mansouri" userId="25407bdbc11714e9" providerId="LiveId" clId="{29B830AA-AD0E-4BB2-A925-B70864CDBD7A}" dt="2019-10-25T15:36:29.196" v="110" actId="478"/>
          <ac:grpSpMkLst>
            <pc:docMk/>
            <pc:sldMk cId="3584426140" sldId="261"/>
            <ac:grpSpMk id="22" creationId="{B9848BA5-1E6B-4C86-A64E-88CDB44F9EB6}"/>
          </ac:grpSpMkLst>
        </pc:grpChg>
        <pc:grpChg chg="del mod">
          <ac:chgData name="Yashar Mansouri" userId="25407bdbc11714e9" providerId="LiveId" clId="{29B830AA-AD0E-4BB2-A925-B70864CDBD7A}" dt="2019-10-25T15:15:35.233" v="44"/>
          <ac:grpSpMkLst>
            <pc:docMk/>
            <pc:sldMk cId="3584426140" sldId="261"/>
            <ac:grpSpMk id="28" creationId="{6ACE1A30-1E8B-45EA-A6DB-CF5CE85B546A}"/>
          </ac:grpSpMkLst>
        </pc:grpChg>
        <pc:grpChg chg="del mod">
          <ac:chgData name="Yashar Mansouri" userId="25407bdbc11714e9" providerId="LiveId" clId="{29B830AA-AD0E-4BB2-A925-B70864CDBD7A}" dt="2019-10-25T15:36:00.545" v="45" actId="478"/>
          <ac:grpSpMkLst>
            <pc:docMk/>
            <pc:sldMk cId="3584426140" sldId="261"/>
            <ac:grpSpMk id="36" creationId="{47524152-F1AB-4866-9D29-38356FB66726}"/>
          </ac:grpSpMkLst>
        </pc:grpChg>
        <pc:inkChg chg="add mod">
          <ac:chgData name="Yashar Mansouri" userId="25407bdbc11714e9" providerId="LiveId" clId="{29B830AA-AD0E-4BB2-A925-B70864CDBD7A}" dt="2019-10-25T15:10:49.569" v="28"/>
          <ac:inkMkLst>
            <pc:docMk/>
            <pc:sldMk cId="3584426140" sldId="261"/>
            <ac:inkMk id="4" creationId="{86DEDBCD-204F-4ED2-8928-0743F2E335FE}"/>
          </ac:inkMkLst>
        </pc:inkChg>
        <pc:inkChg chg="add mod">
          <ac:chgData name="Yashar Mansouri" userId="25407bdbc11714e9" providerId="LiveId" clId="{29B830AA-AD0E-4BB2-A925-B70864CDBD7A}" dt="2019-10-25T15:10:49.569" v="28"/>
          <ac:inkMkLst>
            <pc:docMk/>
            <pc:sldMk cId="3584426140" sldId="261"/>
            <ac:inkMk id="5" creationId="{23406299-3E2C-4326-927A-9F6EAF5A4EB7}"/>
          </ac:inkMkLst>
        </pc:inkChg>
        <pc:inkChg chg="add mod">
          <ac:chgData name="Yashar Mansouri" userId="25407bdbc11714e9" providerId="LiveId" clId="{29B830AA-AD0E-4BB2-A925-B70864CDBD7A}" dt="2019-10-25T15:10:49.569" v="28"/>
          <ac:inkMkLst>
            <pc:docMk/>
            <pc:sldMk cId="3584426140" sldId="261"/>
            <ac:inkMk id="6" creationId="{DD38FC75-30B6-44F7-AD84-8335114F3668}"/>
          </ac:inkMkLst>
        </pc:inkChg>
        <pc:inkChg chg="add mod">
          <ac:chgData name="Yashar Mansouri" userId="25407bdbc11714e9" providerId="LiveId" clId="{29B830AA-AD0E-4BB2-A925-B70864CDBD7A}" dt="2019-10-25T15:10:49.569" v="28"/>
          <ac:inkMkLst>
            <pc:docMk/>
            <pc:sldMk cId="3584426140" sldId="261"/>
            <ac:inkMk id="7" creationId="{5C456EF8-4368-45AA-90A5-7FA762B9CCB5}"/>
          </ac:inkMkLst>
        </pc:inkChg>
        <pc:inkChg chg="add mod">
          <ac:chgData name="Yashar Mansouri" userId="25407bdbc11714e9" providerId="LiveId" clId="{29B830AA-AD0E-4BB2-A925-B70864CDBD7A}" dt="2019-10-25T15:10:49.569" v="28"/>
          <ac:inkMkLst>
            <pc:docMk/>
            <pc:sldMk cId="3584426140" sldId="261"/>
            <ac:inkMk id="8" creationId="{E387BA6A-1161-469F-898E-FC518C3F0837}"/>
          </ac:inkMkLst>
        </pc:inkChg>
        <pc:inkChg chg="add mod">
          <ac:chgData name="Yashar Mansouri" userId="25407bdbc11714e9" providerId="LiveId" clId="{29B830AA-AD0E-4BB2-A925-B70864CDBD7A}" dt="2019-10-25T15:10:49.569" v="28"/>
          <ac:inkMkLst>
            <pc:docMk/>
            <pc:sldMk cId="3584426140" sldId="261"/>
            <ac:inkMk id="9" creationId="{15065398-A81D-445A-AD03-F54D7A2FF586}"/>
          </ac:inkMkLst>
        </pc:inkChg>
        <pc:inkChg chg="add mod">
          <ac:chgData name="Yashar Mansouri" userId="25407bdbc11714e9" providerId="LiveId" clId="{29B830AA-AD0E-4BB2-A925-B70864CDBD7A}" dt="2019-10-25T15:10:49.569" v="28"/>
          <ac:inkMkLst>
            <pc:docMk/>
            <pc:sldMk cId="3584426140" sldId="261"/>
            <ac:inkMk id="10" creationId="{68AF466F-6558-4394-9812-84F5327AF3FB}"/>
          </ac:inkMkLst>
        </pc:inkChg>
        <pc:inkChg chg="add mod">
          <ac:chgData name="Yashar Mansouri" userId="25407bdbc11714e9" providerId="LiveId" clId="{29B830AA-AD0E-4BB2-A925-B70864CDBD7A}" dt="2019-10-25T15:10:49.569" v="28"/>
          <ac:inkMkLst>
            <pc:docMk/>
            <pc:sldMk cId="3584426140" sldId="261"/>
            <ac:inkMk id="11" creationId="{759B24C5-F08E-494C-B4CB-080E7721B8F7}"/>
          </ac:inkMkLst>
        </pc:inkChg>
        <pc:inkChg chg="add mod">
          <ac:chgData name="Yashar Mansouri" userId="25407bdbc11714e9" providerId="LiveId" clId="{29B830AA-AD0E-4BB2-A925-B70864CDBD7A}" dt="2019-10-25T15:10:49.569" v="28"/>
          <ac:inkMkLst>
            <pc:docMk/>
            <pc:sldMk cId="3584426140" sldId="261"/>
            <ac:inkMk id="12" creationId="{9B9ABACB-4D42-4FDD-AF13-B77328D5D848}"/>
          </ac:inkMkLst>
        </pc:inkChg>
        <pc:inkChg chg="add mod">
          <ac:chgData name="Yashar Mansouri" userId="25407bdbc11714e9" providerId="LiveId" clId="{29B830AA-AD0E-4BB2-A925-B70864CDBD7A}" dt="2019-10-25T15:10:49.569" v="28"/>
          <ac:inkMkLst>
            <pc:docMk/>
            <pc:sldMk cId="3584426140" sldId="261"/>
            <ac:inkMk id="13" creationId="{9E4219D3-C5B6-44C1-8FBF-797482E5834F}"/>
          </ac:inkMkLst>
        </pc:inkChg>
        <pc:inkChg chg="add mod">
          <ac:chgData name="Yashar Mansouri" userId="25407bdbc11714e9" providerId="LiveId" clId="{29B830AA-AD0E-4BB2-A925-B70864CDBD7A}" dt="2019-10-25T15:10:49.569" v="28"/>
          <ac:inkMkLst>
            <pc:docMk/>
            <pc:sldMk cId="3584426140" sldId="261"/>
            <ac:inkMk id="14" creationId="{195270BB-C1F6-4D39-8D02-78DC44EE01E2}"/>
          </ac:inkMkLst>
        </pc:inkChg>
        <pc:inkChg chg="add mod">
          <ac:chgData name="Yashar Mansouri" userId="25407bdbc11714e9" providerId="LiveId" clId="{29B830AA-AD0E-4BB2-A925-B70864CDBD7A}" dt="2019-10-25T15:10:49.569" v="28"/>
          <ac:inkMkLst>
            <pc:docMk/>
            <pc:sldMk cId="3584426140" sldId="261"/>
            <ac:inkMk id="15" creationId="{3F23373E-40A3-4DD6-975D-74E8CE13B3D5}"/>
          </ac:inkMkLst>
        </pc:inkChg>
        <pc:inkChg chg="add mod">
          <ac:chgData name="Yashar Mansouri" userId="25407bdbc11714e9" providerId="LiveId" clId="{29B830AA-AD0E-4BB2-A925-B70864CDBD7A}" dt="2019-10-25T15:10:49.569" v="28"/>
          <ac:inkMkLst>
            <pc:docMk/>
            <pc:sldMk cId="3584426140" sldId="261"/>
            <ac:inkMk id="16" creationId="{0FECB147-35C0-4BBD-A018-CB5A1A903386}"/>
          </ac:inkMkLst>
        </pc:inkChg>
        <pc:inkChg chg="add mod">
          <ac:chgData name="Yashar Mansouri" userId="25407bdbc11714e9" providerId="LiveId" clId="{29B830AA-AD0E-4BB2-A925-B70864CDBD7A}" dt="2019-10-25T15:10:49.569" v="28"/>
          <ac:inkMkLst>
            <pc:docMk/>
            <pc:sldMk cId="3584426140" sldId="261"/>
            <ac:inkMk id="17" creationId="{4667196F-C06D-42D6-BD0A-8E908640B3E2}"/>
          </ac:inkMkLst>
        </pc:inkChg>
        <pc:inkChg chg="add mod">
          <ac:chgData name="Yashar Mansouri" userId="25407bdbc11714e9" providerId="LiveId" clId="{29B830AA-AD0E-4BB2-A925-B70864CDBD7A}" dt="2019-10-25T15:10:49.569" v="28"/>
          <ac:inkMkLst>
            <pc:docMk/>
            <pc:sldMk cId="3584426140" sldId="261"/>
            <ac:inkMk id="18" creationId="{8A8D24B2-090B-4CA7-ADC0-C467709DF519}"/>
          </ac:inkMkLst>
        </pc:inkChg>
        <pc:inkChg chg="add mod">
          <ac:chgData name="Yashar Mansouri" userId="25407bdbc11714e9" providerId="LiveId" clId="{29B830AA-AD0E-4BB2-A925-B70864CDBD7A}" dt="2019-10-25T15:10:49.569" v="28"/>
          <ac:inkMkLst>
            <pc:docMk/>
            <pc:sldMk cId="3584426140" sldId="261"/>
            <ac:inkMk id="19" creationId="{C21CE06E-B1EE-4B90-9714-B5A6A0D58029}"/>
          </ac:inkMkLst>
        </pc:inkChg>
        <pc:inkChg chg="add mod">
          <ac:chgData name="Yashar Mansouri" userId="25407bdbc11714e9" providerId="LiveId" clId="{29B830AA-AD0E-4BB2-A925-B70864CDBD7A}" dt="2019-10-25T15:10:49.569" v="28"/>
          <ac:inkMkLst>
            <pc:docMk/>
            <pc:sldMk cId="3584426140" sldId="261"/>
            <ac:inkMk id="21" creationId="{37CDC731-4A9C-4B9F-B7B0-C3562A061524}"/>
          </ac:inkMkLst>
        </pc:inkChg>
        <pc:inkChg chg="add mod">
          <ac:chgData name="Yashar Mansouri" userId="25407bdbc11714e9" providerId="LiveId" clId="{29B830AA-AD0E-4BB2-A925-B70864CDBD7A}" dt="2019-10-25T15:15:35.233" v="44"/>
          <ac:inkMkLst>
            <pc:docMk/>
            <pc:sldMk cId="3584426140" sldId="261"/>
            <ac:inkMk id="23" creationId="{3B714082-16F0-465A-9BA4-B3AB518A7D74}"/>
          </ac:inkMkLst>
        </pc:inkChg>
        <pc:inkChg chg="add mod">
          <ac:chgData name="Yashar Mansouri" userId="25407bdbc11714e9" providerId="LiveId" clId="{29B830AA-AD0E-4BB2-A925-B70864CDBD7A}" dt="2019-10-25T15:15:35.233" v="44"/>
          <ac:inkMkLst>
            <pc:docMk/>
            <pc:sldMk cId="3584426140" sldId="261"/>
            <ac:inkMk id="24" creationId="{159470F5-F141-4BD2-A5AB-17BB6CEA001E}"/>
          </ac:inkMkLst>
        </pc:inkChg>
        <pc:inkChg chg="add mod">
          <ac:chgData name="Yashar Mansouri" userId="25407bdbc11714e9" providerId="LiveId" clId="{29B830AA-AD0E-4BB2-A925-B70864CDBD7A}" dt="2019-10-25T15:15:35.233" v="44"/>
          <ac:inkMkLst>
            <pc:docMk/>
            <pc:sldMk cId="3584426140" sldId="261"/>
            <ac:inkMk id="25" creationId="{81B7B6AD-6C4B-423E-9B69-5778EB9ED797}"/>
          </ac:inkMkLst>
        </pc:inkChg>
        <pc:inkChg chg="add mod">
          <ac:chgData name="Yashar Mansouri" userId="25407bdbc11714e9" providerId="LiveId" clId="{29B830AA-AD0E-4BB2-A925-B70864CDBD7A}" dt="2019-10-25T15:15:35.233" v="44"/>
          <ac:inkMkLst>
            <pc:docMk/>
            <pc:sldMk cId="3584426140" sldId="261"/>
            <ac:inkMk id="26" creationId="{273A39D4-4E4D-42EA-96A5-BA315D3767A5}"/>
          </ac:inkMkLst>
        </pc:inkChg>
        <pc:inkChg chg="add mod">
          <ac:chgData name="Yashar Mansouri" userId="25407bdbc11714e9" providerId="LiveId" clId="{29B830AA-AD0E-4BB2-A925-B70864CDBD7A}" dt="2019-10-25T15:15:35.233" v="44"/>
          <ac:inkMkLst>
            <pc:docMk/>
            <pc:sldMk cId="3584426140" sldId="261"/>
            <ac:inkMk id="27" creationId="{540C6FE1-7452-49A9-A520-C3DEB040A805}"/>
          </ac:inkMkLst>
        </pc:inkChg>
        <pc:inkChg chg="add mod">
          <ac:chgData name="Yashar Mansouri" userId="25407bdbc11714e9" providerId="LiveId" clId="{29B830AA-AD0E-4BB2-A925-B70864CDBD7A}" dt="2019-10-25T15:15:35.233" v="44"/>
          <ac:inkMkLst>
            <pc:docMk/>
            <pc:sldMk cId="3584426140" sldId="261"/>
            <ac:inkMk id="29" creationId="{455EEA2A-98CC-4217-831F-B09D9B66BACE}"/>
          </ac:inkMkLst>
        </pc:inkChg>
        <pc:inkChg chg="add mod">
          <ac:chgData name="Yashar Mansouri" userId="25407bdbc11714e9" providerId="LiveId" clId="{29B830AA-AD0E-4BB2-A925-B70864CDBD7A}" dt="2019-10-25T15:15:35.233" v="44"/>
          <ac:inkMkLst>
            <pc:docMk/>
            <pc:sldMk cId="3584426140" sldId="261"/>
            <ac:inkMk id="30" creationId="{04F440DE-BD42-4247-AABA-9AA90B223BB9}"/>
          </ac:inkMkLst>
        </pc:inkChg>
        <pc:inkChg chg="add mod">
          <ac:chgData name="Yashar Mansouri" userId="25407bdbc11714e9" providerId="LiveId" clId="{29B830AA-AD0E-4BB2-A925-B70864CDBD7A}" dt="2019-10-25T15:15:35.233" v="44"/>
          <ac:inkMkLst>
            <pc:docMk/>
            <pc:sldMk cId="3584426140" sldId="261"/>
            <ac:inkMk id="31" creationId="{0BCFED41-0DB6-40F4-B6B9-71D82564AD8E}"/>
          </ac:inkMkLst>
        </pc:inkChg>
        <pc:inkChg chg="add mod">
          <ac:chgData name="Yashar Mansouri" userId="25407bdbc11714e9" providerId="LiveId" clId="{29B830AA-AD0E-4BB2-A925-B70864CDBD7A}" dt="2019-10-25T15:15:35.233" v="44"/>
          <ac:inkMkLst>
            <pc:docMk/>
            <pc:sldMk cId="3584426140" sldId="261"/>
            <ac:inkMk id="32" creationId="{5446E4F9-2666-449A-81BD-66A0BE915D94}"/>
          </ac:inkMkLst>
        </pc:inkChg>
        <pc:inkChg chg="add mod">
          <ac:chgData name="Yashar Mansouri" userId="25407bdbc11714e9" providerId="LiveId" clId="{29B830AA-AD0E-4BB2-A925-B70864CDBD7A}" dt="2019-10-25T15:15:35.233" v="44"/>
          <ac:inkMkLst>
            <pc:docMk/>
            <pc:sldMk cId="3584426140" sldId="261"/>
            <ac:inkMk id="33" creationId="{64F432E9-DC6B-489B-AD9E-A3A7E55919C7}"/>
          </ac:inkMkLst>
        </pc:inkChg>
        <pc:inkChg chg="add mod">
          <ac:chgData name="Yashar Mansouri" userId="25407bdbc11714e9" providerId="LiveId" clId="{29B830AA-AD0E-4BB2-A925-B70864CDBD7A}" dt="2019-10-25T15:15:35.233" v="44"/>
          <ac:inkMkLst>
            <pc:docMk/>
            <pc:sldMk cId="3584426140" sldId="261"/>
            <ac:inkMk id="34" creationId="{C9DE66C0-E587-47E0-913F-DA2B293BB142}"/>
          </ac:inkMkLst>
        </pc:inkChg>
        <pc:inkChg chg="add mod">
          <ac:chgData name="Yashar Mansouri" userId="25407bdbc11714e9" providerId="LiveId" clId="{29B830AA-AD0E-4BB2-A925-B70864CDBD7A}" dt="2019-10-25T15:15:35.233" v="44"/>
          <ac:inkMkLst>
            <pc:docMk/>
            <pc:sldMk cId="3584426140" sldId="261"/>
            <ac:inkMk id="35" creationId="{7A126FAC-7F7D-44BA-84C7-FAEB9FBD4583}"/>
          </ac:inkMkLst>
        </pc:inkChg>
      </pc:sldChg>
      <pc:sldChg chg="addSp delSp">
        <pc:chgData name="Yashar Mansouri" userId="25407bdbc11714e9" providerId="LiveId" clId="{29B830AA-AD0E-4BB2-A925-B70864CDBD7A}" dt="2019-10-25T15:13:20.985" v="30"/>
        <pc:sldMkLst>
          <pc:docMk/>
          <pc:sldMk cId="4073041849" sldId="264"/>
        </pc:sldMkLst>
        <pc:inkChg chg="add del">
          <ac:chgData name="Yashar Mansouri" userId="25407bdbc11714e9" providerId="LiveId" clId="{29B830AA-AD0E-4BB2-A925-B70864CDBD7A}" dt="2019-10-25T15:13:20.985" v="30"/>
          <ac:inkMkLst>
            <pc:docMk/>
            <pc:sldMk cId="4073041849" sldId="264"/>
            <ac:inkMk id="12" creationId="{69E06145-EC3F-48D9-9BCE-4498A69B9255}"/>
          </ac:inkMkLst>
        </pc:inkChg>
      </pc:sldChg>
      <pc:sldChg chg="addSp delSp">
        <pc:chgData name="Yashar Mansouri" userId="25407bdbc11714e9" providerId="LiveId" clId="{29B830AA-AD0E-4BB2-A925-B70864CDBD7A}" dt="2019-10-25T15:37:17.735" v="241"/>
        <pc:sldMkLst>
          <pc:docMk/>
          <pc:sldMk cId="3282473069" sldId="265"/>
        </pc:sldMkLst>
        <pc:inkChg chg="add del">
          <ac:chgData name="Yashar Mansouri" userId="25407bdbc11714e9" providerId="LiveId" clId="{29B830AA-AD0E-4BB2-A925-B70864CDBD7A}" dt="2019-10-25T15:37:17.735" v="241"/>
          <ac:inkMkLst>
            <pc:docMk/>
            <pc:sldMk cId="3282473069" sldId="265"/>
            <ac:inkMk id="8" creationId="{814EFAB3-114C-4557-A8ED-4C60C95DF8AA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0875-0220-4B4E-B4B7-D6B76D02D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7C417-9B27-4776-9826-074D0DB17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18DE0-6476-4935-B8DD-E86A1AE2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C1FB-3217-41BA-82B8-6660A5D9A58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7D45C-5E45-4941-AB89-C10AE8C0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F33F3-C0B0-4AC3-851F-E2049A2D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841C-9011-4878-BD0C-928B06D3F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4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AA7A-E986-4036-A6A5-622AD1F3D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3B9F3-4C87-4770-AEB8-F712D9F80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478A1-3E24-4C34-BFCC-5F367BFA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C1FB-3217-41BA-82B8-6660A5D9A58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CD409-7082-4DE2-9809-E99C0183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00F3A-51E8-4369-BCF5-1ADFB990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841C-9011-4878-BD0C-928B06D3F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7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9DC838-8DFF-48EA-961E-826EF3D20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E74F0-6B80-4AC9-AECB-10D39379F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9FFEF-9399-4C31-82B3-8D9AAC11C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C1FB-3217-41BA-82B8-6660A5D9A58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6095B-2711-4A50-82B6-53C9F3DF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D3C52-1981-41DA-8A08-207D7343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841C-9011-4878-BD0C-928B06D3F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2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63E8-A897-4531-AF2D-CE34DB18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AF6F0-13B2-453F-8F69-6D438F0AA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76E82-A5A7-44F2-87B9-970B6F55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C1FB-3217-41BA-82B8-6660A5D9A58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BC346-E29A-4C3D-B51B-8DAC3F717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1E3CA-8C45-4BCC-A391-4B5CD9DD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841C-9011-4878-BD0C-928B06D3F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2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52064-B349-46A5-A9E5-BC72FC6E3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EE59F-81AC-47DA-8B00-A4D53DAA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1192C-BD7E-42B0-B53D-8CA4ACF4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C1FB-3217-41BA-82B8-6660A5D9A58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F920C-DC88-4B56-B349-8E0E171F8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E84E2-AD53-42D5-B853-C8416913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841C-9011-4878-BD0C-928B06D3F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0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A9F8-7B31-4174-862B-FBBCB810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8F495-085A-444B-B516-ABE476A48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67FEF-07D8-4DEF-9A7A-E15B434E8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DEE76-8408-4B42-BB84-4DE3FFEF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C1FB-3217-41BA-82B8-6660A5D9A58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957AE-8CAF-40DC-BB01-3776BF2A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FF133-A836-4416-84DB-D8077E66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841C-9011-4878-BD0C-928B06D3F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5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853D9-046C-416C-AC26-EE00CE497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9427E-FE3E-4B10-902D-3A9B31B74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5201B-00B0-4D0A-AE86-F823B9CE6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C9BAC-2152-4886-8039-C9C44A6DA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32F18-1B62-4454-93E1-2DB3AEA6A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302D50-DE6F-434C-BCD6-2A3473C7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C1FB-3217-41BA-82B8-6660A5D9A58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345B7C-EEC1-42A3-A3E1-3DB65775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93F456-C5D7-4BB9-A7DE-FA1A6142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841C-9011-4878-BD0C-928B06D3F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7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8A3F-B53B-433C-9017-7845BC39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53578-D5AA-4B72-94E9-F39C8E1E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C1FB-3217-41BA-82B8-6660A5D9A58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13987-F0AD-46EC-B75C-B1F3C02B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A8C59-ED54-4C4E-8AEB-142F6E684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841C-9011-4878-BD0C-928B06D3F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3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B9372-A844-4F8E-9EAF-3DEB0BF5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C1FB-3217-41BA-82B8-6660A5D9A58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61A585-1141-4F0B-AE22-916F2631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53192-523C-4B66-A6C0-A81E66FA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841C-9011-4878-BD0C-928B06D3F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7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3565-09E6-4F1A-83D9-18792EF06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7EA2-47A9-4635-AA74-D3E64503A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83901-78BB-4AF1-AC13-9212E449A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9AE66-B284-4063-900A-ECA85B81F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C1FB-3217-41BA-82B8-6660A5D9A58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1DDA4-BEE5-4233-B467-08512326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86688-9127-4DFC-97F5-28B00213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841C-9011-4878-BD0C-928B06D3F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6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7ED2-E598-428C-8D16-CA8BE3E1D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1611A6-7326-4B0A-AADE-5AB113D45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077A9-2297-4EDE-B8C7-3C2CE840A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EE2E0-33E8-47E1-998E-5F03610F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C1FB-3217-41BA-82B8-6660A5D9A58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5D638-73FF-42FB-A266-AAB3A53B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02723-20A8-4CD7-9CD8-33DE3560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841C-9011-4878-BD0C-928B06D3F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5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B6275-9781-4A25-9AEE-B7F4CCB99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83C95-257F-4D3F-ABDA-E567A0F0B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7444E-84BF-4376-AE12-5D44ECD66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C1FB-3217-41BA-82B8-6660A5D9A58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BCD8C-9554-43CF-A580-66BEA3A90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1FD1E-9E43-4418-AA4F-3BEEB14B8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6841C-9011-4878-BD0C-928B06D3F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3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2047-C80E-46D5-873B-C23DA8BB8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Cervical Cancer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396C6-7727-48E2-AF52-1869425F2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Yashar Mansouri</a:t>
            </a:r>
          </a:p>
          <a:p>
            <a:endParaRPr lang="en-US" dirty="0"/>
          </a:p>
        </p:txBody>
      </p:sp>
      <p:pic>
        <p:nvPicPr>
          <p:cNvPr id="1026" name="Picture 2" descr="Image result for cervical cancer support ribbon">
            <a:extLst>
              <a:ext uri="{FF2B5EF4-FFF2-40B4-BE49-F238E27FC236}">
                <a16:creationId xmlns:a16="http://schemas.microsoft.com/office/drawing/2014/main" id="{71AACAE8-E92E-4DD2-824F-15F321EA6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7" t="2750" r="7521" b="25937"/>
          <a:stretch/>
        </p:blipFill>
        <p:spPr bwMode="auto">
          <a:xfrm>
            <a:off x="9250017" y="4470399"/>
            <a:ext cx="2941983" cy="238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670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2C36-85D8-4C3E-8512-AAD7B863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A4E00-26CB-426B-BB43-B6D1E0560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(Balanced) Data</a:t>
            </a:r>
          </a:p>
          <a:p>
            <a:endParaRPr lang="en-US" dirty="0"/>
          </a:p>
          <a:p>
            <a:r>
              <a:rPr lang="en-US" dirty="0"/>
              <a:t>More Complex Models Like Decision Tree and Random Forest Modeling for Better Prediction Accuracy</a:t>
            </a:r>
          </a:p>
          <a:p>
            <a:endParaRPr lang="en-US" dirty="0"/>
          </a:p>
          <a:p>
            <a:r>
              <a:rPr lang="en-US" dirty="0"/>
              <a:t>Feature Analysis</a:t>
            </a:r>
          </a:p>
          <a:p>
            <a:endParaRPr lang="en-US" dirty="0"/>
          </a:p>
          <a:p>
            <a:r>
              <a:rPr lang="en-US" dirty="0"/>
              <a:t>NCBI Gene Expressions Data</a:t>
            </a:r>
          </a:p>
        </p:txBody>
      </p:sp>
    </p:spTree>
    <p:extLst>
      <p:ext uri="{BB962C8B-B14F-4D97-AF65-F5344CB8AC3E}">
        <p14:creationId xmlns:p14="http://schemas.microsoft.com/office/powerpoint/2010/main" val="358442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BFF2-BC13-4848-B120-A407B535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AB9CF-EBF7-4F7C-82B4-8F66AEDE2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13,000 women in the United States are diagnosed with cervical cancer each year</a:t>
            </a:r>
          </a:p>
          <a:p>
            <a:endParaRPr lang="en-US" dirty="0"/>
          </a:p>
          <a:p>
            <a:r>
              <a:rPr lang="en-US" dirty="0"/>
              <a:t>One of the leading causes among female cancer deaths in the modern age</a:t>
            </a:r>
          </a:p>
          <a:p>
            <a:endParaRPr lang="en-US" dirty="0"/>
          </a:p>
          <a:p>
            <a:r>
              <a:rPr lang="en-US" dirty="0"/>
              <a:t>Preventable with vaccination and appropriate screening</a:t>
            </a:r>
          </a:p>
          <a:p>
            <a:endParaRPr lang="en-US" dirty="0"/>
          </a:p>
          <a:p>
            <a:r>
              <a:rPr lang="en-US" dirty="0"/>
              <a:t>A Pap/HPV co-test is recommended for women 30 and over</a:t>
            </a:r>
          </a:p>
          <a:p>
            <a:endParaRPr lang="en-US" dirty="0"/>
          </a:p>
          <a:p>
            <a:r>
              <a:rPr lang="en-US" dirty="0"/>
              <a:t>The dataset was collected at 'Hospital Universitario de Caracas' in Caracas, Venezuela. </a:t>
            </a:r>
          </a:p>
          <a:p>
            <a:endParaRPr lang="en-US" dirty="0"/>
          </a:p>
          <a:p>
            <a:r>
              <a:rPr lang="en-US" dirty="0"/>
              <a:t>The dataset comprises demographic information, habits, and historic medical records of 858 patients. </a:t>
            </a:r>
          </a:p>
        </p:txBody>
      </p:sp>
    </p:spTree>
    <p:extLst>
      <p:ext uri="{BB962C8B-B14F-4D97-AF65-F5344CB8AC3E}">
        <p14:creationId xmlns:p14="http://schemas.microsoft.com/office/powerpoint/2010/main" val="85921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8ADF-F710-4909-9129-0B9ADF17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7E2D03-A2A4-4515-8618-39921D9E4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5960"/>
            <a:ext cx="2421117" cy="435133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6B15603-FA3A-4345-987A-95A18099A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263" y="0"/>
            <a:ext cx="72977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FF99BB-698B-45CB-9138-CB0F68FF9D2B}"/>
              </a:ext>
            </a:extLst>
          </p:cNvPr>
          <p:cNvSpPr/>
          <p:nvPr/>
        </p:nvSpPr>
        <p:spPr>
          <a:xfrm>
            <a:off x="0" y="6577082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b="0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Kelwin</a:t>
            </a:r>
            <a:r>
              <a:rPr lang="en-US" sz="8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Fernandes, Jaime S. Cardoso, and Jessica Fernandes. 'Transfer Learning with Partial Observability Applied to Cervical Cancer Screening.' Iberian Conference on Pattern Recognition and Image Analysis. Springer International Publishing, 2017.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6464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0AE3-3523-4DC3-AA49-B428E75B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FDEB-3E94-4F20-A2C7-1C97A2500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Question: Can we accurately predict cancer based on risk factors?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Balancing the Data: Oversampling, </a:t>
            </a:r>
            <a:r>
              <a:rPr lang="en-US" dirty="0" err="1"/>
              <a:t>Undersampling</a:t>
            </a:r>
            <a:r>
              <a:rPr lang="en-US" dirty="0"/>
              <a:t>, SMOTE*</a:t>
            </a:r>
          </a:p>
          <a:p>
            <a:endParaRPr lang="en-US" dirty="0"/>
          </a:p>
          <a:p>
            <a:r>
              <a:rPr lang="en-US" dirty="0"/>
              <a:t>Classification via Logistic Regression</a:t>
            </a:r>
          </a:p>
          <a:p>
            <a:endParaRPr lang="en-US" dirty="0"/>
          </a:p>
          <a:p>
            <a:r>
              <a:rPr lang="en-US" dirty="0"/>
              <a:t>Grid Search for Optimizing the Model</a:t>
            </a:r>
          </a:p>
          <a:p>
            <a:endParaRPr lang="en-US" dirty="0"/>
          </a:p>
          <a:p>
            <a:r>
              <a:rPr lang="en-US" dirty="0"/>
              <a:t>Testing Model by Confusion Matrix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*Synthetic Minority Oversampling Technique</a:t>
            </a:r>
          </a:p>
        </p:txBody>
      </p:sp>
    </p:spTree>
    <p:extLst>
      <p:ext uri="{BB962C8B-B14F-4D97-AF65-F5344CB8AC3E}">
        <p14:creationId xmlns:p14="http://schemas.microsoft.com/office/powerpoint/2010/main" val="2634633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FF31-42D3-4B82-957B-4EC2FA1E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2DB62A-ADD5-416B-8BD7-325162FF8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198" y="1838120"/>
            <a:ext cx="5710802" cy="4351338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060E112F-1271-47B0-A42A-645935FB6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'C': 1.0974987654930557, 'penalty': 'l2'}, 0.19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918F7B-C25D-41FE-BB07-9232BFAF9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890" y="1838120"/>
            <a:ext cx="4587295" cy="450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4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FF31-42D3-4B82-957B-4EC2FA1E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Upsampled</a:t>
            </a:r>
            <a:r>
              <a:rPr lang="en-US" dirty="0"/>
              <a:t>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DCF962-120F-4D09-A6EA-F68FA9FD1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9" y="1836927"/>
            <a:ext cx="5327344" cy="4134138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F916526C-1226-4351-9028-33D985362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'C': 0.07564633275546291, 'penalty': 'l1'}, 0.76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667B63-E8EF-4B02-B7A7-89328E1AD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235" y="1836927"/>
            <a:ext cx="3753565" cy="426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4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FF31-42D3-4B82-957B-4EC2FA1E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Downsampled</a:t>
            </a:r>
            <a:r>
              <a:rPr lang="en-US" dirty="0"/>
              <a:t>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CB5E78-128F-4747-89B1-8AF28843C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63" y="1836927"/>
            <a:ext cx="5298431" cy="4063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BFABE3-13DF-4BFC-BD90-2BBFBC97F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316" y="1832098"/>
            <a:ext cx="3576484" cy="406843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4ACAF55-5756-492E-AE41-34066C3FC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'C': 0.1814507462924242, 'penalty': 'l1'}, 0.61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5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FF31-42D3-4B82-957B-4EC2FA1E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SMOTE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BDED14-87A2-484C-967F-327EE3102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95" y="1835970"/>
            <a:ext cx="5415833" cy="4135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9C8D1D-AD0D-4EB5-B435-BBDE899E2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181" y="1834441"/>
            <a:ext cx="3861619" cy="4214068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864AB72C-A91A-4011-8219-0B517D9EA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'C': 0.09111627561154896, 'penalty': 'l1'}, 0.73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47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496E-8C2C-455F-991E-F612299D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DFF195-F3A5-4763-A7E1-D841906C0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330" y="1520348"/>
            <a:ext cx="5311340" cy="458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7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235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Cervical Cancer Classification</vt:lpstr>
      <vt:lpstr>Introduction</vt:lpstr>
      <vt:lpstr>Dataset</vt:lpstr>
      <vt:lpstr>Methodology</vt:lpstr>
      <vt:lpstr>Baseline Model</vt:lpstr>
      <vt:lpstr>Upsampled Model</vt:lpstr>
      <vt:lpstr>Downsampled Model</vt:lpstr>
      <vt:lpstr>SMOTE Model</vt:lpstr>
      <vt:lpstr>Results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Cervical Cancer Classification</dc:title>
  <dc:creator>Yashar Mansouri</dc:creator>
  <cp:lastModifiedBy>Yashar Mansouri</cp:lastModifiedBy>
  <cp:revision>7</cp:revision>
  <dcterms:created xsi:type="dcterms:W3CDTF">2019-10-25T13:33:49Z</dcterms:created>
  <dcterms:modified xsi:type="dcterms:W3CDTF">2019-10-25T15:37:22Z</dcterms:modified>
</cp:coreProperties>
</file>