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6"/>
  </p:notesMasterIdLst>
  <p:sldIdLst>
    <p:sldId id="272" r:id="rId2"/>
    <p:sldId id="256" r:id="rId3"/>
    <p:sldId id="257" r:id="rId4"/>
    <p:sldId id="258" r:id="rId5"/>
    <p:sldId id="271" r:id="rId6"/>
    <p:sldId id="259" r:id="rId7"/>
    <p:sldId id="267" r:id="rId8"/>
    <p:sldId id="268" r:id="rId9"/>
    <p:sldId id="262" r:id="rId10"/>
    <p:sldId id="263" r:id="rId11"/>
    <p:sldId id="269" r:id="rId12"/>
    <p:sldId id="265" r:id="rId13"/>
    <p:sldId id="270" r:id="rId14"/>
    <p:sldId id="266" r:id="rId1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21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F277-66BF-3CE3-0C80-E2430B1F3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121D8-FFE9-52D3-4223-82F40C0F5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815F-E993-079E-C961-6B20F159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564DD-7040-5628-58CE-43AB58EC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34A20-2C51-3B8C-52AE-FA62CFB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847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96EB-2295-B453-A697-00A3A7C7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77F15-13D3-23A7-E01C-ACDDEB07B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B90-1AE4-AD3F-A6E8-70AF56D8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C8E81-2469-B2FA-8F1E-5D24C3E3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8609-B1E0-552D-E8DB-20A5E706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23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AC452-9E9E-66E5-97CB-4CE0CFD86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4610A-FC62-0F18-5358-0B3FA3C75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E6D20-5850-F41B-68B9-99B212B9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046A-E3A9-56BD-1AEA-7772376E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BE50-AB69-6019-9836-1F3BFA28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3712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41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6BD5-1471-229F-EC3D-742DFB18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619A-94B1-7C72-4F37-0D20525D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8B0A-20DD-16B4-0DD8-EDCB2F79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AA75-5432-2738-BD68-E5352465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2452-83DC-1620-8F2A-FAAF7683C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2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58DB-19AC-199C-D937-5EAB2533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FC294-4934-027F-6550-AC22B015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795B-4477-74CC-10B7-0B7652C8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F77B5-1225-BDEB-9FE6-7135BF40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EF13-1FE2-F756-45B2-941CF0D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3415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B99E-7BFC-7E10-2469-5A260CBD0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A45F-3FAC-AFB5-0609-BE0CD8211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3284-CE24-1E06-2927-32A7E4368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522C9-7BE7-D360-E868-35E64976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17B6C-0265-7F58-ED5E-EAD20712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F24D1-6ED9-4A2D-746D-D92F8C89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098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190C-657A-7F02-6674-DE1E503F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1DD3-730A-A596-4C94-D41CEB3C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2A45-C18F-EF18-B5AD-08A2B00F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E506E-7BE3-2370-4274-7824F162E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7C70B-B2BB-1559-3315-559D0C9A3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A7466-BAAA-A680-AE1A-C10252CC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5F49F-C172-DE85-7392-5418D7E7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94724-3AC2-BF34-7A11-D6878970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858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79B8-FE1F-0834-3061-96900CF2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F3DA3-22B0-75BA-2A2F-77EA5D4C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366F8-F56A-9A5F-4DAB-747200C0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0F600-801B-4AC4-CA8F-6D596698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872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86238-B030-14BF-B289-09E39992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6E337-DCEA-44E9-BD4C-A25962B8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5BE96-5781-0BA4-BE82-51CB73D7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663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3041-0B1B-BDEB-876D-C7DE519D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CE5C-7C04-BD01-745D-F098E500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97038-5864-728C-32E4-577415E0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1327-BE60-8C33-19E4-1DB2D8A6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C24A-EE8E-872F-6B42-42E8A50A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DFB7B-0E40-DC1D-A22B-1F892E01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20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4394-7429-E87B-AB70-1AEFC807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45326-6481-4F57-2C09-07D562888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097BB-ED76-2A70-520F-3762EA115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15FBA-1F0A-C60E-1FAD-3F7D19BE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3170E-B69F-9FDD-0BA0-472BA6EC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7E0D-79D5-E97F-15F2-B7617657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68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0B794-2B2C-04B6-614A-49D7AEFE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60C11-5A0A-6AC3-8417-CC8F28A43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6583-91AD-0D3F-71F9-565BB7F8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3747-9619-0B1D-193B-94F44FF2C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AFFA-811D-55CA-6038-837544CB4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5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52DD-9EE0-2B43-7CED-BF567A56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7D88-FC2C-3C2C-B7C7-552A15481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94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45788"/>
            <a:ext cx="9474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Registration and Authentication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573417"/>
            <a:ext cx="44410" cy="4110395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6" name="Shape 4"/>
          <p:cNvSpPr/>
          <p:nvPr/>
        </p:nvSpPr>
        <p:spPr>
          <a:xfrm>
            <a:off x="6287631" y="319688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9691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5845" y="3010853"/>
            <a:ext cx="15871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301775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 Account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2037993" y="3498175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provide basic details and create a secure login credential.</a:t>
            </a:r>
            <a:endParaRPr lang="en-US" sz="2800" dirty="0"/>
          </a:p>
        </p:txBody>
      </p:sp>
      <p:sp>
        <p:nvSpPr>
          <p:cNvPr id="11" name="Shape 9"/>
          <p:cNvSpPr/>
          <p:nvPr/>
        </p:nvSpPr>
        <p:spPr>
          <a:xfrm>
            <a:off x="7565172" y="430774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0800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2390" y="4121706"/>
            <a:ext cx="2055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412861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Email/Phone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8537258" y="4609028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Confirmation step to ensure the user's contact information is valid.</a:t>
            </a:r>
            <a:endParaRPr lang="en-US" sz="2800" dirty="0"/>
          </a:p>
        </p:txBody>
      </p:sp>
      <p:sp>
        <p:nvSpPr>
          <p:cNvPr id="16" name="Shape 14"/>
          <p:cNvSpPr/>
          <p:nvPr/>
        </p:nvSpPr>
        <p:spPr>
          <a:xfrm>
            <a:off x="6287631" y="530750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7980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07508" y="5121473"/>
            <a:ext cx="21538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743557" y="5128379"/>
            <a:ext cx="33495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Authentication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2037993" y="5608796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secure access and session management for user accounts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1132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Implementing News Scraping and Aggregation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2833330"/>
            <a:ext cx="44410" cy="4284821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6" name="Shape 4"/>
          <p:cNvSpPr/>
          <p:nvPr/>
        </p:nvSpPr>
        <p:spPr>
          <a:xfrm>
            <a:off x="2621220" y="3234630"/>
            <a:ext cx="777597" cy="44410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7" name="Shape 5"/>
          <p:cNvSpPr/>
          <p:nvPr/>
        </p:nvSpPr>
        <p:spPr>
          <a:xfrm>
            <a:off x="2121277" y="3006923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8" name="Text 6"/>
          <p:cNvSpPr/>
          <p:nvPr/>
        </p:nvSpPr>
        <p:spPr>
          <a:xfrm>
            <a:off x="2292608" y="3048595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Collection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3593306" y="3535918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Gathering news articles and data from various sources and outlets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736961"/>
            <a:ext cx="777597" cy="44410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12" name="Shape 10"/>
          <p:cNvSpPr/>
          <p:nvPr/>
        </p:nvSpPr>
        <p:spPr>
          <a:xfrm>
            <a:off x="2121277" y="450925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3" name="Text 11"/>
          <p:cNvSpPr/>
          <p:nvPr/>
        </p:nvSpPr>
        <p:spPr>
          <a:xfrm>
            <a:off x="2270224" y="4550926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Processing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3593306" y="5038249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Organizing and cleaning the collected data for better usability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239292"/>
            <a:ext cx="777597" cy="44410"/>
          </a:xfrm>
          <a:prstGeom prst="rect">
            <a:avLst/>
          </a:prstGeom>
          <a:solidFill>
            <a:srgbClr val="EFE7D6"/>
          </a:solidFill>
          <a:ln/>
        </p:spPr>
      </p:sp>
      <p:sp>
        <p:nvSpPr>
          <p:cNvPr id="17" name="Shape 15"/>
          <p:cNvSpPr/>
          <p:nvPr/>
        </p:nvSpPr>
        <p:spPr>
          <a:xfrm>
            <a:off x="2121277" y="601158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2270820" y="6053257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60162"/>
            <a:ext cx="28203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Content Aggregation</a:t>
            </a:r>
            <a:endParaRPr lang="en-US" sz="3200" dirty="0"/>
          </a:p>
        </p:txBody>
      </p:sp>
      <p:sp>
        <p:nvSpPr>
          <p:cNvPr id="20" name="Text 18"/>
          <p:cNvSpPr/>
          <p:nvPr/>
        </p:nvSpPr>
        <p:spPr>
          <a:xfrm>
            <a:off x="3593306" y="6540579"/>
            <a:ext cx="89991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Compiling and presenting news content tailored to user preferences.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6856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177776"/>
            <a:ext cx="9852065" cy="1086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Personalised News Recommendations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833" y="2708434"/>
            <a:ext cx="1741408" cy="12801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10695" y="3257074"/>
            <a:ext cx="131445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937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5769412" y="2930604"/>
            <a:ext cx="300799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Interest-based Filtering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5769412" y="3411022"/>
            <a:ext cx="455759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Customized news based on user preferences</a:t>
            </a:r>
            <a:endParaRPr lang="en-US" sz="2800" dirty="0"/>
          </a:p>
        </p:txBody>
      </p:sp>
      <p:sp>
        <p:nvSpPr>
          <p:cNvPr id="9" name="Shape 6"/>
          <p:cNvSpPr/>
          <p:nvPr/>
        </p:nvSpPr>
        <p:spPr>
          <a:xfrm>
            <a:off x="5602724" y="3990648"/>
            <a:ext cx="6934200" cy="22205"/>
          </a:xfrm>
          <a:prstGeom prst="roundRect">
            <a:avLst>
              <a:gd name="adj" fmla="val 450302"/>
            </a:avLst>
          </a:prstGeom>
          <a:solidFill>
            <a:srgbClr val="C0C1D7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010" y="4044077"/>
            <a:ext cx="3482935" cy="128016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591169" y="4434126"/>
            <a:ext cx="170497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937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6640116" y="42662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Behavioral Analysis</a:t>
            </a:r>
            <a:endParaRPr lang="en-US" sz="3200" dirty="0"/>
          </a:p>
        </p:txBody>
      </p:sp>
      <p:sp>
        <p:nvSpPr>
          <p:cNvPr id="13" name="Text 9"/>
          <p:cNvSpPr/>
          <p:nvPr/>
        </p:nvSpPr>
        <p:spPr>
          <a:xfrm>
            <a:off x="6640116" y="4746665"/>
            <a:ext cx="452747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Adapting to user reading habits and interests</a:t>
            </a:r>
            <a:endParaRPr lang="en-US" sz="2800" dirty="0"/>
          </a:p>
        </p:txBody>
      </p:sp>
      <p:sp>
        <p:nvSpPr>
          <p:cNvPr id="14" name="Shape 10"/>
          <p:cNvSpPr/>
          <p:nvPr/>
        </p:nvSpPr>
        <p:spPr>
          <a:xfrm>
            <a:off x="6473428" y="5326291"/>
            <a:ext cx="6063496" cy="22205"/>
          </a:xfrm>
          <a:prstGeom prst="roundRect">
            <a:avLst>
              <a:gd name="adj" fmla="val 450302"/>
            </a:avLst>
          </a:prstGeom>
          <a:solidFill>
            <a:srgbClr val="C0C1D7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306" y="5379720"/>
            <a:ext cx="5224343" cy="12801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587121" y="5769769"/>
            <a:ext cx="178713" cy="4999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937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87" dirty="0"/>
          </a:p>
        </p:txBody>
      </p:sp>
      <p:sp>
        <p:nvSpPr>
          <p:cNvPr id="17" name="Text 12"/>
          <p:cNvSpPr/>
          <p:nvPr/>
        </p:nvSpPr>
        <p:spPr>
          <a:xfrm>
            <a:off x="7510820" y="56018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Updates</a:t>
            </a:r>
            <a:endParaRPr lang="en-US" sz="3200" dirty="0"/>
          </a:p>
        </p:txBody>
      </p:sp>
      <p:sp>
        <p:nvSpPr>
          <p:cNvPr id="18" name="Text 13"/>
          <p:cNvSpPr/>
          <p:nvPr/>
        </p:nvSpPr>
        <p:spPr>
          <a:xfrm>
            <a:off x="7510820" y="6082308"/>
            <a:ext cx="446984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Immediate delivery of relevant news content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614726"/>
            <a:ext cx="782752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Designing the User Interface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75343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68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Wireframing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2037993" y="5548432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Creating structural blueprints and layout designs for the user interface.</a:t>
            </a:r>
            <a:endParaRPr lang="en-US" sz="3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75343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Prototyping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5667137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Developing interactive prototypes to visualize the final UI design.</a:t>
            </a:r>
            <a:endParaRPr lang="en-US" sz="3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75343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681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6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UI Principles</a:t>
            </a:r>
            <a:endParaRPr lang="en-US" sz="3600" dirty="0"/>
          </a:p>
        </p:txBody>
      </p:sp>
      <p:sp>
        <p:nvSpPr>
          <p:cNvPr id="13" name="Text 8"/>
          <p:cNvSpPr/>
          <p:nvPr/>
        </p:nvSpPr>
        <p:spPr>
          <a:xfrm>
            <a:off x="9296400" y="5548551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3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Implementing design principles to ensure a seamless and intuitive user experience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00" y="0"/>
            <a:ext cx="6319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12232"/>
            <a:ext cx="5554980" cy="8301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6600" dirty="0"/>
          </a:p>
        </p:txBody>
      </p:sp>
      <p:sp>
        <p:nvSpPr>
          <p:cNvPr id="6" name="Text 3"/>
          <p:cNvSpPr/>
          <p:nvPr/>
        </p:nvSpPr>
        <p:spPr>
          <a:xfrm>
            <a:off x="517359" y="2803358"/>
            <a:ext cx="7435515" cy="39343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personalized news aggregator built with the MERN stack offers a comprehensive solution for users to access tailored news content. By leveraging MongoDB, Express.js, React, and Node.js, it provides a dynamic and responsive platform. With features like user profiling, content recommendation, and real-time updates, it enhances the news consumption experience. Its scalability, efficiency, and user-centric design make it a compelling choice for modern news consumption needs.</a:t>
            </a:r>
            <a:endParaRPr lang="en-US" sz="2800" dirty="0"/>
          </a:p>
        </p:txBody>
      </p:sp>
      <p:pic>
        <p:nvPicPr>
          <p:cNvPr id="7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00" y="0"/>
            <a:ext cx="6319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52074"/>
            <a:ext cx="7477601" cy="31127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6600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Personalised News Aggregator</a:t>
            </a:r>
            <a:endParaRPr lang="en-US" sz="6600" dirty="0"/>
          </a:p>
        </p:txBody>
      </p:sp>
      <p:sp>
        <p:nvSpPr>
          <p:cNvPr id="6" name="Text 3"/>
          <p:cNvSpPr/>
          <p:nvPr/>
        </p:nvSpPr>
        <p:spPr>
          <a:xfrm>
            <a:off x="833199" y="49981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personalised news aggregator using the MERN stack allows users to curate their news sources, receive tailored content, and enjoy a seamless reading experience.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8435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Statement: Why Personalized News Aggregator is Essential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756611" y="3317438"/>
            <a:ext cx="2838780" cy="3427809"/>
          </a:xfrm>
          <a:prstGeom prst="roundRect">
            <a:avLst>
              <a:gd name="adj" fmla="val 4045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547229"/>
            <a:ext cx="201239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Information Overload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374832"/>
            <a:ext cx="201239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are overwhelmed by the sheer volume of news and struggle to find relevant content.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4732139" y="3317438"/>
            <a:ext cx="2471976" cy="3427809"/>
          </a:xfrm>
          <a:prstGeom prst="roundRect">
            <a:avLst>
              <a:gd name="adj" fmla="val 4045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961930" y="3547229"/>
            <a:ext cx="20123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Filter Bubble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4961930" y="4027646"/>
            <a:ext cx="201239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news platforms create echo chambers, limiting exposure to diverse viewpoints.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7426285" y="3317438"/>
            <a:ext cx="2471976" cy="3427809"/>
          </a:xfrm>
          <a:prstGeom prst="roundRect">
            <a:avLst>
              <a:gd name="adj" fmla="val 4045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656076" y="3547229"/>
            <a:ext cx="201239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Efficiency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7656076" y="4027646"/>
            <a:ext cx="2012394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aggregators save time by delivering tailored news without the need for extensive searching</a:t>
            </a:r>
            <a:r>
              <a:rPr lang="en-US" sz="1750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120432" y="3317438"/>
            <a:ext cx="2471976" cy="3427809"/>
          </a:xfrm>
          <a:prstGeom prst="roundRect">
            <a:avLst>
              <a:gd name="adj" fmla="val 4045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350222" y="3547229"/>
            <a:ext cx="201239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Engagement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350222" y="4374832"/>
            <a:ext cx="2012394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are more likely to engage with content that matches their specific interests and preferences.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8523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use MERN stack for building a news aggregator?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27421" y="280297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Modularity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2037993" y="339875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MERN stack allows for a modular approach, with each component separable and replaceable.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037993" y="5727032"/>
            <a:ext cx="3156347" cy="3594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makes it easier to maintain and scale the application.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743932" y="282940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 JavaScript Ecosystem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743932" y="3745944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MERN consists of JavaScript-based technologies, ensuring a consistent environment for both front-end and back-end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6339720"/>
            <a:ext cx="3156347" cy="939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Developers can seamlessly transition between different layers of the application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2829401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Rich Ecosystem of Libraries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9449872" y="3745944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is a wide range of libraries and tools available within the MERN stack, offering solutions for various development requirements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6339720"/>
            <a:ext cx="3156347" cy="8047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streamlines the development process and reduces the need to reinvent the wheel.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9406"/>
            <a:ext cx="15886341" cy="8229600"/>
          </a:xfrm>
          <a:prstGeom prst="rect">
            <a:avLst/>
          </a:prstGeom>
          <a:solidFill>
            <a:srgbClr val="F9F6F0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842844"/>
            <a:ext cx="10554414" cy="2137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Solution Overview: How Personalized News Aggregator Works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684421" y="2990019"/>
            <a:ext cx="3263460" cy="8932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AI-Powered Curation</a:t>
            </a:r>
          </a:p>
          <a:p>
            <a:pPr marL="0" indent="0">
              <a:lnSpc>
                <a:spcPts val="2734"/>
              </a:lnSpc>
              <a:buNone/>
            </a:pPr>
            <a:endParaRPr lang="en-US" sz="3200" b="1" dirty="0">
              <a:solidFill>
                <a:srgbClr val="484237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3200" b="1" dirty="0">
              <a:solidFill>
                <a:srgbClr val="484237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2037993" y="3657600"/>
            <a:ext cx="3156347" cy="1869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Utilizes artificial intelligence to analyze user preferences and curate news tailored to individual interests.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037993" y="6369844"/>
            <a:ext cx="3156347" cy="12100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Ensures diverse content to mitigate filter bubble effects.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743932" y="2990019"/>
            <a:ext cx="3156347" cy="12403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Content Personalization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743932" y="4004786"/>
            <a:ext cx="3156347" cy="1869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Enables customization of news feed based on specific topics, sources, and preferred content formats.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9449872" y="2980612"/>
            <a:ext cx="2777490" cy="90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Updates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449872" y="3657600"/>
            <a:ext cx="3156347" cy="1869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Delivers up-to-the-minute news and articles aligned with users' evolving interests and preferences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540042"/>
            <a:ext cx="10554414" cy="1547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of the personalised news aggregator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0373" y="2599300"/>
            <a:ext cx="5166122" cy="2345500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887579"/>
            <a:ext cx="2777490" cy="9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Customized Content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2267783" y="3399994"/>
            <a:ext cx="4706541" cy="12904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personalize their news feed based on their interests and preferences.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7426285" y="2574758"/>
            <a:ext cx="5166122" cy="2345500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887579"/>
            <a:ext cx="3302437" cy="9588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Multi-source Aggregation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7656076" y="3513222"/>
            <a:ext cx="4706541" cy="11772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aggregator pulls news from multiple sources to provide a comprehensive view.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217300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Updates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2267783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receive the latest news and updates in real-time as they happen.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7"/>
            <a:ext cx="5166122" cy="2217301"/>
          </a:xfrm>
          <a:prstGeom prst="roundRect">
            <a:avLst>
              <a:gd name="adj" fmla="val 605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3722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Filtering</a:t>
            </a:r>
            <a:endParaRPr lang="en-US" sz="3200" dirty="0"/>
          </a:p>
        </p:txBody>
      </p:sp>
      <p:sp>
        <p:nvSpPr>
          <p:cNvPr id="16" name="Text 14"/>
          <p:cNvSpPr/>
          <p:nvPr/>
        </p:nvSpPr>
        <p:spPr>
          <a:xfrm>
            <a:off x="7656076" y="585263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Utilizes advanced algorithms to filter out irrelevant or duplicate news content.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42455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24958"/>
            <a:ext cx="98726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Front-end Development using React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09324" y="3767852"/>
            <a:ext cx="1572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8024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Component-Based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2760107" y="4282916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Creating reusable and modular UI components for a seamless user experience.</a:t>
            </a:r>
            <a:endParaRPr lang="en-US" sz="2800" dirty="0"/>
          </a:p>
        </p:txBody>
      </p:sp>
      <p:sp>
        <p:nvSpPr>
          <p:cNvPr id="9" name="Shape 7"/>
          <p:cNvSpPr/>
          <p:nvPr/>
        </p:nvSpPr>
        <p:spPr>
          <a:xfrm>
            <a:off x="5630228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0" name="Text 8"/>
          <p:cNvSpPr/>
          <p:nvPr/>
        </p:nvSpPr>
        <p:spPr>
          <a:xfrm>
            <a:off x="5795224" y="3767852"/>
            <a:ext cx="20204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8024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Virtual DOM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6352342" y="4282916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Efficiently updating the UI without re-rendering the entire page.</a:t>
            </a:r>
            <a:endParaRPr lang="en-US" sz="2800" dirty="0"/>
          </a:p>
        </p:txBody>
      </p:sp>
      <p:sp>
        <p:nvSpPr>
          <p:cNvPr id="13" name="Shape 11"/>
          <p:cNvSpPr/>
          <p:nvPr/>
        </p:nvSpPr>
        <p:spPr>
          <a:xfrm>
            <a:off x="9222462" y="372618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FE7D6"/>
          </a:solidFill>
          <a:ln/>
        </p:spPr>
      </p:sp>
      <p:sp>
        <p:nvSpPr>
          <p:cNvPr id="14" name="Text 12"/>
          <p:cNvSpPr/>
          <p:nvPr/>
        </p:nvSpPr>
        <p:spPr>
          <a:xfrm>
            <a:off x="9372005" y="3767852"/>
            <a:ext cx="200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802499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State Management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9944576" y="4282916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Managing the state of components to ensure smooth interactivity.</a:t>
            </a:r>
            <a:endParaRPr lang="en-US" sz="2800" dirty="0"/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4C2B549C-697A-7115-6F4A-FA79E88A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444" y="178719"/>
            <a:ext cx="5253760" cy="2325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198608"/>
            <a:ext cx="1019675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Back-end Development using Node.js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37322"/>
            <a:ext cx="3370064" cy="3785373"/>
          </a:xfrm>
          <a:prstGeom prst="roundRect">
            <a:avLst>
              <a:gd name="adj" fmla="val 4950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5594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Scalable APIs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2260163" y="4039910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Building robust and scalable APIs to handle the application's functionality and data.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5630228" y="3337322"/>
            <a:ext cx="3370064" cy="3785373"/>
          </a:xfrm>
          <a:prstGeom prst="roundRect">
            <a:avLst>
              <a:gd name="adj" fmla="val 4950"/>
            </a:avLst>
          </a:prstGeom>
          <a:solidFill>
            <a:srgbClr val="EFE7D6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559493"/>
            <a:ext cx="28188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Middleware Support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5852398" y="4039910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Utilizing middleware to enhance the functionality of the server-side application.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9222462" y="3337322"/>
            <a:ext cx="3370064" cy="3785373"/>
          </a:xfrm>
          <a:prstGeom prst="roundRect">
            <a:avLst>
              <a:gd name="adj" fmla="val 4950"/>
            </a:avLst>
          </a:prstGeom>
          <a:solidFill>
            <a:srgbClr val="EFE7D6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559493"/>
            <a:ext cx="292572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Event-Driven Architecture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9444633" y="4387096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Implementing an event-driven architecture for handling asynchronous operations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EC95D213-DA0E-EC14-5F6C-DF2B8972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123" y="80432"/>
            <a:ext cx="4591169" cy="20972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947737" y="945715"/>
            <a:ext cx="8958037" cy="9719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Management with MongoDB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063485"/>
            <a:ext cx="5006221" cy="180223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is a NoSQL database, known for its flexibility and scalability. It allows for the storage of large amounts of unstructured data.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037993" y="3865722"/>
            <a:ext cx="5006221" cy="910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document-oriented model is great for managing dynamic data and changing schemas.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393394" y="5269832"/>
            <a:ext cx="4650819" cy="7337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Flexible schema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2393394" y="5835317"/>
            <a:ext cx="4650819" cy="476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for large data sets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2393394" y="6323948"/>
            <a:ext cx="4650819" cy="4765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24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sharding and replication</a:t>
            </a:r>
            <a:endParaRPr lang="en-US" sz="240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1771888"/>
            <a:ext cx="6170320" cy="5916291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7593806" y="6102310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755</Words>
  <Application>Microsoft Office PowerPoint</Application>
  <PresentationFormat>Custom</PresentationFormat>
  <Paragraphs>114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Gelasio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Akshitha Reddy</cp:lastModifiedBy>
  <cp:revision>2</cp:revision>
  <dcterms:created xsi:type="dcterms:W3CDTF">2024-02-29T12:12:25Z</dcterms:created>
  <dcterms:modified xsi:type="dcterms:W3CDTF">2024-02-29T12:48:18Z</dcterms:modified>
</cp:coreProperties>
</file>