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306" r:id="rId5"/>
    <p:sldId id="449" r:id="rId6"/>
    <p:sldId id="450" r:id="rId7"/>
    <p:sldId id="460" r:id="rId8"/>
    <p:sldId id="463" r:id="rId9"/>
    <p:sldId id="451" r:id="rId10"/>
    <p:sldId id="461" r:id="rId11"/>
    <p:sldId id="462" r:id="rId12"/>
    <p:sldId id="454" r:id="rId13"/>
    <p:sldId id="459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13">
          <p15:clr>
            <a:srgbClr val="A4A3A4"/>
          </p15:clr>
        </p15:guide>
        <p15:guide id="2" pos="4904">
          <p15:clr>
            <a:srgbClr val="A4A3A4"/>
          </p15:clr>
        </p15:guide>
        <p15:guide id="3" orient="horz" pos="30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riam Hadn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26996"/>
    <a:srgbClr val="9F9F9F"/>
    <a:srgbClr val="9DD1DF"/>
    <a:srgbClr val="5FB0CB"/>
    <a:srgbClr val="1B80B6"/>
    <a:srgbClr val="595959"/>
    <a:srgbClr val="F3F2F1"/>
    <a:srgbClr val="FFFFFF"/>
    <a:srgbClr val="A8A8A8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F4E3E-DB54-47C4-914E-AD6E369FD3B6}" v="12" dt="2023-11-10T15:52:23.991"/>
    <p1510:client id="{AA814015-0065-42F1-BA8E-D1ECD76963AC}" v="42" dt="2023-11-10T15:29:5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5" autoAdjust="0"/>
    <p:restoredTop sz="72560" autoAdjust="0"/>
  </p:normalViewPr>
  <p:slideViewPr>
    <p:cSldViewPr snapToGrid="0" snapToObjects="1">
      <p:cViewPr varScale="1">
        <p:scale>
          <a:sx n="101" d="100"/>
          <a:sy n="101" d="100"/>
        </p:scale>
        <p:origin x="1456" y="192"/>
      </p:cViewPr>
      <p:guideLst>
        <p:guide orient="horz" pos="4013"/>
        <p:guide pos="4904"/>
        <p:guide orient="horz" pos="3010"/>
      </p:guideLst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uko NAKAO" userId="96c1dceb-bae1-47c0-9bfc-9756791d1f45" providerId="ADAL" clId="{27EF4E3E-DB54-47C4-914E-AD6E369FD3B6}"/>
    <pc:docChg chg="undo custSel modSld">
      <pc:chgData name="Haruko NAKAO" userId="96c1dceb-bae1-47c0-9bfc-9756791d1f45" providerId="ADAL" clId="{27EF4E3E-DB54-47C4-914E-AD6E369FD3B6}" dt="2023-11-11T15:18:36.860" v="1147" actId="20577"/>
      <pc:docMkLst>
        <pc:docMk/>
      </pc:docMkLst>
      <pc:sldChg chg="addSp delSp modSp mod">
        <pc:chgData name="Haruko NAKAO" userId="96c1dceb-bae1-47c0-9bfc-9756791d1f45" providerId="ADAL" clId="{27EF4E3E-DB54-47C4-914E-AD6E369FD3B6}" dt="2023-11-10T15:47:57.827" v="217" actId="20577"/>
        <pc:sldMkLst>
          <pc:docMk/>
          <pc:sldMk cId="567364740" sldId="449"/>
        </pc:sldMkLst>
        <pc:spChg chg="mod">
          <ac:chgData name="Haruko NAKAO" userId="96c1dceb-bae1-47c0-9bfc-9756791d1f45" providerId="ADAL" clId="{27EF4E3E-DB54-47C4-914E-AD6E369FD3B6}" dt="2023-11-10T15:47:57.827" v="217" actId="20577"/>
          <ac:spMkLst>
            <pc:docMk/>
            <pc:sldMk cId="567364740" sldId="449"/>
            <ac:spMk id="20" creationId="{F81D0019-86CE-0358-9DB8-D7DE14D27048}"/>
          </ac:spMkLst>
        </pc:spChg>
        <pc:spChg chg="mod">
          <ac:chgData name="Haruko NAKAO" userId="96c1dceb-bae1-47c0-9bfc-9756791d1f45" providerId="ADAL" clId="{27EF4E3E-DB54-47C4-914E-AD6E369FD3B6}" dt="2023-11-10T15:42:45.123" v="20" actId="20577"/>
          <ac:spMkLst>
            <pc:docMk/>
            <pc:sldMk cId="567364740" sldId="449"/>
            <ac:spMk id="22" creationId="{4CA564F2-B222-E96F-70C7-DFFCBFC4D550}"/>
          </ac:spMkLst>
        </pc:spChg>
        <pc:spChg chg="mod">
          <ac:chgData name="Haruko NAKAO" userId="96c1dceb-bae1-47c0-9bfc-9756791d1f45" providerId="ADAL" clId="{27EF4E3E-DB54-47C4-914E-AD6E369FD3B6}" dt="2023-11-10T15:42:48.621" v="27" actId="20577"/>
          <ac:spMkLst>
            <pc:docMk/>
            <pc:sldMk cId="567364740" sldId="449"/>
            <ac:spMk id="23" creationId="{865957F9-2896-E332-1240-7077FEE58995}"/>
          </ac:spMkLst>
        </pc:spChg>
        <pc:picChg chg="add del mod">
          <ac:chgData name="Haruko NAKAO" userId="96c1dceb-bae1-47c0-9bfc-9756791d1f45" providerId="ADAL" clId="{27EF4E3E-DB54-47C4-914E-AD6E369FD3B6}" dt="2023-11-10T15:44:58.459" v="88" actId="478"/>
          <ac:picMkLst>
            <pc:docMk/>
            <pc:sldMk cId="567364740" sldId="449"/>
            <ac:picMk id="34" creationId="{EDF5E181-0174-4186-12C8-4771913122A3}"/>
          </ac:picMkLst>
        </pc:picChg>
        <pc:picChg chg="mod">
          <ac:chgData name="Haruko NAKAO" userId="96c1dceb-bae1-47c0-9bfc-9756791d1f45" providerId="ADAL" clId="{27EF4E3E-DB54-47C4-914E-AD6E369FD3B6}" dt="2023-11-10T15:45:19.024" v="89" actId="14826"/>
          <ac:picMkLst>
            <pc:docMk/>
            <pc:sldMk cId="567364740" sldId="449"/>
            <ac:picMk id="47" creationId="{AD9310D3-159A-25FB-4FE5-5FE5A471FEC3}"/>
          </ac:picMkLst>
        </pc:picChg>
        <pc:picChg chg="mod">
          <ac:chgData name="Haruko NAKAO" userId="96c1dceb-bae1-47c0-9bfc-9756791d1f45" providerId="ADAL" clId="{27EF4E3E-DB54-47C4-914E-AD6E369FD3B6}" dt="2023-11-10T15:45:51.826" v="91" actId="14100"/>
          <ac:picMkLst>
            <pc:docMk/>
            <pc:sldMk cId="567364740" sldId="449"/>
            <ac:picMk id="52" creationId="{75C05EB9-1508-CA60-3D31-F55420354427}"/>
          </ac:picMkLst>
        </pc:picChg>
      </pc:sldChg>
      <pc:sldChg chg="addSp delSp modSp mod">
        <pc:chgData name="Haruko NAKAO" userId="96c1dceb-bae1-47c0-9bfc-9756791d1f45" providerId="ADAL" clId="{27EF4E3E-DB54-47C4-914E-AD6E369FD3B6}" dt="2023-11-10T15:51:13.420" v="813" actId="20577"/>
        <pc:sldMkLst>
          <pc:docMk/>
          <pc:sldMk cId="226241538" sldId="451"/>
        </pc:sldMkLst>
        <pc:spChg chg="mod">
          <ac:chgData name="Haruko NAKAO" userId="96c1dceb-bae1-47c0-9bfc-9756791d1f45" providerId="ADAL" clId="{27EF4E3E-DB54-47C4-914E-AD6E369FD3B6}" dt="2023-11-10T15:51:13.420" v="813" actId="20577"/>
          <ac:spMkLst>
            <pc:docMk/>
            <pc:sldMk cId="226241538" sldId="451"/>
            <ac:spMk id="6" creationId="{09B34F73-5C55-6ACF-2CBE-50C460E79F04}"/>
          </ac:spMkLst>
        </pc:spChg>
        <pc:picChg chg="add del">
          <ac:chgData name="Haruko NAKAO" userId="96c1dceb-bae1-47c0-9bfc-9756791d1f45" providerId="ADAL" clId="{27EF4E3E-DB54-47C4-914E-AD6E369FD3B6}" dt="2023-11-10T15:47:26.707" v="188" actId="478"/>
          <ac:picMkLst>
            <pc:docMk/>
            <pc:sldMk cId="226241538" sldId="451"/>
            <ac:picMk id="2" creationId="{89351710-FBFB-FF98-E31F-719C62F4E7F9}"/>
          </ac:picMkLst>
        </pc:picChg>
        <pc:picChg chg="del">
          <ac:chgData name="Haruko NAKAO" userId="96c1dceb-bae1-47c0-9bfc-9756791d1f45" providerId="ADAL" clId="{27EF4E3E-DB54-47C4-914E-AD6E369FD3B6}" dt="2023-11-10T15:46:07.349" v="97" actId="478"/>
          <ac:picMkLst>
            <pc:docMk/>
            <pc:sldMk cId="226241538" sldId="451"/>
            <ac:picMk id="3" creationId="{C95D41DF-D0C2-93AA-0E34-CB40ACB55325}"/>
          </ac:picMkLst>
        </pc:picChg>
        <pc:picChg chg="add mod">
          <ac:chgData name="Haruko NAKAO" userId="96c1dceb-bae1-47c0-9bfc-9756791d1f45" providerId="ADAL" clId="{27EF4E3E-DB54-47C4-914E-AD6E369FD3B6}" dt="2023-11-10T15:47:29.915" v="189" actId="1076"/>
          <ac:picMkLst>
            <pc:docMk/>
            <pc:sldMk cId="226241538" sldId="451"/>
            <ac:picMk id="4" creationId="{A60B48B7-B72D-2947-B45D-8B2167B785A2}"/>
          </ac:picMkLst>
        </pc:picChg>
        <pc:picChg chg="add del mod">
          <ac:chgData name="Haruko NAKAO" userId="96c1dceb-bae1-47c0-9bfc-9756791d1f45" providerId="ADAL" clId="{27EF4E3E-DB54-47C4-914E-AD6E369FD3B6}" dt="2023-11-10T15:47:26.067" v="187" actId="478"/>
          <ac:picMkLst>
            <pc:docMk/>
            <pc:sldMk cId="226241538" sldId="451"/>
            <ac:picMk id="5" creationId="{9D49E3A0-F5BD-24A9-5FD9-1B6FEFC83AA0}"/>
          </ac:picMkLst>
        </pc:picChg>
      </pc:sldChg>
      <pc:sldChg chg="addSp modSp mod">
        <pc:chgData name="Haruko NAKAO" userId="96c1dceb-bae1-47c0-9bfc-9756791d1f45" providerId="ADAL" clId="{27EF4E3E-DB54-47C4-914E-AD6E369FD3B6}" dt="2023-11-10T15:52:50.283" v="1016" actId="20577"/>
        <pc:sldMkLst>
          <pc:docMk/>
          <pc:sldMk cId="923136765" sldId="454"/>
        </pc:sldMkLst>
        <pc:spChg chg="add mod">
          <ac:chgData name="Haruko NAKAO" userId="96c1dceb-bae1-47c0-9bfc-9756791d1f45" providerId="ADAL" clId="{27EF4E3E-DB54-47C4-914E-AD6E369FD3B6}" dt="2023-11-10T15:52:50.283" v="1016" actId="20577"/>
          <ac:spMkLst>
            <pc:docMk/>
            <pc:sldMk cId="923136765" sldId="454"/>
            <ac:spMk id="9" creationId="{73A27A80-7AFC-DEAB-A4D9-6F6174119F71}"/>
          </ac:spMkLst>
        </pc:spChg>
        <pc:spChg chg="mod">
          <ac:chgData name="Haruko NAKAO" userId="96c1dceb-bae1-47c0-9bfc-9756791d1f45" providerId="ADAL" clId="{27EF4E3E-DB54-47C4-914E-AD6E369FD3B6}" dt="2023-11-10T15:46:49.674" v="144" actId="1076"/>
          <ac:spMkLst>
            <pc:docMk/>
            <pc:sldMk cId="923136765" sldId="454"/>
            <ac:spMk id="18" creationId="{98031966-32D8-9039-8252-18B9FAAB110E}"/>
          </ac:spMkLst>
        </pc:spChg>
      </pc:sldChg>
      <pc:sldChg chg="addSp delSp modSp mod">
        <pc:chgData name="Haruko NAKAO" userId="96c1dceb-bae1-47c0-9bfc-9756791d1f45" providerId="ADAL" clId="{27EF4E3E-DB54-47C4-914E-AD6E369FD3B6}" dt="2023-11-11T14:53:06.244" v="1076" actId="20577"/>
        <pc:sldMkLst>
          <pc:docMk/>
          <pc:sldMk cId="4024954018" sldId="460"/>
        </pc:sldMkLst>
        <pc:spChg chg="mod">
          <ac:chgData name="Haruko NAKAO" userId="96c1dceb-bae1-47c0-9bfc-9756791d1f45" providerId="ADAL" clId="{27EF4E3E-DB54-47C4-914E-AD6E369FD3B6}" dt="2023-11-11T14:53:06.244" v="1076" actId="20577"/>
          <ac:spMkLst>
            <pc:docMk/>
            <pc:sldMk cId="4024954018" sldId="460"/>
            <ac:spMk id="3" creationId="{82256AF9-E3DA-57DB-2938-3AF63C282FCA}"/>
          </ac:spMkLst>
        </pc:spChg>
        <pc:picChg chg="del">
          <ac:chgData name="Haruko NAKAO" userId="96c1dceb-bae1-47c0-9bfc-9756791d1f45" providerId="ADAL" clId="{27EF4E3E-DB54-47C4-914E-AD6E369FD3B6}" dt="2023-11-10T15:47:48.837" v="199" actId="478"/>
          <ac:picMkLst>
            <pc:docMk/>
            <pc:sldMk cId="4024954018" sldId="460"/>
            <ac:picMk id="2" creationId="{1D1FC96D-48FC-15AE-6AA4-350B488073D7}"/>
          </ac:picMkLst>
        </pc:picChg>
        <pc:picChg chg="add mod">
          <ac:chgData name="Haruko NAKAO" userId="96c1dceb-bae1-47c0-9bfc-9756791d1f45" providerId="ADAL" clId="{27EF4E3E-DB54-47C4-914E-AD6E369FD3B6}" dt="2023-11-10T15:47:47.404" v="198" actId="1076"/>
          <ac:picMkLst>
            <pc:docMk/>
            <pc:sldMk cId="4024954018" sldId="460"/>
            <ac:picMk id="4" creationId="{E6EC1FDD-2E06-3BDA-9746-D60ADBF39121}"/>
          </ac:picMkLst>
        </pc:picChg>
        <pc:picChg chg="del">
          <ac:chgData name="Haruko NAKAO" userId="96c1dceb-bae1-47c0-9bfc-9756791d1f45" providerId="ADAL" clId="{27EF4E3E-DB54-47C4-914E-AD6E369FD3B6}" dt="2023-11-10T15:47:44.733" v="196" actId="478"/>
          <ac:picMkLst>
            <pc:docMk/>
            <pc:sldMk cId="4024954018" sldId="460"/>
            <ac:picMk id="20" creationId="{8AB1716C-26E9-7906-9E1E-E4284F8853E8}"/>
          </ac:picMkLst>
        </pc:picChg>
      </pc:sldChg>
      <pc:sldChg chg="addSp delSp modSp mod">
        <pc:chgData name="Haruko NAKAO" userId="96c1dceb-bae1-47c0-9bfc-9756791d1f45" providerId="ADAL" clId="{27EF4E3E-DB54-47C4-914E-AD6E369FD3B6}" dt="2023-11-10T15:51:37.451" v="901" actId="20577"/>
        <pc:sldMkLst>
          <pc:docMk/>
          <pc:sldMk cId="2457707271" sldId="461"/>
        </pc:sldMkLst>
        <pc:spChg chg="mod">
          <ac:chgData name="Haruko NAKAO" userId="96c1dceb-bae1-47c0-9bfc-9756791d1f45" providerId="ADAL" clId="{27EF4E3E-DB54-47C4-914E-AD6E369FD3B6}" dt="2023-11-10T15:51:37.451" v="901" actId="20577"/>
          <ac:spMkLst>
            <pc:docMk/>
            <pc:sldMk cId="2457707271" sldId="461"/>
            <ac:spMk id="6" creationId="{09B34F73-5C55-6ACF-2CBE-50C460E79F04}"/>
          </ac:spMkLst>
        </pc:spChg>
        <pc:spChg chg="mod">
          <ac:chgData name="Haruko NAKAO" userId="96c1dceb-bae1-47c0-9bfc-9756791d1f45" providerId="ADAL" clId="{27EF4E3E-DB54-47C4-914E-AD6E369FD3B6}" dt="2023-11-10T15:43:30.388" v="86" actId="1076"/>
          <ac:spMkLst>
            <pc:docMk/>
            <pc:sldMk cId="2457707271" sldId="461"/>
            <ac:spMk id="18" creationId="{98031966-32D8-9039-8252-18B9FAAB110E}"/>
          </ac:spMkLst>
        </pc:spChg>
        <pc:picChg chg="del">
          <ac:chgData name="Haruko NAKAO" userId="96c1dceb-bae1-47c0-9bfc-9756791d1f45" providerId="ADAL" clId="{27EF4E3E-DB54-47C4-914E-AD6E369FD3B6}" dt="2023-11-10T15:47:33.021" v="190" actId="478"/>
          <ac:picMkLst>
            <pc:docMk/>
            <pc:sldMk cId="2457707271" sldId="461"/>
            <ac:picMk id="2" creationId="{89351710-FBFB-FF98-E31F-719C62F4E7F9}"/>
          </ac:picMkLst>
        </pc:picChg>
        <pc:picChg chg="del">
          <ac:chgData name="Haruko NAKAO" userId="96c1dceb-bae1-47c0-9bfc-9756791d1f45" providerId="ADAL" clId="{27EF4E3E-DB54-47C4-914E-AD6E369FD3B6}" dt="2023-11-10T15:46:16.100" v="102" actId="478"/>
          <ac:picMkLst>
            <pc:docMk/>
            <pc:sldMk cId="2457707271" sldId="461"/>
            <ac:picMk id="3" creationId="{C95D41DF-D0C2-93AA-0E34-CB40ACB55325}"/>
          </ac:picMkLst>
        </pc:picChg>
        <pc:picChg chg="add del mod">
          <ac:chgData name="Haruko NAKAO" userId="96c1dceb-bae1-47c0-9bfc-9756791d1f45" providerId="ADAL" clId="{27EF4E3E-DB54-47C4-914E-AD6E369FD3B6}" dt="2023-11-10T15:47:34.844" v="192" actId="478"/>
          <ac:picMkLst>
            <pc:docMk/>
            <pc:sldMk cId="2457707271" sldId="461"/>
            <ac:picMk id="4" creationId="{D7975391-E31B-5BD2-6ED6-C4A4AE2C8625}"/>
          </ac:picMkLst>
        </pc:picChg>
        <pc:picChg chg="add mod">
          <ac:chgData name="Haruko NAKAO" userId="96c1dceb-bae1-47c0-9bfc-9756791d1f45" providerId="ADAL" clId="{27EF4E3E-DB54-47C4-914E-AD6E369FD3B6}" dt="2023-11-10T15:47:33.258" v="191"/>
          <ac:picMkLst>
            <pc:docMk/>
            <pc:sldMk cId="2457707271" sldId="461"/>
            <ac:picMk id="5" creationId="{5C0EAE60-0965-C4F3-5B4D-8386327FA2CD}"/>
          </ac:picMkLst>
        </pc:picChg>
      </pc:sldChg>
      <pc:sldChg chg="addSp delSp modSp mod">
        <pc:chgData name="Haruko NAKAO" userId="96c1dceb-bae1-47c0-9bfc-9756791d1f45" providerId="ADAL" clId="{27EF4E3E-DB54-47C4-914E-AD6E369FD3B6}" dt="2023-11-11T15:18:36.860" v="1147" actId="20577"/>
        <pc:sldMkLst>
          <pc:docMk/>
          <pc:sldMk cId="2437658617" sldId="462"/>
        </pc:sldMkLst>
        <pc:spChg chg="mod">
          <ac:chgData name="Haruko NAKAO" userId="96c1dceb-bae1-47c0-9bfc-9756791d1f45" providerId="ADAL" clId="{27EF4E3E-DB54-47C4-914E-AD6E369FD3B6}" dt="2023-11-11T15:18:36.860" v="1147" actId="20577"/>
          <ac:spMkLst>
            <pc:docMk/>
            <pc:sldMk cId="2437658617" sldId="462"/>
            <ac:spMk id="6" creationId="{09B34F73-5C55-6ACF-2CBE-50C460E79F04}"/>
          </ac:spMkLst>
        </pc:spChg>
        <pc:spChg chg="mod">
          <ac:chgData name="Haruko NAKAO" userId="96c1dceb-bae1-47c0-9bfc-9756791d1f45" providerId="ADAL" clId="{27EF4E3E-DB54-47C4-914E-AD6E369FD3B6}" dt="2023-11-10T15:46:39.012" v="135" actId="20577"/>
          <ac:spMkLst>
            <pc:docMk/>
            <pc:sldMk cId="2437658617" sldId="462"/>
            <ac:spMk id="18" creationId="{98031966-32D8-9039-8252-18B9FAAB110E}"/>
          </ac:spMkLst>
        </pc:spChg>
        <pc:picChg chg="del">
          <ac:chgData name="Haruko NAKAO" userId="96c1dceb-bae1-47c0-9bfc-9756791d1f45" providerId="ADAL" clId="{27EF4E3E-DB54-47C4-914E-AD6E369FD3B6}" dt="2023-11-10T15:47:37.654" v="193" actId="478"/>
          <ac:picMkLst>
            <pc:docMk/>
            <pc:sldMk cId="2437658617" sldId="462"/>
            <ac:picMk id="2" creationId="{89351710-FBFB-FF98-E31F-719C62F4E7F9}"/>
          </ac:picMkLst>
        </pc:picChg>
        <pc:picChg chg="del">
          <ac:chgData name="Haruko NAKAO" userId="96c1dceb-bae1-47c0-9bfc-9756791d1f45" providerId="ADAL" clId="{27EF4E3E-DB54-47C4-914E-AD6E369FD3B6}" dt="2023-11-10T15:46:10.366" v="99" actId="478"/>
          <ac:picMkLst>
            <pc:docMk/>
            <pc:sldMk cId="2437658617" sldId="462"/>
            <ac:picMk id="3" creationId="{C95D41DF-D0C2-93AA-0E34-CB40ACB55325}"/>
          </ac:picMkLst>
        </pc:picChg>
        <pc:picChg chg="add del mod">
          <ac:chgData name="Haruko NAKAO" userId="96c1dceb-bae1-47c0-9bfc-9756791d1f45" providerId="ADAL" clId="{27EF4E3E-DB54-47C4-914E-AD6E369FD3B6}" dt="2023-11-10T15:47:39.525" v="195" actId="478"/>
          <ac:picMkLst>
            <pc:docMk/>
            <pc:sldMk cId="2437658617" sldId="462"/>
            <ac:picMk id="4" creationId="{12321BE3-0DEB-D6A4-BB91-99EFE2A65CE7}"/>
          </ac:picMkLst>
        </pc:picChg>
        <pc:picChg chg="add mod">
          <ac:chgData name="Haruko NAKAO" userId="96c1dceb-bae1-47c0-9bfc-9756791d1f45" providerId="ADAL" clId="{27EF4E3E-DB54-47C4-914E-AD6E369FD3B6}" dt="2023-11-10T15:47:37.895" v="194"/>
          <ac:picMkLst>
            <pc:docMk/>
            <pc:sldMk cId="2437658617" sldId="462"/>
            <ac:picMk id="5" creationId="{64722A46-FAA4-6DE5-39B8-34FF2DCF5380}"/>
          </ac:picMkLst>
        </pc:picChg>
      </pc:sldChg>
      <pc:sldChg chg="addSp delSp modSp mod">
        <pc:chgData name="Haruko NAKAO" userId="96c1dceb-bae1-47c0-9bfc-9756791d1f45" providerId="ADAL" clId="{27EF4E3E-DB54-47C4-914E-AD6E369FD3B6}" dt="2023-11-10T15:50:34.051" v="722" actId="20577"/>
        <pc:sldMkLst>
          <pc:docMk/>
          <pc:sldMk cId="2311885539" sldId="463"/>
        </pc:sldMkLst>
        <pc:spChg chg="mod">
          <ac:chgData name="Haruko NAKAO" userId="96c1dceb-bae1-47c0-9bfc-9756791d1f45" providerId="ADAL" clId="{27EF4E3E-DB54-47C4-914E-AD6E369FD3B6}" dt="2023-11-10T15:50:34.051" v="722" actId="20577"/>
          <ac:spMkLst>
            <pc:docMk/>
            <pc:sldMk cId="2311885539" sldId="463"/>
            <ac:spMk id="6" creationId="{09B34F73-5C55-6ACF-2CBE-50C460E79F04}"/>
          </ac:spMkLst>
        </pc:spChg>
        <pc:spChg chg="mod">
          <ac:chgData name="Haruko NAKAO" userId="96c1dceb-bae1-47c0-9bfc-9756791d1f45" providerId="ADAL" clId="{27EF4E3E-DB54-47C4-914E-AD6E369FD3B6}" dt="2023-11-10T15:43:04.083" v="50" actId="1076"/>
          <ac:spMkLst>
            <pc:docMk/>
            <pc:sldMk cId="2311885539" sldId="463"/>
            <ac:spMk id="18" creationId="{98031966-32D8-9039-8252-18B9FAAB110E}"/>
          </ac:spMkLst>
        </pc:spChg>
        <pc:picChg chg="del">
          <ac:chgData name="Haruko NAKAO" userId="96c1dceb-bae1-47c0-9bfc-9756791d1f45" providerId="ADAL" clId="{27EF4E3E-DB54-47C4-914E-AD6E369FD3B6}" dt="2023-11-10T15:46:01.517" v="94" actId="478"/>
          <ac:picMkLst>
            <pc:docMk/>
            <pc:sldMk cId="2311885539" sldId="463"/>
            <ac:picMk id="3" creationId="{C95D41DF-D0C2-93AA-0E34-CB40ACB55325}"/>
          </ac:picMkLst>
        </pc:picChg>
        <pc:picChg chg="add mod">
          <ac:chgData name="Haruko NAKAO" userId="96c1dceb-bae1-47c0-9bfc-9756791d1f45" providerId="ADAL" clId="{27EF4E3E-DB54-47C4-914E-AD6E369FD3B6}" dt="2023-11-10T15:46:05.299" v="96" actId="1076"/>
          <ac:picMkLst>
            <pc:docMk/>
            <pc:sldMk cId="2311885539" sldId="463"/>
            <ac:picMk id="4" creationId="{867B6B93-A4D6-CCDD-B9AC-5954D6E0708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EAB8B0-A699-044B-BFF8-AE541C44CB31}" type="datetimeFigureOut">
              <a:rPr lang="en-US"/>
              <a:pPr>
                <a:defRPr/>
              </a:pPr>
              <a:t>12/2/23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B3DD95-2359-9D4C-8D3F-FAA21FCB7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331083-D0CE-684B-8B3A-1C6AD782FF6E}" type="datetimeFigureOut">
              <a:rPr lang="en-US"/>
              <a:pPr>
                <a:defRPr/>
              </a:pPr>
              <a:t>12/2/23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noProof="0"/>
              <a:t>Click to edit Master text styles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AD6506-EFD9-E946-BD8F-E104AD6F4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6506-EFD9-E946-BD8F-E104AD6F4F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LU" dirty="0"/>
              <a:t>reate a instance folder</a:t>
            </a:r>
          </a:p>
          <a:p>
            <a:r>
              <a:rPr lang="en-US" dirty="0"/>
              <a:t>C</a:t>
            </a:r>
            <a:r>
              <a:rPr lang="en-LU" dirty="0"/>
              <a:t>reate a result folder</a:t>
            </a:r>
          </a:p>
          <a:p>
            <a:r>
              <a:rPr lang="en-US" dirty="0"/>
              <a:t>C</a:t>
            </a:r>
            <a:r>
              <a:rPr lang="en-LU" dirty="0"/>
              <a:t>hange exact_jump solver to gurobi</a:t>
            </a:r>
          </a:p>
          <a:p>
            <a:r>
              <a:rPr lang="en-US" dirty="0"/>
              <a:t>A</a:t>
            </a:r>
            <a:r>
              <a:rPr lang="en-LU" dirty="0"/>
              <a:t>dd a random seed number</a:t>
            </a:r>
          </a:p>
          <a:p>
            <a:r>
              <a:rPr lang="en-US" dirty="0"/>
              <a:t>C</a:t>
            </a:r>
            <a:r>
              <a:rPr lang="en-LU"/>
              <a:t>oluna test: give up 1000s (8133-5062)/8133</a:t>
            </a:r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D6506-EFD9-E946-BD8F-E104AD6F4F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 rot="10800000" flipH="1" flipV="1">
            <a:off x="0" y="3105150"/>
            <a:ext cx="3213100" cy="4763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 rot="10800000" flipH="1">
            <a:off x="5969000" y="3105150"/>
            <a:ext cx="3327400" cy="4763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351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2000" b="0" i="0">
                <a:latin typeface="Arial"/>
                <a:cs typeface="Arial"/>
              </a:defRPr>
            </a:lvl1pPr>
            <a:lvl2pPr marL="288036" indent="0" algn="ctr">
              <a:buNone/>
              <a:defRPr/>
            </a:lvl2pPr>
            <a:lvl3pPr marL="576070" indent="0" algn="ctr">
              <a:buNone/>
              <a:defRPr/>
            </a:lvl3pPr>
            <a:lvl4pPr marL="864106" indent="0" algn="ctr">
              <a:buNone/>
              <a:defRPr/>
            </a:lvl4pPr>
            <a:lvl5pPr marL="1152142" indent="0" algn="ctr">
              <a:buNone/>
              <a:defRPr/>
            </a:lvl5pPr>
            <a:lvl6pPr marL="1440177" indent="0" algn="ctr">
              <a:buNone/>
              <a:defRPr/>
            </a:lvl6pPr>
            <a:lvl7pPr marL="1728212" indent="0" algn="ctr">
              <a:buNone/>
              <a:defRPr/>
            </a:lvl7pPr>
            <a:lvl8pPr marL="2016248" indent="0" algn="ctr">
              <a:buNone/>
              <a:defRPr/>
            </a:lvl8pPr>
            <a:lvl9pPr marL="2304283" indent="0" algn="ctr">
              <a:buNone/>
              <a:defRPr/>
            </a:lvl9pPr>
          </a:lstStyle>
          <a:p>
            <a:r>
              <a:rPr lang="fr-CH" dirty="0"/>
              <a:t>Click to edit Master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597523"/>
            <a:ext cx="7772400" cy="1102817"/>
          </a:xfrm>
          <a:prstGeom prst="rect">
            <a:avLst/>
          </a:prstGeom>
        </p:spPr>
        <p:txBody>
          <a:bodyPr vert="horz" lIns="57607" tIns="28804" rIns="57607" bIns="28804"/>
          <a:lstStyle>
            <a:lvl1pPr algn="ctr">
              <a:defRPr sz="3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887000"/>
            <a:ext cx="9159210" cy="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790625" y="4462182"/>
            <a:ext cx="867600" cy="455777"/>
            <a:chOff x="6793675" y="550964"/>
            <a:chExt cx="867600" cy="607703"/>
          </a:xfrm>
        </p:grpSpPr>
        <p:grpSp>
          <p:nvGrpSpPr>
            <p:cNvPr id="2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2" name="Rounded Rectangle 21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1" name="Picture 20" descr="UNI_logo_quadri_def.pdf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 userDrawn="1"/>
        </p:nvSpPr>
        <p:spPr bwMode="auto">
          <a:xfrm>
            <a:off x="0" y="0"/>
            <a:ext cx="9144000" cy="945000"/>
          </a:xfrm>
          <a:prstGeom prst="rect">
            <a:avLst/>
          </a:prstGeom>
          <a:solidFill>
            <a:srgbClr val="7F7F7F">
              <a:alpha val="79608"/>
            </a:srgb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3772" y="180975"/>
            <a:ext cx="205478" cy="535618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96800" y="199800"/>
            <a:ext cx="6840000" cy="51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CH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098551"/>
            <a:ext cx="8136000" cy="3903100"/>
          </a:xfrm>
          <a:prstGeom prst="rect">
            <a:avLst/>
          </a:prstGeom>
        </p:spPr>
        <p:txBody>
          <a:bodyPr vert="horz" lIns="0" rIns="0"/>
          <a:lstStyle>
            <a:lvl1pPr>
              <a:buClr>
                <a:schemeClr val="accent2"/>
              </a:buClr>
              <a:buSzPct val="100000"/>
              <a:buFont typeface="Wingdings" charset="2"/>
              <a:buChar char="§"/>
              <a:defRPr sz="1600"/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2pPr>
            <a:lvl3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3pPr>
            <a:lvl4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4pPr>
            <a:lvl5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790625" y="519051"/>
            <a:ext cx="867600" cy="455777"/>
            <a:chOff x="6793675" y="550964"/>
            <a:chExt cx="867600" cy="607703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9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2" name="Picture 21" descr="UNI_logo_quadri_def.pdf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1" name="Shape 16">
            <a:extLst>
              <a:ext uri="{FF2B5EF4-FFF2-40B4-BE49-F238E27FC236}">
                <a16:creationId xmlns:a16="http://schemas.microsoft.com/office/drawing/2014/main" id="{A1B52AE9-220E-4EF3-837F-C39DD6DC8F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946900" y="4694238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331918" y="141685"/>
            <a:ext cx="7354887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9945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7476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8" y="141685"/>
            <a:ext cx="7354887" cy="857250"/>
          </a:xfrm>
          <a:prstGeom prst="rect">
            <a:avLst/>
          </a:prstGeom>
        </p:spPr>
        <p:txBody>
          <a:bodyPr/>
          <a:lstStyle>
            <a:lvl1pPr>
              <a:defRPr u="none">
                <a:latin typeface="Arial Rounded MT Bold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L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80528" y="4913710"/>
            <a:ext cx="3456384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B9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331640" y="1707654"/>
            <a:ext cx="7416824" cy="24302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1640" y="573529"/>
            <a:ext cx="7416824" cy="113412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917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897564"/>
            <a:ext cx="8352928" cy="324036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680" y="249493"/>
            <a:ext cx="7056784" cy="427490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97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21" r:id="rId2"/>
    <p:sldLayoutId id="2147483844" r:id="rId3"/>
    <p:sldLayoutId id="2147483847" r:id="rId4"/>
    <p:sldLayoutId id="2147483848" r:id="rId5"/>
    <p:sldLayoutId id="2147483849" r:id="rId6"/>
    <p:sldLayoutId id="2147483851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7ACBE0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7ACBE0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kshop-background-mobilab-NO-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9222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2383" y="306909"/>
            <a:ext cx="6865106" cy="66436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Solving Multiple Knapsack problems with different solution algorithm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382" y="1212677"/>
            <a:ext cx="6496475" cy="10132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Yumeng Fang and Haruko Nakao</a:t>
            </a:r>
          </a:p>
          <a:p>
            <a:pPr marL="228600" lvl="1" indent="0">
              <a:buNone/>
            </a:pPr>
            <a:r>
              <a:rPr lang="en-US" sz="900" b="1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MobiLab</a:t>
            </a: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Transport Research Group </a:t>
            </a:r>
          </a:p>
          <a:p>
            <a:pPr marL="228600" lvl="1" indent="0">
              <a:buNone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Faculty of Sciences, Technology and Communication, University of Luxembourg</a:t>
            </a:r>
          </a:p>
          <a:p>
            <a:pPr marL="228600" lvl="1" indent="0">
              <a:buNone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Luxembourg Institute of Socio-Economic Research (LISER)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2214" y="4520694"/>
            <a:ext cx="1505003" cy="671529"/>
            <a:chOff x="5890746" y="5734883"/>
            <a:chExt cx="1952484" cy="874085"/>
          </a:xfrm>
        </p:grpSpPr>
        <p:sp>
          <p:nvSpPr>
            <p:cNvPr id="13" name="Round Single Corner Rectangle 12"/>
            <p:cNvSpPr/>
            <p:nvPr/>
          </p:nvSpPr>
          <p:spPr>
            <a:xfrm flipH="1">
              <a:off x="5890746" y="5734883"/>
              <a:ext cx="1952484" cy="874085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4514" t="30570" r="5239" b="33873"/>
            <a:stretch/>
          </p:blipFill>
          <p:spPr>
            <a:xfrm>
              <a:off x="5933296" y="5868381"/>
              <a:ext cx="1744980" cy="304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88900" cap="sq">
              <a:noFill/>
              <a:miter lim="800000"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890748" y="6117382"/>
              <a:ext cx="1898455" cy="400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u="sng" dirty="0">
                  <a:solidFill>
                    <a:srgbClr val="17A1CF"/>
                  </a:solidFill>
                </a:rPr>
                <a:t>www.mobilab.lu</a:t>
              </a:r>
              <a:endParaRPr lang="en-GB" sz="4000" u="sng" dirty="0">
                <a:solidFill>
                  <a:srgbClr val="17A1C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19005" y="4514285"/>
            <a:ext cx="1133161" cy="677938"/>
            <a:chOff x="6767395" y="550965"/>
            <a:chExt cx="867600" cy="576072"/>
          </a:xfrm>
        </p:grpSpPr>
        <p:grpSp>
          <p:nvGrpSpPr>
            <p:cNvPr id="12" name="Group 17"/>
            <p:cNvGrpSpPr/>
            <p:nvPr userDrawn="1"/>
          </p:nvGrpSpPr>
          <p:grpSpPr>
            <a:xfrm>
              <a:off x="6767395" y="550965"/>
              <a:ext cx="867600" cy="576072"/>
              <a:chOff x="7750926" y="681229"/>
              <a:chExt cx="900000" cy="576072"/>
            </a:xfrm>
          </p:grpSpPr>
          <p:sp>
            <p:nvSpPr>
              <p:cNvPr id="17" name="Rounded Rectangle 16"/>
              <p:cNvSpPr/>
              <p:nvPr userDrawn="1"/>
            </p:nvSpPr>
            <p:spPr>
              <a:xfrm>
                <a:off x="7750926" y="681229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7750926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6" name="Picture 15" descr="UNI_logo_quadri_def.pdf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865561" y="599387"/>
              <a:ext cx="699358" cy="499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79856" y="4633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Conclusions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10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" name="Graphic 2" descr="Badge 4 with solid fill">
            <a:extLst>
              <a:ext uri="{FF2B5EF4-FFF2-40B4-BE49-F238E27FC236}">
                <a16:creationId xmlns:a16="http://schemas.microsoft.com/office/drawing/2014/main" id="{424020BD-747C-D4F1-8A63-81F686BE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6695" y="401193"/>
            <a:ext cx="493200" cy="493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5D0C9-3231-5374-B871-2BF4FE2AE4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C52F85-2F09-1C5C-EC7F-C8891DEF2CF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7" name="Rounded Rectangle 18">
                <a:extLst>
                  <a:ext uri="{FF2B5EF4-FFF2-40B4-BE49-F238E27FC236}">
                    <a16:creationId xmlns:a16="http://schemas.microsoft.com/office/drawing/2014/main" id="{838738B3-4887-AFF4-D584-C712CF4B3B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732D7B-F224-064B-5918-2CD8A17CDF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6" name="Picture 5" descr="UNI_logo_quadri_def.pdf">
              <a:extLst>
                <a:ext uri="{FF2B5EF4-FFF2-40B4-BE49-F238E27FC236}">
                  <a16:creationId xmlns:a16="http://schemas.microsoft.com/office/drawing/2014/main" id="{05B3DDAC-FB9B-C126-C1E8-1087624863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Binoculars with solid fill">
            <a:extLst>
              <a:ext uri="{FF2B5EF4-FFF2-40B4-BE49-F238E27FC236}">
                <a16:creationId xmlns:a16="http://schemas.microsoft.com/office/drawing/2014/main" id="{C46C4072-8E29-FB83-893D-3F6E48FD0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9900" y="432940"/>
            <a:ext cx="399337" cy="3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CEAC8-AE86-2CE3-926D-27EBE949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709" y="6312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b-L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1A59FB6-9C60-CC41-9BED-7165110237A4}" type="slidenum">
              <a:rPr lang="en-GR" smtClean="0"/>
              <a:pPr/>
              <a:t>2</a:t>
            </a:fld>
            <a:endParaRPr lang="en-G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73F4A8-8997-BC51-9507-D08A40F530C8}"/>
              </a:ext>
            </a:extLst>
          </p:cNvPr>
          <p:cNvGrpSpPr/>
          <p:nvPr/>
        </p:nvGrpSpPr>
        <p:grpSpPr>
          <a:xfrm>
            <a:off x="-27395" y="1308324"/>
            <a:ext cx="3417881" cy="3417881"/>
            <a:chOff x="387924" y="1551705"/>
            <a:chExt cx="4738257" cy="473825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BB6E7802-C6F9-4548-C202-32408DCDB6A0}"/>
                </a:ext>
              </a:extLst>
            </p:cNvPr>
            <p:cNvSpPr/>
            <p:nvPr/>
          </p:nvSpPr>
          <p:spPr>
            <a:xfrm rot="5400000">
              <a:off x="387924" y="1551705"/>
              <a:ext cx="4738257" cy="4738257"/>
            </a:xfrm>
            <a:prstGeom prst="blockArc">
              <a:avLst>
                <a:gd name="adj1" fmla="val 10800000"/>
                <a:gd name="adj2" fmla="val 37364"/>
                <a:gd name="adj3" fmla="val 3926"/>
              </a:avLst>
            </a:prstGeom>
            <a:gradFill flip="none" rotWithShape="1">
              <a:gsLst>
                <a:gs pos="0">
                  <a:srgbClr val="126996"/>
                </a:gs>
                <a:gs pos="41000">
                  <a:srgbClr val="5FB0CB"/>
                </a:gs>
                <a:gs pos="73000">
                  <a:srgbClr val="9DD1DF"/>
                </a:gs>
              </a:gsLst>
              <a:lin ang="0" scaled="1"/>
              <a:tileRect/>
            </a:gradFill>
            <a:ln>
              <a:noFill/>
            </a:ln>
            <a:effectLst>
              <a:glow rad="63500">
                <a:srgbClr val="1B80B6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B158B1-17AD-526A-238B-379C09D82F94}"/>
                </a:ext>
              </a:extLst>
            </p:cNvPr>
            <p:cNvGrpSpPr/>
            <p:nvPr/>
          </p:nvGrpSpPr>
          <p:grpSpPr>
            <a:xfrm>
              <a:off x="996696" y="1984248"/>
              <a:ext cx="3712464" cy="3813048"/>
              <a:chOff x="996696" y="1984248"/>
              <a:chExt cx="3712464" cy="381304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BBBB89C-F3E5-E503-0661-BC9734AC4344}"/>
                  </a:ext>
                </a:extLst>
              </p:cNvPr>
              <p:cNvSpPr/>
              <p:nvPr/>
            </p:nvSpPr>
            <p:spPr>
              <a:xfrm>
                <a:off x="996696" y="1984248"/>
                <a:ext cx="3712464" cy="3813048"/>
              </a:xfrm>
              <a:prstGeom prst="ellipse">
                <a:avLst/>
              </a:prstGeom>
              <a:pattFill prst="wdUpDiag">
                <a:fgClr>
                  <a:schemeClr val="bg1"/>
                </a:fgClr>
                <a:bgClr>
                  <a:srgbClr val="1B80B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014CF49-AFC2-85AC-FD43-DB3EEFE0AA96}"/>
                  </a:ext>
                </a:extLst>
              </p:cNvPr>
              <p:cNvSpPr/>
              <p:nvPr/>
            </p:nvSpPr>
            <p:spPr>
              <a:xfrm>
                <a:off x="1233753" y="2257843"/>
                <a:ext cx="3238351" cy="3265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2DD2048-D8BE-011E-AD95-C59B5AEDCCC9}"/>
                  </a:ext>
                </a:extLst>
              </p:cNvPr>
              <p:cNvSpPr/>
              <p:nvPr/>
            </p:nvSpPr>
            <p:spPr>
              <a:xfrm>
                <a:off x="1384107" y="2392218"/>
                <a:ext cx="2944833" cy="2969848"/>
              </a:xfrm>
              <a:prstGeom prst="ellipse">
                <a:avLst/>
              </a:prstGeom>
              <a:noFill/>
              <a:ln w="9525" cap="flat" cmpd="sng" algn="ctr">
                <a:solidFill>
                  <a:srgbClr val="1B80B6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039718-D112-0484-C27E-8C78B0CE682C}"/>
              </a:ext>
            </a:extLst>
          </p:cNvPr>
          <p:cNvGrpSpPr/>
          <p:nvPr/>
        </p:nvGrpSpPr>
        <p:grpSpPr>
          <a:xfrm>
            <a:off x="3809348" y="1158178"/>
            <a:ext cx="4277532" cy="685799"/>
            <a:chOff x="4012546" y="1299591"/>
            <a:chExt cx="4277532" cy="6857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9EFC3C-BB54-A4D0-D655-66C41D28AEB1}"/>
                </a:ext>
              </a:extLst>
            </p:cNvPr>
            <p:cNvSpPr/>
            <p:nvPr/>
          </p:nvSpPr>
          <p:spPr>
            <a:xfrm>
              <a:off x="4012546" y="1299591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126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phic 18" descr="Badge 1 with solid fill">
              <a:extLst>
                <a:ext uri="{FF2B5EF4-FFF2-40B4-BE49-F238E27FC236}">
                  <a16:creationId xmlns:a16="http://schemas.microsoft.com/office/drawing/2014/main" id="{78D185E7-4440-C945-0B46-10886AE8C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8608" y="1378527"/>
              <a:ext cx="541922" cy="5419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1D0019-86CE-0358-9DB8-D7DE14D27048}"/>
                </a:ext>
              </a:extLst>
            </p:cNvPr>
            <p:cNvSpPr txBox="1"/>
            <p:nvPr/>
          </p:nvSpPr>
          <p:spPr>
            <a:xfrm>
              <a:off x="4615217" y="1454727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What is MKP?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B48C1-5059-ECC4-1FEF-5E3C6F7709B8}"/>
              </a:ext>
            </a:extLst>
          </p:cNvPr>
          <p:cNvGrpSpPr/>
          <p:nvPr/>
        </p:nvGrpSpPr>
        <p:grpSpPr>
          <a:xfrm>
            <a:off x="4615218" y="2170606"/>
            <a:ext cx="4277532" cy="685799"/>
            <a:chOff x="4596249" y="2589069"/>
            <a:chExt cx="4277532" cy="68579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92EAF3-511F-0368-C724-95143D60AD77}"/>
                </a:ext>
              </a:extLst>
            </p:cNvPr>
            <p:cNvSpPr/>
            <p:nvPr/>
          </p:nvSpPr>
          <p:spPr>
            <a:xfrm>
              <a:off x="4596249" y="2589069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1B80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 descr="Badge with solid fill">
              <a:extLst>
                <a:ext uri="{FF2B5EF4-FFF2-40B4-BE49-F238E27FC236}">
                  <a16:creationId xmlns:a16="http://schemas.microsoft.com/office/drawing/2014/main" id="{A007CF70-E55E-A607-0E3E-C999C6B0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3330" y="2665336"/>
              <a:ext cx="541922" cy="54192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A564F2-B222-E96F-70C7-DFFCBFC4D550}"/>
                </a:ext>
              </a:extLst>
            </p:cNvPr>
            <p:cNvSpPr txBox="1"/>
            <p:nvPr/>
          </p:nvSpPr>
          <p:spPr>
            <a:xfrm>
              <a:off x="5192652" y="2787238"/>
              <a:ext cx="2357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Solution algorithms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09E39E-C7EC-B179-45D7-606120D7770A}"/>
              </a:ext>
            </a:extLst>
          </p:cNvPr>
          <p:cNvGrpSpPr/>
          <p:nvPr/>
        </p:nvGrpSpPr>
        <p:grpSpPr>
          <a:xfrm>
            <a:off x="4615218" y="3198532"/>
            <a:ext cx="4277532" cy="685799"/>
            <a:chOff x="4012547" y="3883066"/>
            <a:chExt cx="4277532" cy="6857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842A81-EF53-9CE0-D3B4-753F2F580F0D}"/>
                </a:ext>
              </a:extLst>
            </p:cNvPr>
            <p:cNvSpPr/>
            <p:nvPr/>
          </p:nvSpPr>
          <p:spPr>
            <a:xfrm>
              <a:off x="4012547" y="3883066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5FB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D3896DC6-3C4B-552E-C478-407427E59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1562" y="3961538"/>
              <a:ext cx="541922" cy="54192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5957F9-2896-E332-1240-7077FEE58995}"/>
                </a:ext>
              </a:extLst>
            </p:cNvPr>
            <p:cNvSpPr txBox="1"/>
            <p:nvPr/>
          </p:nvSpPr>
          <p:spPr>
            <a:xfrm>
              <a:off x="4653317" y="4090555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Results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4E2EAB82-46B5-E03E-E350-1B9DC407EDAE}"/>
              </a:ext>
            </a:extLst>
          </p:cNvPr>
          <p:cNvSpPr/>
          <p:nvPr/>
        </p:nvSpPr>
        <p:spPr>
          <a:xfrm>
            <a:off x="2176980" y="1376136"/>
            <a:ext cx="253746" cy="253746"/>
          </a:xfrm>
          <a:prstGeom prst="ellipse">
            <a:avLst/>
          </a:prstGeom>
          <a:solidFill>
            <a:srgbClr val="126996"/>
          </a:solidFill>
          <a:ln>
            <a:noFill/>
          </a:ln>
          <a:effectLst>
            <a:glow rad="101600">
              <a:srgbClr val="1B80B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3288A-539F-A785-3CD7-B699F1247080}"/>
              </a:ext>
            </a:extLst>
          </p:cNvPr>
          <p:cNvSpPr/>
          <p:nvPr/>
        </p:nvSpPr>
        <p:spPr>
          <a:xfrm>
            <a:off x="3120934" y="2392820"/>
            <a:ext cx="253746" cy="253746"/>
          </a:xfrm>
          <a:prstGeom prst="ellipse">
            <a:avLst/>
          </a:prstGeom>
          <a:solidFill>
            <a:srgbClr val="1B80B6"/>
          </a:solidFill>
          <a:ln>
            <a:noFill/>
          </a:ln>
          <a:effectLst>
            <a:glow rad="101600">
              <a:srgbClr val="1B80B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57BCDA-4975-C11B-0024-8DDAC38E34A0}"/>
              </a:ext>
            </a:extLst>
          </p:cNvPr>
          <p:cNvSpPr/>
          <p:nvPr/>
        </p:nvSpPr>
        <p:spPr>
          <a:xfrm>
            <a:off x="3146118" y="3417666"/>
            <a:ext cx="253746" cy="253746"/>
          </a:xfrm>
          <a:prstGeom prst="ellipse">
            <a:avLst/>
          </a:prstGeom>
          <a:solidFill>
            <a:srgbClr val="5FB0CB"/>
          </a:solidFill>
          <a:ln>
            <a:noFill/>
          </a:ln>
          <a:effectLst>
            <a:glow rad="101600">
              <a:srgbClr val="5FB0C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EC1C6D-1034-703C-BB3F-2C3AB9E473CB}"/>
              </a:ext>
            </a:extLst>
          </p:cNvPr>
          <p:cNvCxnSpPr>
            <a:cxnSpLocks/>
            <a:stCxn id="31" idx="6"/>
            <a:endCxn id="8" idx="1"/>
          </p:cNvCxnSpPr>
          <p:nvPr/>
        </p:nvCxnSpPr>
        <p:spPr>
          <a:xfrm flipV="1">
            <a:off x="2430726" y="1501078"/>
            <a:ext cx="1378622" cy="19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7A1781-29BA-F528-494C-279436FC26A5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 flipV="1">
            <a:off x="3374680" y="2513506"/>
            <a:ext cx="1240538" cy="618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474EA-2BF9-49DD-9D7C-1D92D5DD37AB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 flipV="1">
            <a:off x="3399864" y="3541432"/>
            <a:ext cx="1215354" cy="31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1B9822-D6A6-D86E-9DEE-20C96DFE0CCE}"/>
              </a:ext>
            </a:extLst>
          </p:cNvPr>
          <p:cNvCxnSpPr>
            <a:cxnSpLocks/>
          </p:cNvCxnSpPr>
          <p:nvPr/>
        </p:nvCxnSpPr>
        <p:spPr>
          <a:xfrm flipV="1">
            <a:off x="992016" y="3021355"/>
            <a:ext cx="1460282" cy="3603"/>
          </a:xfrm>
          <a:prstGeom prst="line">
            <a:avLst/>
          </a:prstGeom>
          <a:ln w="28575">
            <a:solidFill>
              <a:srgbClr val="1B80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3DB2F1-B129-32DB-6FEF-D02AEB3ABC99}"/>
              </a:ext>
            </a:extLst>
          </p:cNvPr>
          <p:cNvSpPr txBox="1"/>
          <p:nvPr/>
        </p:nvSpPr>
        <p:spPr>
          <a:xfrm>
            <a:off x="865002" y="3068188"/>
            <a:ext cx="182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595959"/>
                </a:solidFill>
              </a:rPr>
              <a:t>Multiple Knapsack Problem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00EF7D-B476-6AA5-79BC-F7EE6DF89B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70" y="95677"/>
            <a:ext cx="8973130" cy="1068694"/>
            <a:chOff x="716143" y="626900"/>
            <a:chExt cx="8973130" cy="5108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AA2DF2-CD91-7A1D-4CC1-AE21030957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6143" y="626900"/>
              <a:ext cx="8973130" cy="37927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EE3454B5-D9C0-A005-41AE-FDD4C8B89A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8243" y="787509"/>
              <a:ext cx="7886700" cy="35024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B12C25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Outline </a:t>
              </a:r>
            </a:p>
          </p:txBody>
        </p:sp>
      </p:grpSp>
      <p:pic>
        <p:nvPicPr>
          <p:cNvPr id="41" name="Graphic 40" descr="Research with solid fill">
            <a:extLst>
              <a:ext uri="{FF2B5EF4-FFF2-40B4-BE49-F238E27FC236}">
                <a16:creationId xmlns:a16="http://schemas.microsoft.com/office/drawing/2014/main" id="{E4B9586F-50A6-E58F-8878-A90D16759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6697" y="2682058"/>
            <a:ext cx="278584" cy="278584"/>
          </a:xfrm>
          <a:prstGeom prst="rect">
            <a:avLst/>
          </a:prstGeom>
        </p:spPr>
      </p:pic>
      <p:pic>
        <p:nvPicPr>
          <p:cNvPr id="42" name="Graphic 41" descr="Binoculars with solid fill">
            <a:extLst>
              <a:ext uri="{FF2B5EF4-FFF2-40B4-BE49-F238E27FC236}">
                <a16:creationId xmlns:a16="http://schemas.microsoft.com/office/drawing/2014/main" id="{B265FEDA-56A1-0F5B-4605-C1709D8AC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549" y="2682058"/>
            <a:ext cx="278584" cy="278584"/>
          </a:xfrm>
          <a:prstGeom prst="rect">
            <a:avLst/>
          </a:prstGeom>
        </p:spPr>
      </p:pic>
      <p:pic>
        <p:nvPicPr>
          <p:cNvPr id="49" name="Graphic 48" descr="Storytelling with solid fill">
            <a:extLst>
              <a:ext uri="{FF2B5EF4-FFF2-40B4-BE49-F238E27FC236}">
                <a16:creationId xmlns:a16="http://schemas.microsoft.com/office/drawing/2014/main" id="{842993BE-3D05-3ACD-5249-53994CE06D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016" y="2666560"/>
            <a:ext cx="278584" cy="27858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4A7344A-568A-D92B-659F-29EC41D5915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1350" y="495328"/>
            <a:ext cx="867600" cy="455777"/>
            <a:chOff x="6793675" y="550964"/>
            <a:chExt cx="867600" cy="60770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7B6238-BF46-66EB-B995-7A72C7625A5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57" name="Rounded Rectangle 18">
                <a:extLst>
                  <a:ext uri="{FF2B5EF4-FFF2-40B4-BE49-F238E27FC236}">
                    <a16:creationId xmlns:a16="http://schemas.microsoft.com/office/drawing/2014/main" id="{7CB57227-BDB3-EF7C-5557-FE4A42B210A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775C50-637A-DA1C-650C-BB9207F9F1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56" name="Picture 55" descr="UNI_logo_quadri_def.pdf">
              <a:extLst>
                <a:ext uri="{FF2B5EF4-FFF2-40B4-BE49-F238E27FC236}">
                  <a16:creationId xmlns:a16="http://schemas.microsoft.com/office/drawing/2014/main" id="{710F9DDD-F99F-17DD-06A9-C8C68B0BBC6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E09ACA-FF0A-1CB4-2B7E-0CA4DB33B090}"/>
              </a:ext>
            </a:extLst>
          </p:cNvPr>
          <p:cNvGrpSpPr/>
          <p:nvPr/>
        </p:nvGrpSpPr>
        <p:grpSpPr>
          <a:xfrm>
            <a:off x="3809348" y="4218709"/>
            <a:ext cx="4277532" cy="685799"/>
            <a:chOff x="4012547" y="3883066"/>
            <a:chExt cx="4277532" cy="6857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98CC3C-AA5F-9021-3862-CE289384F210}"/>
                </a:ext>
              </a:extLst>
            </p:cNvPr>
            <p:cNvSpPr/>
            <p:nvPr/>
          </p:nvSpPr>
          <p:spPr>
            <a:xfrm>
              <a:off x="4012547" y="3883066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DD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Graphic 25" descr="Badge 4 with solid fill">
              <a:extLst>
                <a:ext uri="{FF2B5EF4-FFF2-40B4-BE49-F238E27FC236}">
                  <a16:creationId xmlns:a16="http://schemas.microsoft.com/office/drawing/2014/main" id="{B22FF2D9-3324-998D-5B0C-1FEF18A3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106064" y="3961538"/>
              <a:ext cx="541922" cy="54192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A71FF6-8F23-FD96-5B3C-4A353519DE4F}"/>
                </a:ext>
              </a:extLst>
            </p:cNvPr>
            <p:cNvSpPr txBox="1"/>
            <p:nvPr/>
          </p:nvSpPr>
          <p:spPr>
            <a:xfrm>
              <a:off x="4637819" y="4067308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Conclusions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580F9C0-384D-BBCB-A103-F39D180DD451}"/>
              </a:ext>
            </a:extLst>
          </p:cNvPr>
          <p:cNvSpPr/>
          <p:nvPr/>
        </p:nvSpPr>
        <p:spPr>
          <a:xfrm>
            <a:off x="2364849" y="4426987"/>
            <a:ext cx="253746" cy="253746"/>
          </a:xfrm>
          <a:prstGeom prst="ellipse">
            <a:avLst/>
          </a:prstGeom>
          <a:solidFill>
            <a:srgbClr val="9DD1DF"/>
          </a:solidFill>
          <a:ln>
            <a:noFill/>
          </a:ln>
          <a:effectLst>
            <a:glow rad="101600">
              <a:srgbClr val="9DD1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BD4F6C-A75E-D42D-085E-A939F16120C8}"/>
              </a:ext>
            </a:extLst>
          </p:cNvPr>
          <p:cNvCxnSpPr>
            <a:cxnSpLocks/>
            <a:stCxn id="28" idx="6"/>
            <a:endCxn id="18" idx="1"/>
          </p:cNvCxnSpPr>
          <p:nvPr/>
        </p:nvCxnSpPr>
        <p:spPr>
          <a:xfrm>
            <a:off x="2618595" y="4553860"/>
            <a:ext cx="1190753" cy="774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Storytelling with solid fill">
            <a:extLst>
              <a:ext uri="{FF2B5EF4-FFF2-40B4-BE49-F238E27FC236}">
                <a16:creationId xmlns:a16="http://schemas.microsoft.com/office/drawing/2014/main" id="{9465098D-E37A-8870-BC7B-778CE938D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1436" y="1238577"/>
            <a:ext cx="525002" cy="525002"/>
          </a:xfrm>
          <a:prstGeom prst="rect">
            <a:avLst/>
          </a:prstGeom>
        </p:spPr>
      </p:pic>
      <p:pic>
        <p:nvPicPr>
          <p:cNvPr id="47" name="Graphic 46" descr="Cause And Effect with solid fill">
            <a:extLst>
              <a:ext uri="{FF2B5EF4-FFF2-40B4-BE49-F238E27FC236}">
                <a16:creationId xmlns:a16="http://schemas.microsoft.com/office/drawing/2014/main" id="{AD9310D3-159A-25FB-4FE5-5FE5A471FE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201540" y="2226501"/>
            <a:ext cx="599109" cy="599109"/>
          </a:xfrm>
          <a:prstGeom prst="rect">
            <a:avLst/>
          </a:prstGeom>
        </p:spPr>
      </p:pic>
      <p:pic>
        <p:nvPicPr>
          <p:cNvPr id="48" name="Graphic 47" descr="Research with solid fill">
            <a:extLst>
              <a:ext uri="{FF2B5EF4-FFF2-40B4-BE49-F238E27FC236}">
                <a16:creationId xmlns:a16="http://schemas.microsoft.com/office/drawing/2014/main" id="{472409FB-F6C8-5FE3-2F25-C85FE6991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0262" y="3314437"/>
            <a:ext cx="462614" cy="462614"/>
          </a:xfrm>
          <a:prstGeom prst="rect">
            <a:avLst/>
          </a:prstGeom>
        </p:spPr>
      </p:pic>
      <p:pic>
        <p:nvPicPr>
          <p:cNvPr id="51" name="Graphic 50" descr="Binoculars with solid fill">
            <a:extLst>
              <a:ext uri="{FF2B5EF4-FFF2-40B4-BE49-F238E27FC236}">
                <a16:creationId xmlns:a16="http://schemas.microsoft.com/office/drawing/2014/main" id="{E5CACD32-6163-2E2D-DC28-837185779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3024" y="4307446"/>
            <a:ext cx="508326" cy="508326"/>
          </a:xfrm>
          <a:prstGeom prst="rect">
            <a:avLst/>
          </a:prstGeom>
        </p:spPr>
      </p:pic>
      <p:pic>
        <p:nvPicPr>
          <p:cNvPr id="52" name="Graphic 51" descr="Cause And Effect with solid fill">
            <a:extLst>
              <a:ext uri="{FF2B5EF4-FFF2-40B4-BE49-F238E27FC236}">
                <a16:creationId xmlns:a16="http://schemas.microsoft.com/office/drawing/2014/main" id="{75C05EB9-1508-CA60-3D31-F554203544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355869" y="2640581"/>
            <a:ext cx="335559" cy="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What is MKP?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3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8AB1716C-26E9-7906-9E1E-E4284F88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80" y="404721"/>
            <a:ext cx="492303" cy="4923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2BA3EFF-DF46-5808-8852-17AC95DD93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79D3B-F6FA-2B4C-7E94-3EA1F3229F4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4" name="Rounded Rectangle 18">
                <a:extLst>
                  <a:ext uri="{FF2B5EF4-FFF2-40B4-BE49-F238E27FC236}">
                    <a16:creationId xmlns:a16="http://schemas.microsoft.com/office/drawing/2014/main" id="{9D0780C0-3C72-E2E7-BD69-01FEDF5E68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57ACE95-43FB-C3AC-2457-095F26259A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3" name="Picture 22" descr="UNI_logo_quadri_def.pdf">
              <a:extLst>
                <a:ext uri="{FF2B5EF4-FFF2-40B4-BE49-F238E27FC236}">
                  <a16:creationId xmlns:a16="http://schemas.microsoft.com/office/drawing/2014/main" id="{9A569DD8-AD55-58F8-68E9-22F1096286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Storytelling with solid fill">
            <a:extLst>
              <a:ext uri="{FF2B5EF4-FFF2-40B4-BE49-F238E27FC236}">
                <a16:creationId xmlns:a16="http://schemas.microsoft.com/office/drawing/2014/main" id="{1D1FC96D-48FC-15AE-6AA4-350B48807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1425" y="424426"/>
            <a:ext cx="416365" cy="4163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6AF9-E3DA-57DB-2938-3AF63C282FCA}"/>
              </a:ext>
            </a:extLst>
          </p:cNvPr>
          <p:cNvSpPr txBox="1">
            <a:spLocks/>
          </p:cNvSpPr>
          <p:nvPr/>
        </p:nvSpPr>
        <p:spPr>
          <a:xfrm>
            <a:off x="496888" y="1065343"/>
            <a:ext cx="8135937" cy="39036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Knapsack Problem: </a:t>
            </a:r>
          </a:p>
          <a:p>
            <a:pPr defTabSz="914400"/>
            <a:endParaRPr lang="en-GB" sz="1400" b="1" dirty="0">
              <a:solidFill>
                <a:schemeClr val="tx2"/>
              </a:solidFill>
            </a:endParaRPr>
          </a:p>
          <a:p>
            <a:pPr marL="0" indent="0" defTabSz="914400">
              <a:buNone/>
            </a:pP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endParaRPr lang="en-GB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  <a:sym typeface="Wingdings" panose="05000000000000000000" pitchFamily="2" charset="2"/>
              </a:rPr>
              <a:t>Given the capacity of knapsack, value of item and weight of item, optimally assign the item in order to maximize the total value of the knapsack (with item inside) </a:t>
            </a:r>
          </a:p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Single knapsack problem: </a:t>
            </a:r>
            <a:r>
              <a:rPr lang="en-GB" sz="1400" dirty="0">
                <a:solidFill>
                  <a:schemeClr val="tx2"/>
                </a:solidFill>
              </a:rPr>
              <a:t>NP-Complete </a:t>
            </a:r>
            <a:endParaRPr lang="en-GB" sz="1400" b="1" dirty="0">
              <a:solidFill>
                <a:schemeClr val="tx2"/>
              </a:solidFill>
            </a:endParaRPr>
          </a:p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Multiple Knapsack Problem: </a:t>
            </a:r>
            <a:r>
              <a:rPr lang="en-GB" sz="1400" dirty="0">
                <a:solidFill>
                  <a:schemeClr val="tx2"/>
                </a:solidFill>
              </a:rPr>
              <a:t>More than 1 knapsack. Hence, more combinations. NP-hard </a:t>
            </a:r>
            <a:endParaRPr lang="en-GB" sz="1400" u="sng" dirty="0">
              <a:sym typeface="Wingdings" panose="05000000000000000000" pitchFamily="2" charset="2"/>
            </a:endParaRPr>
          </a:p>
          <a:p>
            <a:pPr defTabSz="914400"/>
            <a:endParaRPr lang="en-GB" sz="1400" u="sng" dirty="0">
              <a:sym typeface="Wingdings" panose="05000000000000000000" pitchFamily="2" charset="2"/>
            </a:endParaRPr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ADB59-1E96-140D-4690-7D4B64C5A339}"/>
              </a:ext>
            </a:extLst>
          </p:cNvPr>
          <p:cNvGrpSpPr/>
          <p:nvPr/>
        </p:nvGrpSpPr>
        <p:grpSpPr>
          <a:xfrm>
            <a:off x="976260" y="1566660"/>
            <a:ext cx="6805439" cy="1479591"/>
            <a:chOff x="976260" y="1346919"/>
            <a:chExt cx="6805439" cy="1479591"/>
          </a:xfrm>
        </p:grpSpPr>
        <p:pic>
          <p:nvPicPr>
            <p:cNvPr id="7" name="Graphic 6" descr="Backpack with solid fill">
              <a:extLst>
                <a:ext uri="{FF2B5EF4-FFF2-40B4-BE49-F238E27FC236}">
                  <a16:creationId xmlns:a16="http://schemas.microsoft.com/office/drawing/2014/main" id="{CEECB475-E881-0981-1199-E888217D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690" y="1441043"/>
              <a:ext cx="1169985" cy="116998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015FA6-A34D-0777-6E1E-7B1CB4534FB3}"/>
                </a:ext>
              </a:extLst>
            </p:cNvPr>
            <p:cNvGrpSpPr/>
            <p:nvPr/>
          </p:nvGrpSpPr>
          <p:grpSpPr>
            <a:xfrm>
              <a:off x="4080420" y="1716251"/>
              <a:ext cx="3585181" cy="579568"/>
              <a:chOff x="2837790" y="1952846"/>
              <a:chExt cx="4037931" cy="652758"/>
            </a:xfrm>
          </p:grpSpPr>
          <p:pic>
            <p:nvPicPr>
              <p:cNvPr id="8" name="Graphic 7" descr="Lunch Box with solid fill">
                <a:extLst>
                  <a:ext uri="{FF2B5EF4-FFF2-40B4-BE49-F238E27FC236}">
                    <a16:creationId xmlns:a16="http://schemas.microsoft.com/office/drawing/2014/main" id="{6B03D335-9593-AF58-9324-B2A106EF3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837790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9" name="Graphic 8" descr="Treasure chest with solid fill">
                <a:extLst>
                  <a:ext uri="{FF2B5EF4-FFF2-40B4-BE49-F238E27FC236}">
                    <a16:creationId xmlns:a16="http://schemas.microsoft.com/office/drawing/2014/main" id="{FCA51743-B1A1-A74F-C721-475668CCE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3684083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0" name="Graphic 9" descr="3d Glasses with solid fill">
                <a:extLst>
                  <a:ext uri="{FF2B5EF4-FFF2-40B4-BE49-F238E27FC236}">
                    <a16:creationId xmlns:a16="http://schemas.microsoft.com/office/drawing/2014/main" id="{9A730520-5ABE-2D25-A202-DB8CA3C21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530376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1" name="Graphic 10" descr="Alterations &amp; Tailoring with solid fill">
                <a:extLst>
                  <a:ext uri="{FF2B5EF4-FFF2-40B4-BE49-F238E27FC236}">
                    <a16:creationId xmlns:a16="http://schemas.microsoft.com/office/drawing/2014/main" id="{6141ED7E-0B2D-D3F5-C28B-927B8A713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5376669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2" name="Graphic 11" descr="Acorn with solid fill">
                <a:extLst>
                  <a:ext uri="{FF2B5EF4-FFF2-40B4-BE49-F238E27FC236}">
                    <a16:creationId xmlns:a16="http://schemas.microsoft.com/office/drawing/2014/main" id="{10C90F39-94DB-C00E-3C86-0CCD6714A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6222963" y="1952846"/>
                <a:ext cx="652758" cy="652758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56BEE6-1FE1-3E0F-273D-DCFD4C38936E}"/>
                </a:ext>
              </a:extLst>
            </p:cNvPr>
            <p:cNvSpPr txBox="1"/>
            <p:nvPr/>
          </p:nvSpPr>
          <p:spPr>
            <a:xfrm>
              <a:off x="4000489" y="1346919"/>
              <a:ext cx="668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482B62-B79D-C670-95C7-70C73A001A8D}"/>
                </a:ext>
              </a:extLst>
            </p:cNvPr>
            <p:cNvSpPr txBox="1"/>
            <p:nvPr/>
          </p:nvSpPr>
          <p:spPr>
            <a:xfrm>
              <a:off x="470841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A2293-0BD9-B1BD-1BC3-E2A8693BAF1F}"/>
                </a:ext>
              </a:extLst>
            </p:cNvPr>
            <p:cNvSpPr txBox="1"/>
            <p:nvPr/>
          </p:nvSpPr>
          <p:spPr>
            <a:xfrm>
              <a:off x="553436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2E4346-A9E6-532F-600C-352AD1514E90}"/>
                </a:ext>
              </a:extLst>
            </p:cNvPr>
            <p:cNvSpPr txBox="1"/>
            <p:nvPr/>
          </p:nvSpPr>
          <p:spPr>
            <a:xfrm>
              <a:off x="624690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C9EAB3-D44C-C345-890B-ACA889AADC36}"/>
                </a:ext>
              </a:extLst>
            </p:cNvPr>
            <p:cNvSpPr txBox="1"/>
            <p:nvPr/>
          </p:nvSpPr>
          <p:spPr>
            <a:xfrm>
              <a:off x="7051595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D35E13-6C01-30F1-962B-DC8E32FBBA4B}"/>
                </a:ext>
              </a:extLst>
            </p:cNvPr>
            <p:cNvSpPr txBox="1"/>
            <p:nvPr/>
          </p:nvSpPr>
          <p:spPr>
            <a:xfrm>
              <a:off x="4043998" y="2362790"/>
              <a:ext cx="668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3kg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01482B-5736-B3D0-F3B4-E980D81D2C03}"/>
                </a:ext>
              </a:extLst>
            </p:cNvPr>
            <p:cNvSpPr txBox="1"/>
            <p:nvPr/>
          </p:nvSpPr>
          <p:spPr>
            <a:xfrm>
              <a:off x="4759962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50kg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B61E8C-2C59-C3BD-C64F-5640CFB48ED7}"/>
                </a:ext>
              </a:extLst>
            </p:cNvPr>
            <p:cNvSpPr txBox="1"/>
            <p:nvPr/>
          </p:nvSpPr>
          <p:spPr>
            <a:xfrm>
              <a:off x="5474944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0.5kg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BD5D38-983F-6EFA-EB59-AADC510A11CA}"/>
                </a:ext>
              </a:extLst>
            </p:cNvPr>
            <p:cNvSpPr txBox="1"/>
            <p:nvPr/>
          </p:nvSpPr>
          <p:spPr>
            <a:xfrm>
              <a:off x="6254699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2kg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DBE87-5B50-3FE8-5F60-D62CE736C061}"/>
                </a:ext>
              </a:extLst>
            </p:cNvPr>
            <p:cNvSpPr txBox="1"/>
            <p:nvPr/>
          </p:nvSpPr>
          <p:spPr>
            <a:xfrm>
              <a:off x="6994856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0.1kg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5EF211-AD2F-F747-82CD-398505F33788}"/>
                </a:ext>
              </a:extLst>
            </p:cNvPr>
            <p:cNvSpPr txBox="1"/>
            <p:nvPr/>
          </p:nvSpPr>
          <p:spPr>
            <a:xfrm>
              <a:off x="3140637" y="1346919"/>
              <a:ext cx="866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Value: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9FD085-7871-5300-2E2F-0872CB07EA5B}"/>
                </a:ext>
              </a:extLst>
            </p:cNvPr>
            <p:cNvSpPr txBox="1"/>
            <p:nvPr/>
          </p:nvSpPr>
          <p:spPr>
            <a:xfrm>
              <a:off x="3189767" y="2362790"/>
              <a:ext cx="99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Weight</a:t>
              </a:r>
              <a:r>
                <a:rPr lang="en-GB" sz="1400" dirty="0">
                  <a:solidFill>
                    <a:schemeClr val="tx2"/>
                  </a:solidFill>
                </a:rPr>
                <a:t>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BE78E-3934-A9A2-BCFE-255103009875}"/>
                </a:ext>
              </a:extLst>
            </p:cNvPr>
            <p:cNvSpPr txBox="1"/>
            <p:nvPr/>
          </p:nvSpPr>
          <p:spPr>
            <a:xfrm>
              <a:off x="976260" y="2518733"/>
              <a:ext cx="2121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Capacity</a:t>
              </a:r>
              <a:r>
                <a:rPr lang="en-GB" sz="1400" dirty="0">
                  <a:solidFill>
                    <a:schemeClr val="tx2"/>
                  </a:solidFill>
                </a:rPr>
                <a:t>:20kg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44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Instance to test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4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BA3EFF-DF46-5808-8852-17AC95DD93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79D3B-F6FA-2B4C-7E94-3EA1F3229F4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4" name="Rounded Rectangle 18">
                <a:extLst>
                  <a:ext uri="{FF2B5EF4-FFF2-40B4-BE49-F238E27FC236}">
                    <a16:creationId xmlns:a16="http://schemas.microsoft.com/office/drawing/2014/main" id="{9D0780C0-3C72-E2E7-BD69-01FEDF5E68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57ACE95-43FB-C3AC-2457-095F26259A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3" name="Picture 22" descr="UNI_logo_quadri_def.pdf">
              <a:extLst>
                <a:ext uri="{FF2B5EF4-FFF2-40B4-BE49-F238E27FC236}">
                  <a16:creationId xmlns:a16="http://schemas.microsoft.com/office/drawing/2014/main" id="{9A569DD8-AD55-58F8-68E9-22F1096286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6AF9-E3DA-57DB-2938-3AF63C282FCA}"/>
              </a:ext>
            </a:extLst>
          </p:cNvPr>
          <p:cNvSpPr txBox="1">
            <a:spLocks/>
          </p:cNvSpPr>
          <p:nvPr/>
        </p:nvSpPr>
        <p:spPr>
          <a:xfrm>
            <a:off x="496888" y="1239837"/>
            <a:ext cx="8135937" cy="39036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1400" b="1" dirty="0">
                <a:solidFill>
                  <a:schemeClr val="tx2"/>
                </a:solidFill>
              </a:rPr>
              <a:t>We will solve Multiple Knapsack problems with below instance. </a:t>
            </a: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</a:rPr>
              <a:t>      Number of items: 1500</a:t>
            </a:r>
          </a:p>
          <a:p>
            <a:pPr marL="0" indent="0" defTabSz="914400">
              <a:buNone/>
            </a:pPr>
            <a:r>
              <a:rPr lang="en-GB" sz="1400" b="1" dirty="0">
                <a:solidFill>
                  <a:schemeClr val="tx2"/>
                </a:solidFill>
              </a:rPr>
              <a:t>      </a:t>
            </a:r>
            <a:r>
              <a:rPr lang="en-GB" sz="1400" dirty="0">
                <a:solidFill>
                  <a:schemeClr val="tx2"/>
                </a:solidFill>
              </a:rPr>
              <a:t>Number of knapsacks: 20</a:t>
            </a: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</a:rPr>
              <a:t>Weight of items</a:t>
            </a:r>
            <a:r>
              <a:rPr lang="en-GB" sz="1400" b="1" dirty="0">
                <a:solidFill>
                  <a:schemeClr val="tx2"/>
                </a:solidFill>
              </a:rPr>
              <a:t>: </a:t>
            </a:r>
            <a:r>
              <a:rPr lang="en-GB" sz="1400" dirty="0">
                <a:solidFill>
                  <a:schemeClr val="tx2"/>
                </a:solidFill>
              </a:rPr>
              <a:t>Randomly generated between 1 to 45 (consistent for all cases) </a:t>
            </a:r>
            <a:endParaRPr lang="en-GB" sz="1400" b="1" dirty="0">
              <a:solidFill>
                <a:schemeClr val="tx2"/>
              </a:solidFill>
            </a:endParaRP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  <a:sym typeface="Wingdings" panose="05000000000000000000" pitchFamily="2" charset="2"/>
              </a:rPr>
              <a:t>Value: </a:t>
            </a:r>
            <a:r>
              <a:rPr lang="en-GB" sz="1400" dirty="0">
                <a:solidFill>
                  <a:schemeClr val="tx2"/>
                </a:solidFill>
              </a:rPr>
              <a:t>Randomly generated between 1 to 45 (consistent for all cases) </a:t>
            </a: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  <a:sym typeface="Wingdings" panose="05000000000000000000" pitchFamily="2" charset="2"/>
              </a:rPr>
              <a:t>Capacity of Knapsack: </a:t>
            </a:r>
            <a:r>
              <a:rPr lang="en-GB" sz="1400" dirty="0">
                <a:solidFill>
                  <a:schemeClr val="tx2"/>
                </a:solidFill>
              </a:rPr>
              <a:t>Randomly generated between 50 to 500 (consistent for all cases) </a:t>
            </a: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  <a:sym typeface="Wingdings" panose="05000000000000000000" pitchFamily="2" charset="2"/>
              </a:rPr>
              <a:t>Given the above instance, </a:t>
            </a:r>
            <a:r>
              <a:rPr lang="en-US" sz="1400" dirty="0">
                <a:solidFill>
                  <a:schemeClr val="tx2"/>
                </a:solidFill>
                <a:sym typeface="Wingdings" panose="05000000000000000000" pitchFamily="2" charset="2"/>
              </a:rPr>
              <a:t>determines the optimal assignment of items to knapsacks as well as the maximum total value.</a:t>
            </a:r>
            <a:endParaRPr lang="en-GB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defTabSz="914400"/>
            <a:endParaRPr lang="en-GB" sz="1400" u="sng" dirty="0">
              <a:sym typeface="Wingdings" panose="05000000000000000000" pitchFamily="2" charset="2"/>
            </a:endParaRPr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</p:txBody>
      </p:sp>
      <p:pic>
        <p:nvPicPr>
          <p:cNvPr id="8" name="Graphic 7" descr="Backpack with solid fill">
            <a:extLst>
              <a:ext uri="{FF2B5EF4-FFF2-40B4-BE49-F238E27FC236}">
                <a16:creationId xmlns:a16="http://schemas.microsoft.com/office/drawing/2014/main" id="{9737A9D7-1196-B2A3-839E-31ED09C84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888" y="2148887"/>
            <a:ext cx="342456" cy="342456"/>
          </a:xfrm>
          <a:prstGeom prst="rect">
            <a:avLst/>
          </a:prstGeom>
        </p:spPr>
      </p:pic>
      <p:pic>
        <p:nvPicPr>
          <p:cNvPr id="10" name="Graphic 9" descr="Lunch Box with solid fill">
            <a:extLst>
              <a:ext uri="{FF2B5EF4-FFF2-40B4-BE49-F238E27FC236}">
                <a16:creationId xmlns:a16="http://schemas.microsoft.com/office/drawing/2014/main" id="{979754BA-E264-D16F-C826-C2CD33D69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69931" y="1686408"/>
            <a:ext cx="342456" cy="342456"/>
          </a:xfrm>
          <a:prstGeom prst="rect">
            <a:avLst/>
          </a:prstGeom>
        </p:spPr>
      </p:pic>
      <p:pic>
        <p:nvPicPr>
          <p:cNvPr id="4" name="Graphic 3" descr="Storytelling with solid fill">
            <a:extLst>
              <a:ext uri="{FF2B5EF4-FFF2-40B4-BE49-F238E27FC236}">
                <a16:creationId xmlns:a16="http://schemas.microsoft.com/office/drawing/2014/main" id="{E6EC1FDD-2E06-3BDA-9746-D60ADBF39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530" y="424426"/>
            <a:ext cx="416365" cy="4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352003"/>
            <a:ext cx="212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Solution </a:t>
            </a:r>
          </a:p>
          <a:p>
            <a:r>
              <a:rPr lang="en-GB" sz="1600" b="1" dirty="0">
                <a:solidFill>
                  <a:srgbClr val="595959"/>
                </a:solidFill>
              </a:rPr>
              <a:t>algorithms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5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89351710-FBFB-FF98-E31F-719C62F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6" y="397057"/>
            <a:ext cx="493200" cy="49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400" dirty="0">
                <a:ea typeface="Times New Roman" panose="02020603050405020304" pitchFamily="18" charset="0"/>
              </a:rPr>
              <a:t>We developed and tested 3 solutions algorithm to solve the given instance </a:t>
            </a:r>
          </a:p>
          <a:p>
            <a:pPr marL="342900" indent="-342900" defTabSz="914400">
              <a:buFont typeface="+mj-lt"/>
              <a:buAutoNum type="arabicParenR"/>
            </a:pPr>
            <a:r>
              <a:rPr lang="en-US" sz="1400" dirty="0">
                <a:ea typeface="Times New Roman" panose="02020603050405020304" pitchFamily="18" charset="0"/>
              </a:rPr>
              <a:t>Using an optimization solver like </a:t>
            </a:r>
            <a:r>
              <a:rPr lang="en-US" sz="1400" dirty="0" err="1">
                <a:ea typeface="Times New Roman" panose="02020603050405020304" pitchFamily="18" charset="0"/>
              </a:rPr>
              <a:t>JuMP</a:t>
            </a:r>
            <a:r>
              <a:rPr lang="en-US" sz="1400" dirty="0">
                <a:ea typeface="Times New Roman" panose="02020603050405020304" pitchFamily="18" charset="0"/>
              </a:rPr>
              <a:t> (exact)</a:t>
            </a:r>
          </a:p>
          <a:p>
            <a:pPr marL="342900" indent="-342900" defTabSz="914400">
              <a:buFont typeface="+mj-lt"/>
              <a:buAutoNum type="arabicParenR"/>
            </a:pPr>
            <a:r>
              <a:rPr lang="en-US" sz="1400" dirty="0">
                <a:ea typeface="Times New Roman" panose="02020603050405020304" pitchFamily="18" charset="0"/>
              </a:rPr>
              <a:t>Column generation (exact)</a:t>
            </a:r>
          </a:p>
          <a:p>
            <a:pPr marL="342900" indent="-342900" defTabSz="914400">
              <a:buFont typeface="+mj-lt"/>
              <a:buAutoNum type="arabicParenR"/>
            </a:pPr>
            <a:r>
              <a:rPr lang="en-US" sz="1400" dirty="0">
                <a:ea typeface="Times New Roman" panose="02020603050405020304" pitchFamily="18" charset="0"/>
              </a:rPr>
              <a:t>Greedy algorithm (heuristics) </a:t>
            </a:r>
          </a:p>
          <a:p>
            <a:pPr marL="0" indent="0" defTabSz="914400">
              <a:buNone/>
            </a:pPr>
            <a:endParaRPr lang="en-US" sz="1400" dirty="0">
              <a:ea typeface="Times New Roman" panose="02020603050405020304" pitchFamily="18" charset="0"/>
            </a:endParaRP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Exact methods always give you the optimal solution, but computational time increases as the instance gets bigger.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Heuristics methods do not always give you the optimal solution, but computational time tends to be much smaller than the exact method. </a:t>
            </a:r>
          </a:p>
        </p:txBody>
      </p:sp>
      <p:pic>
        <p:nvPicPr>
          <p:cNvPr id="4" name="Graphic 3" descr="Cause And Effect with solid fill">
            <a:extLst>
              <a:ext uri="{FF2B5EF4-FFF2-40B4-BE49-F238E27FC236}">
                <a16:creationId xmlns:a16="http://schemas.microsoft.com/office/drawing/2014/main" id="{867B6B93-A4D6-CCDD-B9AC-5954D6E07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40983" y="443575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Using solver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6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We used commercial solver </a:t>
            </a:r>
            <a:r>
              <a:rPr lang="en-US" sz="1400" dirty="0" err="1">
                <a:ea typeface="Times New Roman" panose="02020603050405020304" pitchFamily="18" charset="0"/>
              </a:rPr>
              <a:t>JuMP</a:t>
            </a:r>
            <a:r>
              <a:rPr lang="en-US" sz="1400" dirty="0">
                <a:ea typeface="Times New Roman" panose="02020603050405020304" pitchFamily="18" charset="0"/>
              </a:rPr>
              <a:t> on Julia </a:t>
            </a:r>
          </a:p>
        </p:txBody>
      </p:sp>
      <p:pic>
        <p:nvPicPr>
          <p:cNvPr id="4" name="Graphic 3" descr="Cause And Effect with solid fill">
            <a:extLst>
              <a:ext uri="{FF2B5EF4-FFF2-40B4-BE49-F238E27FC236}">
                <a16:creationId xmlns:a16="http://schemas.microsoft.com/office/drawing/2014/main" id="{A60B48B7-B72D-2947-B45D-8B2167B78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910" y="408396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546364" y="465334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Column generation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7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Original formulation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Master problem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Subproblem </a:t>
            </a:r>
          </a:p>
          <a:p>
            <a:pPr defTabSz="914400"/>
            <a:endParaRPr lang="en-US" sz="1400" dirty="0">
              <a:ea typeface="Times New Roman" panose="02020603050405020304" pitchFamily="18" charset="0"/>
            </a:endParaRPr>
          </a:p>
        </p:txBody>
      </p:sp>
      <p:pic>
        <p:nvPicPr>
          <p:cNvPr id="5" name="Graphic 4" descr="Cause And Effect with solid fill">
            <a:extLst>
              <a:ext uri="{FF2B5EF4-FFF2-40B4-BE49-F238E27FC236}">
                <a16:creationId xmlns:a16="http://schemas.microsoft.com/office/drawing/2014/main" id="{5C0EAE60-0965-C4F3-5B4D-8386327FA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5910" y="408396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560541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Greedy method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8</a:t>
            </a:fld>
            <a:endParaRPr lang="en-GB" sz="1200" dirty="0">
              <a:solidFill>
                <a:srgbClr val="59595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Explanation of Greedy method: In summary, this function uses a greedy heuristic approach, assigning items to knapsacks based on their value-to-weight ratio, attempting to place items with higher ratios first. This is a common heuristic for knapsack problems, as it often leads to a good (though not necessarily optimal) solution quickly. The function returns the total value of items placed in the knapsacks and the specific assignment of items to knapsacks.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Computes the value-to-weight ratio for each item.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 Sorts items by their value-to-weight ratio in descending order. This sorting is key to the heuristic approach, where items with higher value-to-weight ratios are considered first.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 outer loop iterates over the items in the order of their value-to-weight ratio.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The inner loop iterates over each knapsack.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  If adding the current item to a knapsack does not exceed its capacity, the item is assigned to that knapsack, and its weight is added to the knapsack's total weight.</a:t>
            </a:r>
          </a:p>
        </p:txBody>
      </p:sp>
      <p:pic>
        <p:nvPicPr>
          <p:cNvPr id="5" name="Graphic 4" descr="Cause And Effect with solid fill">
            <a:extLst>
              <a:ext uri="{FF2B5EF4-FFF2-40B4-BE49-F238E27FC236}">
                <a16:creationId xmlns:a16="http://schemas.microsoft.com/office/drawing/2014/main" id="{64722A46-FAA4-6DE5-39B8-34FF2DCF5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910" y="408396"/>
            <a:ext cx="448426" cy="4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Results 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9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" name="Graphic 2" descr="Badge 3 with solid fill">
            <a:extLst>
              <a:ext uri="{FF2B5EF4-FFF2-40B4-BE49-F238E27FC236}">
                <a16:creationId xmlns:a16="http://schemas.microsoft.com/office/drawing/2014/main" id="{424020BD-747C-D4F1-8A63-81F686BE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95" y="401193"/>
            <a:ext cx="493200" cy="493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5D0C9-3231-5374-B871-2BF4FE2AE4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C52F85-2F09-1C5C-EC7F-C8891DEF2CF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7" name="Rounded Rectangle 18">
                <a:extLst>
                  <a:ext uri="{FF2B5EF4-FFF2-40B4-BE49-F238E27FC236}">
                    <a16:creationId xmlns:a16="http://schemas.microsoft.com/office/drawing/2014/main" id="{838738B3-4887-AFF4-D584-C712CF4B3B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732D7B-F224-064B-5918-2CD8A17CDF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6" name="Picture 5" descr="UNI_logo_quadri_def.pdf">
              <a:extLst>
                <a:ext uri="{FF2B5EF4-FFF2-40B4-BE49-F238E27FC236}">
                  <a16:creationId xmlns:a16="http://schemas.microsoft.com/office/drawing/2014/main" id="{05B3DDAC-FB9B-C126-C1E8-1087624863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Research with solid fill">
            <a:extLst>
              <a:ext uri="{FF2B5EF4-FFF2-40B4-BE49-F238E27FC236}">
                <a16:creationId xmlns:a16="http://schemas.microsoft.com/office/drawing/2014/main" id="{496838ED-146F-DE23-C2B9-794C3A0BA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9029" y="446802"/>
            <a:ext cx="374284" cy="37428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3A27A80-7AFC-DEAB-A4D9-6F6174119F71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Put a table comparing three methods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Write the spec of the laptop on which we run </a:t>
            </a:r>
            <a:r>
              <a:rPr lang="en-US" sz="1400">
                <a:ea typeface="Times New Roman" panose="02020603050405020304" pitchFamily="18" charset="0"/>
              </a:rPr>
              <a:t>the test </a:t>
            </a:r>
            <a:endParaRPr lang="en-US" sz="14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36765"/>
      </p:ext>
    </p:extLst>
  </p:cSld>
  <p:clrMapOvr>
    <a:masterClrMapping/>
  </p:clrMapOvr>
</p:sld>
</file>

<file path=ppt/theme/theme1.xml><?xml version="1.0" encoding="utf-8"?>
<a:theme xmlns:a="http://schemas.openxmlformats.org/drawingml/2006/main" name="ppt U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c533f7-61db-40a9-92cc-7bf39d0de398">
      <Value>14</Value>
      <Value>74</Value>
    </TaxCatchAll>
    <o606121503634f60aadbd34f286ff3d9 xmlns="a6c533f7-61db-40a9-92cc-7bf39d0de398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d449e3eb-181a-4ef3-83d2-948c1b505633</TermId>
        </TermInfo>
      </Terms>
    </o606121503634f60aadbd34f286ff3d9>
    <a60e8a9bb7a5498084be0308f3b51622 xmlns="a6c533f7-61db-40a9-92cc-7bf39d0de39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CS</TermName>
          <TermId xmlns="http://schemas.microsoft.com/office/infopath/2007/PartnerControls">fd244bff-d3ca-4376-a153-adc234d8de31</TermId>
        </TermInfo>
      </Terms>
    </a60e8a9bb7a5498084be0308f3b51622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1315580376B46A11719EE4F871FF5" ma:contentTypeVersion="2" ma:contentTypeDescription="Create a new document." ma:contentTypeScope="" ma:versionID="8854321e5d77485fd489825fc93e6ca5">
  <xsd:schema xmlns:xsd="http://www.w3.org/2001/XMLSchema" xmlns:xs="http://www.w3.org/2001/XMLSchema" xmlns:p="http://schemas.microsoft.com/office/2006/metadata/properties" xmlns:ns1="http://schemas.microsoft.com/sharepoint/v3" xmlns:ns2="a6c533f7-61db-40a9-92cc-7bf39d0de398" targetNamespace="http://schemas.microsoft.com/office/2006/metadata/properties" ma:root="true" ma:fieldsID="d4c04313973a0c9248cfae03f8c66896" ns1:_="" ns2:_="">
    <xsd:import namespace="http://schemas.microsoft.com/sharepoint/v3"/>
    <xsd:import namespace="a6c533f7-61db-40a9-92cc-7bf39d0de39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o606121503634f60aadbd34f286ff3d9" minOccurs="0"/>
                <xsd:element ref="ns2:TaxCatchAll" minOccurs="0"/>
                <xsd:element ref="ns2:TaxCatchAllLabel" minOccurs="0"/>
                <xsd:element ref="ns2:a60e8a9bb7a5498084be0308f3b516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533f7-61db-40a9-92cc-7bf39d0de398" elementFormDefault="qualified">
    <xsd:import namespace="http://schemas.microsoft.com/office/2006/documentManagement/types"/>
    <xsd:import namespace="http://schemas.microsoft.com/office/infopath/2007/PartnerControls"/>
    <xsd:element name="o606121503634f60aadbd34f286ff3d9" ma:index="10" nillable="true" ma:taxonomy="true" ma:internalName="o606121503634f60aadbd34f286ff3d9" ma:taxonomyFieldName="Document_x0020_Category" ma:displayName="Document Category" ma:default="" ma:fieldId="{86061215-0363-4f60-aadb-d34f286ff3d9}" ma:taxonomyMulti="true" ma:sspId="ceefa7fb-4336-4fa1-9d81-8bd6ad6a0761" ma:termSetId="8467628b-cc19-41c8-84de-1e197b3524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8da9af2-fc06-457f-9f9b-54ea4b8c2f8e}" ma:internalName="TaxCatchAll" ma:showField="CatchAllData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8da9af2-fc06-457f-9f9b-54ea4b8c2f8e}" ma:internalName="TaxCatchAllLabel" ma:readOnly="true" ma:showField="CatchAllDataLabel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60e8a9bb7a5498084be0308f3b51622" ma:index="14" nillable="true" ma:taxonomy="true" ma:internalName="a60e8a9bb7a5498084be0308f3b51622" ma:taxonomyFieldName="The_x0020_University" ma:displayName="The University" ma:default="" ma:fieldId="{a60e8a9b-b7a5-4980-84be-0308f3b51622}" ma:taxonomyMulti="true" ma:sspId="ceefa7fb-4336-4fa1-9d81-8bd6ad6a0761" ma:termSetId="d027352d-354c-4edb-9a10-0a26093ac2d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CEB917-FE66-4630-B98A-7901347707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EC1AE9-8C2C-4186-AB39-C5A3B23FE6D6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a6c533f7-61db-40a9-92cc-7bf39d0de398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660B9A4-C7B7-4FCB-887C-713BADDAC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c533f7-61db-40a9-92cc-7bf39d0de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UL.pot</Template>
  <TotalTime>35124</TotalTime>
  <Words>564</Words>
  <Application>Microsoft Macintosh PowerPoint</Application>
  <PresentationFormat>On-screen Show (16:9)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ppt 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Luxembourg Power Point Template</dc:title>
  <dc:creator>Daniele Stoffel</dc:creator>
  <cp:lastModifiedBy>FANG Yumeng</cp:lastModifiedBy>
  <cp:revision>998</cp:revision>
  <cp:lastPrinted>2015-04-13T16:56:05Z</cp:lastPrinted>
  <dcterms:created xsi:type="dcterms:W3CDTF">2015-07-17T11:35:21Z</dcterms:created>
  <dcterms:modified xsi:type="dcterms:W3CDTF">2023-12-02T15:10:29Z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0x0101000D91315580376B46A11719EE4F871FF5</vt:lpwstr>
  </property>
  <property fmtid="{D5CDD505-2E9C-101B-9397-08002B2CF9AE}" pid="3" name="Document Category">
    <vt:lpwstr>14;#Template|d449e3eb-181a-4ef3-83d2-948c1b505633</vt:lpwstr>
  </property>
  <property fmtid="{D5CDD505-2E9C-101B-9397-08002B2CF9AE}" pid="4" name="The University">
    <vt:lpwstr>74;#CS|fd244bff-d3ca-4376-a153-adc234d8de31</vt:lpwstr>
  </property>
</Properties>
</file>